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comment1.xml" ContentType="application/vnd.openxmlformats-officedocument.presentationml.comments+xml"/>
  <Override PartName="/ppt/commentAuthors.xml" ContentType="application/vnd.openxmlformats-officedocument.presentationml.commentAuthor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saveSubsetFonts="1">
  <p:sldMasterIdLst>
    <p:sldMasterId r:id="rId1" id="2147483684"/>
  </p:sldMasterIdLst>
  <p:sldIdLst>
    <p:sldId r:id="rId2" id="256"/>
    <p:sldId r:id="rId3" id="257"/>
    <p:sldId r:id="rId4" id="258"/>
    <p:sldId r:id="rId5" id="259"/>
    <p:sldId r:id="rId6" id="260"/>
    <p:sldId r:id="rId7" id="261"/>
  </p:sldIdLst>
  <p:sldSz cx="9144000" cy="6858000" type="screen4x3"/>
  <p:notesSz cx="6858000" cy="9144000"/>
  <p:defaultTextStyle>
    <a:defPPr>
      <a:defRPr lang="en-US"/>
    </a:defPPr>
    <a:lvl1pPr eaLnBrk="1" defTabSz="914400" latinLnBrk="0" rtl="0" marL="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eaLnBrk="1" defTabSz="914400" latinLnBrk="0" rtl="0" marL="457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eaLnBrk="1" defTabSz="914400" latinLnBrk="0" rtl="0" marL="914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eaLnBrk="1" defTabSz="914400" latinLnBrk="0" rtl="0" marL="1371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eaLnBrk="1" defTabSz="914400" latinLnBrk="0" rtl="0" marL="18288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eaLnBrk="1" defTabSz="914400" latinLnBrk="0" rtl="0" marL="22860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eaLnBrk="1" defTabSz="914400" latinLnBrk="0" rtl="0" marL="27432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eaLnBrk="1" defTabSz="914400" latinLnBrk="0" rtl="0" marL="32004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eaLnBrk="1" defTabSz="914400" latinLnBrk="0" rtl="0" marL="3657600" hangingPunct="1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http://customooxmlschemas.google.com/">
      <go:slidesCustomData xmlns:go="http://customooxmlschemas.google.com/" roundtripDataSignature="AMtx7mifxNkcta3atcjLTu0Tl0YODBRIkA==" r:id="rId13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clrIdx="0" initials="" lastIdx="1" name="3a joancoret" id="0"/>
  <p:cmAuthor clrIdx="1" initials="" lastIdx="1" name="Nora Martí Galván" id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Type="http://schemas.openxmlformats.org/officeDocument/2006/relationships/presProps" Target="presProps.xml" Id="rId8"></Relationship><Relationship Type="http://schemas.openxmlformats.org/officeDocument/2006/relationships/slide" Target="slides/slide2.xml" Id="rId3"></Relationship><Relationship Type="http://schemas.openxmlformats.org/officeDocument/2006/relationships/slide" Target="slides/slide6.xml" Id="rId7"></Relationship><Relationship Type="http://schemas.openxmlformats.org/officeDocument/2006/relationships/slide" Target="slides/slide1.xml" Id="rId2"></Relationship><Relationship Type="http://schemas.openxmlformats.org/officeDocument/2006/relationships/slideMaster" Target="slideMasters/slideMaster1.xml" Id="rId1"></Relationship><Relationship Type="http://schemas.openxmlformats.org/officeDocument/2006/relationships/slide" Target="slides/slide5.xml" Id="rId6"></Relationship><Relationship Type="http://schemas.openxmlformats.org/officeDocument/2006/relationships/tableStyles" Target="tableStyles.xml" Id="rId11"></Relationship><Relationship Type="http://schemas.openxmlformats.org/officeDocument/2006/relationships/slide" Target="slides/slide4.xml" Id="rId5"></Relationship><Relationship Type="http://schemas.openxmlformats.org/officeDocument/2006/relationships/theme" Target="theme/theme1.xml" Id="rId10"></Relationship><Relationship Type="http://schemas.openxmlformats.org/officeDocument/2006/relationships/slide" Target="slides/slide3.xml" Id="rId4"></Relationship><Relationship Type="http://schemas.openxmlformats.org/officeDocument/2006/relationships/viewProps" Target="viewProps.xml" Id="rId9"></Relationship><Relationship Target="commentAuthors.xml" Type="http://schemas.openxmlformats.org/officeDocument/2006/relationships/commentAuthors" Id="rId12"></Relationship><Relationship Target="metadata" Type="http://customschemas.google.com/relationships/presentationmetadata" Id="rId13"></Relationship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>
  <p:cm dt="2020-05-22T07:55:31.075" authorId="0" idx="1">
    <p:pos x="3737" y="2527"/>
    <p:text>FELICITATS PER LA PRESENTACIÓ TAN BEN FETA, PAS A PAS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Giv6vsY"/>
      </p:ext>
    </p:extLst>
  </p:cm>
  <p:cm dt="2020-05-22T07:55:31.075" authorId="1" idx="1">
    <p:pos x="3737" y="2527"/>
    <p:text>gracies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AGinSW-4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Type="http://schemas.openxmlformats.org/officeDocument/2006/relationships/slideLayout" Target="../slideLayouts/slideLayout1.xml" Id="rId1"></Relationship><Relationship Target="../comments/comment1.xml" Type="http://schemas.openxmlformats.org/officeDocument/2006/relationships/comments" Id="rId2"></Relationship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BARREJA D’OLI AMB AIGUA I BARREJA D’AIGUA AMB SUCRE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TASCA 3 EXPERIMENT 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35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PRIMERA PART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371600"/>
            <a:ext cx="4114799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22147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SEGONA PART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8610600" cy="3656012"/>
          </a:xfrm>
        </p:spPr>
      </p:pic>
    </p:spTree>
    <p:extLst>
      <p:ext uri="{BB962C8B-B14F-4D97-AF65-F5344CB8AC3E}">
        <p14:creationId xmlns:p14="http://schemas.microsoft.com/office/powerpoint/2010/main" val="18976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TERCERA PART</a:t>
            </a:r>
            <a:endParaRPr lang="es-E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31" y="1107743"/>
            <a:ext cx="4343400" cy="357981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514" y="1143000"/>
            <a:ext cx="4467367" cy="335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QUARTA PART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" y="1066800"/>
            <a:ext cx="4671482" cy="380841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90600"/>
            <a:ext cx="39624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9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cinquena</a:t>
            </a:r>
            <a:r>
              <a:rPr lang="es-ES" dirty="0" smtClean="0"/>
              <a:t> PART i </a:t>
            </a:r>
            <a:r>
              <a:rPr lang="es-ES" dirty="0" err="1" smtClean="0"/>
              <a:t>experiment</a:t>
            </a:r>
            <a:r>
              <a:rPr lang="es-ES" dirty="0" smtClean="0"/>
              <a:t> JA ACABAT</a:t>
            </a:r>
            <a:endParaRPr lang="es-E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10060"/>
            <a:ext cx="8534399" cy="3569890"/>
          </a:xfrm>
        </p:spPr>
      </p:pic>
    </p:spTree>
    <p:extLst>
      <p:ext uri="{BB962C8B-B14F-4D97-AF65-F5344CB8AC3E}">
        <p14:creationId xmlns:p14="http://schemas.microsoft.com/office/powerpoint/2010/main" val="5418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</TotalTime>
  <Words>27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Angles</vt:lpstr>
      <vt:lpstr>BARREJA D’OLI AMB AIGUA I BARREJA D’AIGUA AMB SUCRE</vt:lpstr>
      <vt:lpstr>PRIMERA PART</vt:lpstr>
      <vt:lpstr>SEGONA PART</vt:lpstr>
      <vt:lpstr>TERCERA PART</vt:lpstr>
      <vt:lpstr>QUARTA PART</vt:lpstr>
      <vt:lpstr>cinquena PART i experiment JA ACABAT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BARREJA D’OLI AMB AIGUA I BARREJA D’AIGUA AMB SUCRE</dc:title>
  <dc:creator>PORTATIL 2</dc:creator>
  <cp:lastModifiedBy>PORTATIL 2</cp:lastModifiedBy>
  <cp:revision>4</cp:revision>
  <dcterms:created xsi:type="dcterms:W3CDTF">2006-08-16T00:00:00Z</dcterms:created>
  <dcterms:modified xsi:type="dcterms:W3CDTF">2020-05-21T09:46:49Z</dcterms:modified>
</cp:coreProperties>
</file>