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5"/>
    <p:sldMasterId id="2147483660" r:id="rId6"/>
    <p:sldMasterId id="2147483672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</p:sldIdLst>
  <p:sldSz cy="6858000" cx="9144000"/>
  <p:notesSz cx="6799250" cy="9929800"/>
  <p:embeddedFontLst>
    <p:embeddedFont>
      <p:font typeface="Constantia"/>
      <p:regular r:id="rId30"/>
      <p:bold r:id="rId31"/>
      <p:italic r:id="rId32"/>
      <p:boldItalic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3128">
          <p15:clr>
            <a:srgbClr val="000000"/>
          </p15:clr>
        </p15:guide>
        <p15:guide id="2" pos="2142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34" roundtripDataSignature="AMtx7mid3q/n6+UPRgPJQvtwN/k+FTWT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7AC60A34-52F0-48B1-B418-43EAFB8F38F4}">
  <a:tblStyle styleId="{7AC60A34-52F0-48B1-B418-43EAFB8F38F4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128" orient="horz"/>
        <p:guide pos="2142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1.xml"/><Relationship Id="rId26" Type="http://schemas.openxmlformats.org/officeDocument/2006/relationships/slide" Target="slides/slide18.xml"/><Relationship Id="rId25" Type="http://schemas.openxmlformats.org/officeDocument/2006/relationships/slide" Target="slides/slide17.xml"/><Relationship Id="rId28" Type="http://schemas.openxmlformats.org/officeDocument/2006/relationships/slide" Target="slides/slide20.xml"/><Relationship Id="rId27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7" Type="http://schemas.openxmlformats.org/officeDocument/2006/relationships/slideMaster" Target="slideMasters/slideMaster3.xml"/><Relationship Id="rId8" Type="http://schemas.openxmlformats.org/officeDocument/2006/relationships/notesMaster" Target="notesMasters/notesMaster1.xml"/><Relationship Id="rId31" Type="http://schemas.openxmlformats.org/officeDocument/2006/relationships/font" Target="fonts/Constantia-bold.fntdata"/><Relationship Id="rId30" Type="http://schemas.openxmlformats.org/officeDocument/2006/relationships/font" Target="fonts/Constantia-regular.fntdata"/><Relationship Id="rId11" Type="http://schemas.openxmlformats.org/officeDocument/2006/relationships/slide" Target="slides/slide3.xml"/><Relationship Id="rId33" Type="http://schemas.openxmlformats.org/officeDocument/2006/relationships/font" Target="fonts/Constantia-boldItalic.fntdata"/><Relationship Id="rId10" Type="http://schemas.openxmlformats.org/officeDocument/2006/relationships/slide" Target="slides/slide2.xml"/><Relationship Id="rId32" Type="http://schemas.openxmlformats.org/officeDocument/2006/relationships/font" Target="fonts/Constantia-italic.fntdata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34" Type="http://customschemas.google.com/relationships/presentationmetadata" Target="metadata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799262" cy="9929812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799262" cy="9929812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 txBox="1"/>
          <p:nvPr/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3851275" y="0"/>
            <a:ext cx="2943225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6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" name="Google Shape;8;n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n"/>
          <p:cNvSpPr txBox="1"/>
          <p:nvPr/>
        </p:nvSpPr>
        <p:spPr>
          <a:xfrm>
            <a:off x="0" y="9431337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n"/>
          <p:cNvSpPr txBox="1"/>
          <p:nvPr>
            <p:ph idx="12" type="sldNum"/>
          </p:nvPr>
        </p:nvSpPr>
        <p:spPr>
          <a:xfrm>
            <a:off x="3851275" y="9431337"/>
            <a:ext cx="2943225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0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0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1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1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2:notes"/>
          <p:cNvSpPr txBox="1"/>
          <p:nvPr/>
        </p:nvSpPr>
        <p:spPr>
          <a:xfrm>
            <a:off x="3851275" y="9431337"/>
            <a:ext cx="2943225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294" name="Google Shape;294;p12:notes"/>
          <p:cNvSpPr/>
          <p:nvPr>
            <p:ph idx="2" type="sldImg"/>
          </p:nvPr>
        </p:nvSpPr>
        <p:spPr>
          <a:xfrm>
            <a:off x="917575" y="744537"/>
            <a:ext cx="4964112" cy="3724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95" name="Google Shape;295;p12:notes"/>
          <p:cNvSpPr txBox="1"/>
          <p:nvPr>
            <p:ph idx="1" type="body"/>
          </p:nvPr>
        </p:nvSpPr>
        <p:spPr>
          <a:xfrm>
            <a:off x="679450" y="4716462"/>
            <a:ext cx="5440362" cy="4468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3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3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4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4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5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5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6:notes"/>
          <p:cNvSpPr txBox="1"/>
          <p:nvPr/>
        </p:nvSpPr>
        <p:spPr>
          <a:xfrm>
            <a:off x="3851275" y="9431337"/>
            <a:ext cx="2943225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319" name="Google Shape;319;p16:notes"/>
          <p:cNvSpPr/>
          <p:nvPr>
            <p:ph idx="2" type="sldImg"/>
          </p:nvPr>
        </p:nvSpPr>
        <p:spPr>
          <a:xfrm>
            <a:off x="917575" y="744537"/>
            <a:ext cx="4964112" cy="3724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0" name="Google Shape;320;p16:notes"/>
          <p:cNvSpPr txBox="1"/>
          <p:nvPr>
            <p:ph idx="1" type="body"/>
          </p:nvPr>
        </p:nvSpPr>
        <p:spPr>
          <a:xfrm>
            <a:off x="679450" y="4716462"/>
            <a:ext cx="5440362" cy="4468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7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7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8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8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9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19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0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0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1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1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:notes"/>
          <p:cNvSpPr txBox="1"/>
          <p:nvPr/>
        </p:nvSpPr>
        <p:spPr>
          <a:xfrm>
            <a:off x="3851275" y="9431337"/>
            <a:ext cx="2943225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220" name="Google Shape;220;p3:notes"/>
          <p:cNvSpPr/>
          <p:nvPr>
            <p:ph idx="2" type="sldImg"/>
          </p:nvPr>
        </p:nvSpPr>
        <p:spPr>
          <a:xfrm>
            <a:off x="917575" y="744537"/>
            <a:ext cx="4964112" cy="3724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21" name="Google Shape;221;p3:notes"/>
          <p:cNvSpPr txBox="1"/>
          <p:nvPr>
            <p:ph idx="1" type="body"/>
          </p:nvPr>
        </p:nvSpPr>
        <p:spPr>
          <a:xfrm>
            <a:off x="679450" y="4716462"/>
            <a:ext cx="5440362" cy="4468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4:notes"/>
          <p:cNvSpPr txBox="1"/>
          <p:nvPr/>
        </p:nvSpPr>
        <p:spPr>
          <a:xfrm>
            <a:off x="3851275" y="9431337"/>
            <a:ext cx="2943225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228" name="Google Shape;228;p4:notes"/>
          <p:cNvSpPr/>
          <p:nvPr>
            <p:ph idx="2" type="sldImg"/>
          </p:nvPr>
        </p:nvSpPr>
        <p:spPr>
          <a:xfrm>
            <a:off x="917575" y="744537"/>
            <a:ext cx="4964112" cy="3724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29" name="Google Shape;229;p4:notes"/>
          <p:cNvSpPr txBox="1"/>
          <p:nvPr>
            <p:ph idx="1" type="body"/>
          </p:nvPr>
        </p:nvSpPr>
        <p:spPr>
          <a:xfrm>
            <a:off x="679450" y="4716462"/>
            <a:ext cx="5440362" cy="4468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5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5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6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6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7:notes"/>
          <p:cNvSpPr txBox="1"/>
          <p:nvPr/>
        </p:nvSpPr>
        <p:spPr>
          <a:xfrm>
            <a:off x="3851275" y="9431337"/>
            <a:ext cx="2943225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250" name="Google Shape;250;p7:notes"/>
          <p:cNvSpPr/>
          <p:nvPr>
            <p:ph idx="2" type="sldImg"/>
          </p:nvPr>
        </p:nvSpPr>
        <p:spPr>
          <a:xfrm>
            <a:off x="917575" y="744537"/>
            <a:ext cx="4964112" cy="3724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51" name="Google Shape;251;p7:notes"/>
          <p:cNvSpPr txBox="1"/>
          <p:nvPr>
            <p:ph idx="1" type="body"/>
          </p:nvPr>
        </p:nvSpPr>
        <p:spPr>
          <a:xfrm>
            <a:off x="679450" y="4716462"/>
            <a:ext cx="5440362" cy="4468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8:notes"/>
          <p:cNvSpPr txBox="1"/>
          <p:nvPr>
            <p:ph idx="1" type="body"/>
          </p:nvPr>
        </p:nvSpPr>
        <p:spPr>
          <a:xfrm>
            <a:off x="679450" y="4716462"/>
            <a:ext cx="5437187" cy="4465637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8:notes"/>
          <p:cNvSpPr/>
          <p:nvPr>
            <p:ph idx="2" type="sldImg"/>
          </p:nvPr>
        </p:nvSpPr>
        <p:spPr>
          <a:xfrm>
            <a:off x="917575" y="744537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9:notes"/>
          <p:cNvSpPr txBox="1"/>
          <p:nvPr/>
        </p:nvSpPr>
        <p:spPr>
          <a:xfrm>
            <a:off x="3851275" y="9431337"/>
            <a:ext cx="2943225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268" name="Google Shape;268;p9:notes"/>
          <p:cNvSpPr/>
          <p:nvPr>
            <p:ph idx="2" type="sldImg"/>
          </p:nvPr>
        </p:nvSpPr>
        <p:spPr>
          <a:xfrm>
            <a:off x="917575" y="744537"/>
            <a:ext cx="4964112" cy="37242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69" name="Google Shape;269;p9:notes"/>
          <p:cNvSpPr txBox="1"/>
          <p:nvPr>
            <p:ph idx="1" type="body"/>
          </p:nvPr>
        </p:nvSpPr>
        <p:spPr>
          <a:xfrm>
            <a:off x="679450" y="4716462"/>
            <a:ext cx="5440362" cy="4468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3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çalera de la secció" type="secHead">
  <p:cSld name="SECTION_HEADER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600"/>
              <a:buNone/>
              <a:defRPr sz="16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68" name="Google Shape;68;p41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41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ol" type="title">
  <p:cSld name="TITLE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spcBef>
                <a:spcPts val="650"/>
              </a:spcBef>
              <a:spcAft>
                <a:spcPts val="0"/>
              </a:spcAft>
              <a:buSzPts val="2600"/>
              <a:buNone/>
              <a:defRPr/>
            </a:lvl1pPr>
            <a:lvl2pPr lvl="1" algn="ctr">
              <a:spcBef>
                <a:spcPts val="600"/>
              </a:spcBef>
              <a:spcAft>
                <a:spcPts val="0"/>
              </a:spcAft>
              <a:buSzPts val="2400"/>
              <a:buNone/>
              <a:defRPr/>
            </a:lvl2pPr>
            <a:lvl3pPr lvl="2" algn="ctr">
              <a:spcBef>
                <a:spcPts val="525"/>
              </a:spcBef>
              <a:spcAft>
                <a:spcPts val="0"/>
              </a:spcAft>
              <a:buSzPts val="2100"/>
              <a:buNone/>
              <a:defRPr/>
            </a:lvl3pPr>
            <a:lvl4pPr lvl="3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4pPr>
            <a:lvl5pPr lvl="4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5pPr>
            <a:lvl6pPr lvl="5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6pPr>
            <a:lvl7pPr lvl="6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7pPr>
            <a:lvl8pPr lvl="7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8pPr>
            <a:lvl9pPr lvl="8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73" name="Google Shape;73;p42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2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" type="blank">
  <p:cSld name="BLANK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5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omés títol" type="titleOnly">
  <p:cSld name="TITLE_ONL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1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1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31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ol" type="title">
  <p:cSld name="TITLE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spcBef>
                <a:spcPts val="650"/>
              </a:spcBef>
              <a:spcAft>
                <a:spcPts val="0"/>
              </a:spcAft>
              <a:buSzPts val="2600"/>
              <a:buNone/>
              <a:defRPr/>
            </a:lvl1pPr>
            <a:lvl2pPr lvl="1" algn="ctr">
              <a:spcBef>
                <a:spcPts val="600"/>
              </a:spcBef>
              <a:spcAft>
                <a:spcPts val="0"/>
              </a:spcAft>
              <a:buSzPts val="2400"/>
              <a:buNone/>
              <a:defRPr/>
            </a:lvl2pPr>
            <a:lvl3pPr lvl="2" algn="ctr">
              <a:spcBef>
                <a:spcPts val="525"/>
              </a:spcBef>
              <a:spcAft>
                <a:spcPts val="0"/>
              </a:spcAft>
              <a:buSzPts val="2100"/>
              <a:buNone/>
              <a:defRPr/>
            </a:lvl3pPr>
            <a:lvl4pPr lvl="3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4pPr>
            <a:lvl5pPr lvl="4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5pPr>
            <a:lvl6pPr lvl="5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6pPr>
            <a:lvl7pPr lvl="6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7pPr>
            <a:lvl8pPr lvl="7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8pPr>
            <a:lvl9pPr lvl="8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91" name="Google Shape;91;p32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32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ol i objectes" type="obj">
  <p:cSld name="OBJEC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3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33"/>
          <p:cNvSpPr txBox="1"/>
          <p:nvPr>
            <p:ph idx="1" type="body"/>
          </p:nvPr>
        </p:nvSpPr>
        <p:spPr>
          <a:xfrm>
            <a:off x="457200" y="1935162"/>
            <a:ext cx="8226425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6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33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33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ol vertical i text" type="vertTitleAndTx">
  <p:cSld name="VERTICAL_TITLE_AND_VERTICAL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3"/>
          <p:cNvSpPr txBox="1"/>
          <p:nvPr>
            <p:ph type="title"/>
          </p:nvPr>
        </p:nvSpPr>
        <p:spPr>
          <a:xfrm rot="5400000">
            <a:off x="4631532" y="2269331"/>
            <a:ext cx="6048375" cy="20558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43"/>
          <p:cNvSpPr txBox="1"/>
          <p:nvPr>
            <p:ph idx="1" type="body"/>
          </p:nvPr>
        </p:nvSpPr>
        <p:spPr>
          <a:xfrm rot="5400000">
            <a:off x="442119" y="288131"/>
            <a:ext cx="6048375" cy="60182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6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43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43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ol i text vertical" type="vertTx">
  <p:cSld name="VERTICAL_TEX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4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44"/>
          <p:cNvSpPr txBox="1"/>
          <p:nvPr>
            <p:ph idx="1" type="body"/>
          </p:nvPr>
        </p:nvSpPr>
        <p:spPr>
          <a:xfrm rot="5400000">
            <a:off x="2377281" y="15080"/>
            <a:ext cx="4386262" cy="82264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6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44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44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tge amb llegenda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4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spcBef>
                <a:spcPts val="65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b="0" i="0" sz="32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52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1" name="Google Shape;111;p4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12" name="Google Shape;112;p45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45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ingut amb llegenda" type="objTx">
  <p:cSld name="OBJECT_WITH_CAPTION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4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31800" lvl="0" marL="457200" algn="l">
              <a:spcBef>
                <a:spcPts val="65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spcBef>
                <a:spcPts val="60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spcBef>
                <a:spcPts val="525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spcBef>
                <a:spcPts val="5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/>
        </p:txBody>
      </p:sp>
      <p:sp>
        <p:nvSpPr>
          <p:cNvPr id="117" name="Google Shape;117;p4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18" name="Google Shape;118;p46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46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ol i objectes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0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0"/>
          <p:cNvSpPr txBox="1"/>
          <p:nvPr>
            <p:ph idx="1" type="body"/>
          </p:nvPr>
        </p:nvSpPr>
        <p:spPr>
          <a:xfrm>
            <a:off x="457200" y="1935162"/>
            <a:ext cx="8226425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6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0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0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" type="twoTxTwoObj">
  <p:cSld name="TWO_OBJECTS_WITH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4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23" name="Google Shape;123;p4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6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0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124" name="Google Shape;124;p4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25" name="Google Shape;125;p4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6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0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126" name="Google Shape;126;p47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47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ctes" type="twoObj">
  <p:cSld name="TWO_OBJECTS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8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48"/>
          <p:cNvSpPr txBox="1"/>
          <p:nvPr>
            <p:ph idx="1" type="body"/>
          </p:nvPr>
        </p:nvSpPr>
        <p:spPr>
          <a:xfrm>
            <a:off x="457200" y="1935163"/>
            <a:ext cx="4037013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6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0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25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1" name="Google Shape;131;p48"/>
          <p:cNvSpPr txBox="1"/>
          <p:nvPr>
            <p:ph idx="2" type="body"/>
          </p:nvPr>
        </p:nvSpPr>
        <p:spPr>
          <a:xfrm>
            <a:off x="4646613" y="1935163"/>
            <a:ext cx="4037012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6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0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25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2" name="Google Shape;132;p48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48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çalera de la secció" type="secHead">
  <p:cSld name="SECTION_HEADER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4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600"/>
              <a:buNone/>
              <a:defRPr sz="16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37" name="Google Shape;137;p49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49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ol i objectes" type="obj">
  <p:cSld name="OBJEC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7"/>
          <p:cNvSpPr txBox="1"/>
          <p:nvPr>
            <p:ph idx="1" type="body"/>
          </p:nvPr>
        </p:nvSpPr>
        <p:spPr>
          <a:xfrm>
            <a:off x="457200" y="1935162"/>
            <a:ext cx="8226425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6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7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27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" type="blank">
  <p:cSld name="BLANK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8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8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omés títol" type="titleOnly">
  <p:cSld name="TITLE_ONLY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9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29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ol vertical i text" type="vertTitleAndTx">
  <p:cSld name="VERTICAL_TITLE_AND_VERTICAL_TEXT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0"/>
          <p:cNvSpPr txBox="1"/>
          <p:nvPr>
            <p:ph type="title"/>
          </p:nvPr>
        </p:nvSpPr>
        <p:spPr>
          <a:xfrm rot="5400000">
            <a:off x="4631532" y="2269331"/>
            <a:ext cx="6048375" cy="20558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50"/>
          <p:cNvSpPr txBox="1"/>
          <p:nvPr>
            <p:ph idx="1" type="body"/>
          </p:nvPr>
        </p:nvSpPr>
        <p:spPr>
          <a:xfrm rot="5400000">
            <a:off x="442119" y="288131"/>
            <a:ext cx="6048375" cy="60182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6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50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50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ol i text vertical" type="vertTx">
  <p:cSld name="VERTICAL_TEX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1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51"/>
          <p:cNvSpPr txBox="1"/>
          <p:nvPr>
            <p:ph idx="1" type="body"/>
          </p:nvPr>
        </p:nvSpPr>
        <p:spPr>
          <a:xfrm rot="5400000">
            <a:off x="2377281" y="15080"/>
            <a:ext cx="4386262" cy="82264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6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51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51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tge amb llegenda" type="picTx">
  <p:cSld name="PICTURE_WITH_CAPTION_TEXT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5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spcBef>
                <a:spcPts val="65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b="0" i="0" sz="32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52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70" name="Google Shape;170;p5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71" name="Google Shape;171;p52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52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ingut amb llegenda" type="objTx">
  <p:cSld name="OBJECT_WITH_CAPTION_TEXT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5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5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31800" lvl="0" marL="457200" algn="l">
              <a:spcBef>
                <a:spcPts val="65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spcBef>
                <a:spcPts val="60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spcBef>
                <a:spcPts val="525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spcBef>
                <a:spcPts val="5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/>
        </p:txBody>
      </p:sp>
      <p:sp>
        <p:nvSpPr>
          <p:cNvPr id="176" name="Google Shape;176;p5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77" name="Google Shape;177;p53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53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ol vertical i text" type="vertTitleAndTx">
  <p:cSld name="VERTICAL_TITLE_AND_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4"/>
          <p:cNvSpPr txBox="1"/>
          <p:nvPr>
            <p:ph type="title"/>
          </p:nvPr>
        </p:nvSpPr>
        <p:spPr>
          <a:xfrm rot="5400000">
            <a:off x="4631532" y="2269331"/>
            <a:ext cx="6048375" cy="20558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4"/>
          <p:cNvSpPr txBox="1"/>
          <p:nvPr>
            <p:ph idx="1" type="body"/>
          </p:nvPr>
        </p:nvSpPr>
        <p:spPr>
          <a:xfrm rot="5400000">
            <a:off x="442119" y="288131"/>
            <a:ext cx="6048375" cy="60182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6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4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4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" type="twoTxTwoObj">
  <p:cSld name="TWO_OBJECTS_WITH_TEX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5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82" name="Google Shape;182;p5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6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0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183" name="Google Shape;183;p5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84" name="Google Shape;184;p5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6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0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185" name="Google Shape;185;p54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54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ctes" type="twoObj">
  <p:cSld name="TWO_OBJECTS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55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55"/>
          <p:cNvSpPr txBox="1"/>
          <p:nvPr>
            <p:ph idx="1" type="body"/>
          </p:nvPr>
        </p:nvSpPr>
        <p:spPr>
          <a:xfrm>
            <a:off x="457200" y="1935163"/>
            <a:ext cx="4037013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6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0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25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0" name="Google Shape;190;p55"/>
          <p:cNvSpPr txBox="1"/>
          <p:nvPr>
            <p:ph idx="2" type="body"/>
          </p:nvPr>
        </p:nvSpPr>
        <p:spPr>
          <a:xfrm>
            <a:off x="4646613" y="1935163"/>
            <a:ext cx="4037012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6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0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25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1" name="Google Shape;191;p55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55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çalera de la secció" type="secHead">
  <p:cSld name="SECTION_HEADER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5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5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600"/>
              <a:buNone/>
              <a:defRPr sz="16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96" name="Google Shape;196;p56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56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ol" type="title">
  <p:cSld name="TITLE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5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5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spcBef>
                <a:spcPts val="650"/>
              </a:spcBef>
              <a:spcAft>
                <a:spcPts val="0"/>
              </a:spcAft>
              <a:buSzPts val="2600"/>
              <a:buNone/>
              <a:defRPr/>
            </a:lvl1pPr>
            <a:lvl2pPr lvl="1" algn="ctr">
              <a:spcBef>
                <a:spcPts val="600"/>
              </a:spcBef>
              <a:spcAft>
                <a:spcPts val="0"/>
              </a:spcAft>
              <a:buSzPts val="2400"/>
              <a:buNone/>
              <a:defRPr/>
            </a:lvl2pPr>
            <a:lvl3pPr lvl="2" algn="ctr">
              <a:spcBef>
                <a:spcPts val="525"/>
              </a:spcBef>
              <a:spcAft>
                <a:spcPts val="0"/>
              </a:spcAft>
              <a:buSzPts val="2100"/>
              <a:buNone/>
              <a:defRPr/>
            </a:lvl3pPr>
            <a:lvl4pPr lvl="3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4pPr>
            <a:lvl5pPr lvl="4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5pPr>
            <a:lvl6pPr lvl="5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6pPr>
            <a:lvl7pPr lvl="6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7pPr>
            <a:lvl8pPr lvl="7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8pPr>
            <a:lvl9pPr lvl="8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201" name="Google Shape;201;p57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57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ol i text vertical" type="vertTx">
  <p:cSld name="VERTICAL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5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5"/>
          <p:cNvSpPr txBox="1"/>
          <p:nvPr>
            <p:ph idx="1" type="body"/>
          </p:nvPr>
        </p:nvSpPr>
        <p:spPr>
          <a:xfrm rot="5400000">
            <a:off x="2377281" y="15080"/>
            <a:ext cx="4386262" cy="82264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6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5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5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tge amb llegenda" type="picTx">
  <p:cSld name="PICTURE_WITH_CAPTIO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spcBef>
                <a:spcPts val="65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sz="3200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52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38" name="Google Shape;38;p3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39" name="Google Shape;39;p36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6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ingut amb llegenda" type="objTx">
  <p:cSld name="OBJECT_WITH_CAPTION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31800" lvl="0" marL="457200" algn="l">
              <a:spcBef>
                <a:spcPts val="65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spcBef>
                <a:spcPts val="60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spcBef>
                <a:spcPts val="525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spcBef>
                <a:spcPts val="5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/>
        </p:txBody>
      </p:sp>
      <p:sp>
        <p:nvSpPr>
          <p:cNvPr id="44" name="Google Shape;44;p3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45" name="Google Shape;45;p37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7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omés títol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8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8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8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" type="twoTxTwoObj">
  <p:cSld name="TWO_OBJECTS_WITH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4" name="Google Shape;54;p3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6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0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55" name="Google Shape;55;p3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6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25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6" name="Google Shape;56;p3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6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0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25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57" name="Google Shape;57;p39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9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ctes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0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40"/>
          <p:cNvSpPr txBox="1"/>
          <p:nvPr>
            <p:ph idx="1" type="body"/>
          </p:nvPr>
        </p:nvSpPr>
        <p:spPr>
          <a:xfrm>
            <a:off x="457200" y="1935163"/>
            <a:ext cx="4037013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6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0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25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Google Shape;62;p40"/>
          <p:cNvSpPr txBox="1"/>
          <p:nvPr>
            <p:ph idx="2" type="body"/>
          </p:nvPr>
        </p:nvSpPr>
        <p:spPr>
          <a:xfrm>
            <a:off x="4646613" y="1935163"/>
            <a:ext cx="4037012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6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0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25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Google Shape;63;p40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0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2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DBF5F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DBF5F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DBF5F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DBF5F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DBF5F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DBF5F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DBF5F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DBF5F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DBF5F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2"/>
          <p:cNvSpPr txBox="1"/>
          <p:nvPr>
            <p:ph idx="1" type="body"/>
          </p:nvPr>
        </p:nvSpPr>
        <p:spPr>
          <a:xfrm>
            <a:off x="457200" y="1935162"/>
            <a:ext cx="8226425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93700" lvl="0" marL="457200" marR="0" rtl="0" algn="l">
              <a:spcBef>
                <a:spcPts val="65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mes New Roman"/>
              <a:buChar char="•"/>
              <a:defRPr b="0" i="0" sz="26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810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61950" lvl="2" marL="1371600" marR="0" rtl="0" algn="l">
              <a:spcBef>
                <a:spcPts val="525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Times New Roman"/>
              <a:buChar char="•"/>
              <a:defRPr b="0" i="0" sz="21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55600" lvl="3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55600" lvl="4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228600" lvl="5" marL="27432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228600" lvl="6" marL="32004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228600" lvl="7" marL="36576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228600" lvl="8" marL="41148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4" name="Google Shape;14;p22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22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2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1EAEE"/>
              </a:buClr>
              <a:buSzPts val="1200"/>
              <a:buFont typeface="Constantia"/>
              <a:buNone/>
              <a:defRPr b="0" i="0" sz="1200" u="none">
                <a:solidFill>
                  <a:srgbClr val="D1EAEE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4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24"/>
          <p:cNvSpPr txBox="1"/>
          <p:nvPr>
            <p:ph idx="1" type="body"/>
          </p:nvPr>
        </p:nvSpPr>
        <p:spPr>
          <a:xfrm>
            <a:off x="457200" y="1935162"/>
            <a:ext cx="8226425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93700" lvl="0" marL="457200" marR="0" rtl="0" algn="l">
              <a:spcBef>
                <a:spcPts val="65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mes New Roman"/>
              <a:buChar char="•"/>
              <a:defRPr b="0" i="0" sz="26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810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61950" lvl="2" marL="1371600" marR="0" rtl="0" algn="l">
              <a:spcBef>
                <a:spcPts val="525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Times New Roman"/>
              <a:buChar char="•"/>
              <a:defRPr b="0" i="0" sz="21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55600" lvl="3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55600" lvl="4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228600" lvl="5" marL="27432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228600" lvl="6" marL="32004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228600" lvl="7" marL="36576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228600" lvl="8" marL="41148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78" name="Google Shape;78;p24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24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4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1" name="Google Shape;141;p26"/>
          <p:cNvSpPr txBox="1"/>
          <p:nvPr>
            <p:ph idx="1" type="body"/>
          </p:nvPr>
        </p:nvSpPr>
        <p:spPr>
          <a:xfrm>
            <a:off x="457200" y="1935162"/>
            <a:ext cx="8226425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93700" lvl="0" marL="457200" marR="0" rtl="0" algn="l">
              <a:spcBef>
                <a:spcPts val="65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mes New Roman"/>
              <a:buChar char="•"/>
              <a:defRPr b="0" i="0" sz="26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810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61950" lvl="2" marL="1371600" marR="0" rtl="0" algn="l">
              <a:spcBef>
                <a:spcPts val="525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Times New Roman"/>
              <a:buChar char="•"/>
              <a:defRPr b="0" i="0" sz="21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55600" lvl="3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55600" lvl="4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228600" lvl="5" marL="27432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228600" lvl="6" marL="32004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228600" lvl="7" marL="36576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228600" lvl="8" marL="41148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42" name="Google Shape;142;p26"/>
          <p:cNvSpPr txBox="1"/>
          <p:nvPr>
            <p:ph idx="10" type="dt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3" name="Google Shape;143;p26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6"/>
          <p:cNvSpPr txBox="1"/>
          <p:nvPr>
            <p:ph idx="12" type="sldNum"/>
          </p:nvPr>
        </p:nvSpPr>
        <p:spPr>
          <a:xfrm>
            <a:off x="7924800" y="6356350"/>
            <a:ext cx="758825" cy="361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onstantia"/>
              <a:buNone/>
              <a:defRPr b="0" i="0" sz="1200" u="none">
                <a:solidFill>
                  <a:srgbClr val="04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jpg"/><Relationship Id="rId4" Type="http://schemas.openxmlformats.org/officeDocument/2006/relationships/image" Target="../media/image1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1"/>
          <p:cNvGrpSpPr/>
          <p:nvPr/>
        </p:nvGrpSpPr>
        <p:grpSpPr>
          <a:xfrm>
            <a:off x="-225425" y="1860550"/>
            <a:ext cx="9664700" cy="2043112"/>
            <a:chOff x="-142" y="1172"/>
            <a:chExt cx="6088" cy="1287"/>
          </a:xfrm>
        </p:grpSpPr>
        <p:sp>
          <p:nvSpPr>
            <p:cNvPr id="208" name="Google Shape;208;p1"/>
            <p:cNvSpPr txBox="1"/>
            <p:nvPr/>
          </p:nvSpPr>
          <p:spPr>
            <a:xfrm>
              <a:off x="-142" y="1490"/>
              <a:ext cx="6088" cy="9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1"/>
            <p:cNvSpPr txBox="1"/>
            <p:nvPr/>
          </p:nvSpPr>
          <p:spPr>
            <a:xfrm>
              <a:off x="680" y="1172"/>
              <a:ext cx="4420" cy="12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Arial"/>
                <a:buNone/>
              </a:pPr>
              <a:r>
                <a:rPr b="0" i="0" lang="en-US" sz="60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1. PRESENTACIÓ DELS MESTRES</a:t>
              </a: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0"/>
          <p:cNvSpPr txBox="1"/>
          <p:nvPr/>
        </p:nvSpPr>
        <p:spPr>
          <a:xfrm>
            <a:off x="826275" y="958850"/>
            <a:ext cx="7603200" cy="50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❑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El dia de l’aniversari del nen o nena se li fa una corona i pot repartir un detallet als seus companys. No porteu bosses de llaminadures.   </a:t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1270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sz="2000"/>
              <a:t> </a:t>
            </a:r>
            <a:r>
              <a:rPr lang="en-US" sz="2000">
                <a:solidFill>
                  <a:schemeClr val="dk1"/>
                </a:solidFill>
              </a:rPr>
              <a:t>Penjarem una foto al bloc de l’escola.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❑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cop al mes celebrarem l’esmorzar dels aniversaris de tots els nens i nenes nascuts aquell mes. A l’agenda teniu una graella dels aniversaris per a què us pugueu posar d’acord entre les diferents famílies.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❑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Recordeu que no es pot portar cap producte elaborat a casa. Podeu comprar un pa de pessic,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galetes... i tovallons.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n relacionada" id="280" name="Google Shape;280;p10"/>
          <p:cNvPicPr preferRelativeResize="0"/>
          <p:nvPr/>
        </p:nvPicPr>
        <p:blipFill rotWithShape="1">
          <a:blip r:embed="rId3">
            <a:alphaModFix/>
          </a:blip>
          <a:srcRect b="3332" l="6666" r="0" t="10000"/>
          <a:stretch/>
        </p:blipFill>
        <p:spPr>
          <a:xfrm>
            <a:off x="7005750" y="4949400"/>
            <a:ext cx="1339550" cy="1243950"/>
          </a:xfrm>
          <a:prstGeom prst="rect">
            <a:avLst/>
          </a:prstGeom>
          <a:noFill/>
          <a:ln>
            <a:noFill/>
          </a:ln>
        </p:spPr>
      </p:pic>
      <p:sp>
        <p:nvSpPr>
          <p:cNvPr descr="Resultado de imagen de corona cumple dibujo" id="281" name="Google Shape;281;p10"/>
          <p:cNvSpPr txBox="1"/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Resultado de imagen de corona cumple dibujo" id="282" name="Google Shape;282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80000">
            <a:off x="306675" y="-99238"/>
            <a:ext cx="1760537" cy="1255712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10"/>
          <p:cNvSpPr txBox="1"/>
          <p:nvPr>
            <p:ph type="title"/>
          </p:nvPr>
        </p:nvSpPr>
        <p:spPr>
          <a:xfrm>
            <a:off x="2771775" y="104775"/>
            <a:ext cx="8226425" cy="172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b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ANIVERSARIS</a:t>
            </a: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1"/>
          <p:cNvSpPr txBox="1"/>
          <p:nvPr/>
        </p:nvSpPr>
        <p:spPr>
          <a:xfrm>
            <a:off x="4714875" y="285750"/>
            <a:ext cx="4000500" cy="581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C9F8"/>
              </a:buClr>
              <a:buSzPts val="3200"/>
              <a:buFont typeface="Constantia"/>
              <a:buNone/>
            </a:pPr>
            <a:r>
              <a:rPr b="0" i="0" lang="en-US" sz="3200" u="none">
                <a:solidFill>
                  <a:srgbClr val="20C9F8"/>
                </a:solidFill>
                <a:latin typeface="Constantia"/>
                <a:ea typeface="Constantia"/>
                <a:cs typeface="Constantia"/>
                <a:sym typeface="Constantia"/>
              </a:rPr>
              <a:t>              </a:t>
            </a:r>
            <a:endParaRPr/>
          </a:p>
        </p:txBody>
      </p:sp>
      <p:sp>
        <p:nvSpPr>
          <p:cNvPr id="289" name="Google Shape;289;p11"/>
          <p:cNvSpPr txBox="1"/>
          <p:nvPr/>
        </p:nvSpPr>
        <p:spPr>
          <a:xfrm>
            <a:off x="785812" y="785812"/>
            <a:ext cx="7458075" cy="7096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511175" lvl="0" marL="5143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MENJADOR</a:t>
            </a:r>
            <a:endParaRPr/>
          </a:p>
        </p:txBody>
      </p:sp>
      <p:sp>
        <p:nvSpPr>
          <p:cNvPr id="290" name="Google Shape;290;p11"/>
          <p:cNvSpPr txBox="1"/>
          <p:nvPr/>
        </p:nvSpPr>
        <p:spPr>
          <a:xfrm>
            <a:off x="857250" y="1417637"/>
            <a:ext cx="7500937" cy="2557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❑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 esporàdicament es queda al menjador, heu d’avisar a la coordinadora del menjador</a:t>
            </a:r>
            <a:r>
              <a:rPr lang="en-US" sz="2400"/>
              <a:t> (Esther) i a la tutora (AGENDA).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24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❑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necessita una bata per al menjador.</a:t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1" name="Google Shape;29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14937" y="4000500"/>
            <a:ext cx="3487737" cy="2643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2"/>
          <p:cNvSpPr txBox="1"/>
          <p:nvPr/>
        </p:nvSpPr>
        <p:spPr>
          <a:xfrm>
            <a:off x="179387" y="2584450"/>
            <a:ext cx="8640762" cy="173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en-US" sz="5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QUÈ  FEM A l’ESCOLA?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en-US" sz="5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3"/>
          <p:cNvSpPr txBox="1"/>
          <p:nvPr/>
        </p:nvSpPr>
        <p:spPr>
          <a:xfrm>
            <a:off x="2627312" y="1341437"/>
            <a:ext cx="5545137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3"/>
          <p:cNvSpPr txBox="1"/>
          <p:nvPr/>
        </p:nvSpPr>
        <p:spPr>
          <a:xfrm>
            <a:off x="285750" y="357187"/>
            <a:ext cx="8501062" cy="6556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ANGLÈS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2 sessions setmanals fixes.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PROJECTE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Es treballa el nom de la classe</a:t>
            </a:r>
            <a:r>
              <a:rPr lang="en-US" sz="2000"/>
              <a:t> (tema:poble)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PROTAGONISTA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Dijous donem el llibre viatger i la mascota. El Moli a casa</a:t>
            </a:r>
            <a:r>
              <a:rPr lang="en-US" sz="2000"/>
              <a:t>...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RACONS DE TREBALL</a:t>
            </a:r>
            <a:r>
              <a:rPr lang="en-US" sz="2000"/>
              <a:t>: 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Activitats en grup petit.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RACONS DE JOC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 la classe, al vestíbul i a l’aula de racons.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EXPERIMENTS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Desdoblem el grup.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TALLERS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Activitats inter-classe per la Castanyada, Nadal i Sant Jordi.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GRUPS DE LLENGUA A P-4 I P-5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Grups reduïts per treballar la lectura i l’escriptura.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PRÉSTEC DE LLIBRES SETMANAL. 2</a:t>
            </a:r>
            <a:r>
              <a:rPr b="1" lang="en-US" sz="2000"/>
              <a:t>n TRIMESTRE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4"/>
          <p:cNvSpPr txBox="1"/>
          <p:nvPr>
            <p:ph type="title"/>
          </p:nvPr>
        </p:nvSpPr>
        <p:spPr>
          <a:xfrm>
            <a:off x="457200" y="273050"/>
            <a:ext cx="8002587" cy="10683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INNOVEM</a:t>
            </a:r>
            <a:endParaRPr/>
          </a:p>
        </p:txBody>
      </p:sp>
      <p:sp>
        <p:nvSpPr>
          <p:cNvPr id="309" name="Google Shape;309;p14"/>
          <p:cNvSpPr txBox="1"/>
          <p:nvPr>
            <p:ph idx="1" type="body"/>
          </p:nvPr>
        </p:nvSpPr>
        <p:spPr>
          <a:xfrm>
            <a:off x="468312" y="1484312"/>
            <a:ext cx="8226425" cy="48974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•"/>
            </a:pP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ESPAIS</a:t>
            </a: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Activitats inter-classe on els nens poden escollir lliurement on volen anar.</a:t>
            </a:r>
            <a:endParaRPr/>
          </a:p>
          <a:p>
            <a:pPr indent="-457200" lvl="3" marL="17145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AutoNum type="arabicPeriod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Dimecre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s, Dijous, Divendres.</a:t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3" marL="17145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AutoNum type="arabicPeriod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ons i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sorolls</a:t>
            </a: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tecno-mates,</a:t>
            </a: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Esportistes,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Laboratori,</a:t>
            </a: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Artístics, Lúdics i English.                  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TREBALLEM L’EDUCACIÓ EMOCIONAL</a:t>
            </a: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 LA COHESIÓ DE GRUP.</a:t>
            </a:r>
            <a:endParaRPr b="1"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TREBALL COOPERATIU. 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SOM COMUNITAT D’APRENENTATGE.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*GRUPS INTERACTIUS:</a:t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-2N TRIMESTRE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-ACTIVITAT DIVENDRES MATÍ (APUNTAR-SE)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*COMISSIONS MIXTES (APUNTAR-SE)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spcBef>
                <a:spcPts val="65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4" name="Google Shape;314;p15"/>
          <p:cNvGraphicFramePr/>
          <p:nvPr/>
        </p:nvGraphicFramePr>
        <p:xfrm>
          <a:off x="395287" y="549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{7AC60A34-52F0-48B1-B418-43EAFB8F38F4}</a:tableStyleId>
              </a:tblPr>
              <a:tblGrid>
                <a:gridCol w="887400"/>
                <a:gridCol w="1465250"/>
                <a:gridCol w="1465250"/>
                <a:gridCol w="1465250"/>
                <a:gridCol w="1466850"/>
                <a:gridCol w="1465250"/>
              </a:tblGrid>
              <a:tr h="280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0" i="0" lang="en-US" sz="7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HORA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DILLUNS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DIMARTS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DIMECRES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DIJOUS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DIVENDRES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0F0"/>
                    </a:solidFill>
                  </a:tcPr>
                </a:tc>
              </a:tr>
              <a:tr h="1060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1" i="0" sz="7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i="0" lang="en-US" sz="1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9-9,45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RUTINES</a:t>
                      </a:r>
                      <a:endParaRPr b="1" i="0" sz="16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RUTINES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MÚSICA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RUTINES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</a:rPr>
                        <a:t>ENGLISH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63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onstantia"/>
                        <a:buNone/>
                      </a:pPr>
                      <a:r>
                        <a:t/>
                      </a:r>
                      <a:endParaRPr b="0" i="0" sz="10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9,45-10:30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ACTIVITAT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EXPERIMENTS</a:t>
                      </a:r>
                      <a:endParaRPr b="1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</a:rPr>
                        <a:t>ACTIVITAT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ENGLISH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</a:rPr>
                        <a:t>DIA DE LA FRUITA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10 -10,30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1" i="0" lang="en-US" sz="7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ESMORZAR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 hMerge="1"/>
                <a:tc hMerge="1"/>
                <a:tc hMerge="1"/>
                <a:tc hMerge="1"/>
              </a:tr>
              <a:tr h="190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10.30 – 11,15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1" i="0" lang="en-US" sz="7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ESBARJO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9810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onstantia"/>
                        <a:buNone/>
                      </a:pPr>
                      <a:r>
                        <a:t/>
                      </a:r>
                      <a:endParaRPr b="0" i="0" sz="10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11,30-12,30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onstantia"/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RACONS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1" i="0" sz="7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</a:rPr>
                        <a:t>GRUPS DE LLENGUA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br>
                        <a:rPr b="0" i="0" lang="en-US" sz="7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1" lang="en-US" sz="1600">
                          <a:solidFill>
                            <a:schemeClr val="dk1"/>
                          </a:solidFill>
                        </a:rPr>
                        <a:t>RACONS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RACONS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b="0" i="0" lang="en-US" sz="7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b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1" i="0" lang="en-US" sz="16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RACONS</a:t>
                      </a:r>
                      <a:endParaRPr b="1" i="0" sz="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8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onstantia"/>
                        <a:ea typeface="Constantia"/>
                        <a:cs typeface="Constantia"/>
                        <a:sym typeface="Constantia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3399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1" i="0" lang="en-US" sz="7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TARDA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3399"/>
                    </a:solidFill>
                  </a:tcPr>
                </a:tc>
                <a:tc hMerge="1"/>
                <a:tc hMerge="1"/>
                <a:tc hMerge="1"/>
                <a:tc hMerge="1"/>
              </a:tr>
              <a:tr h="164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onstantia"/>
                        <a:buNone/>
                      </a:pPr>
                      <a:r>
                        <a:t/>
                      </a:r>
                      <a:endParaRPr b="0" i="0" sz="10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14.30 - 16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</a:rPr>
                        <a:t>RACONS JOC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</a:rPr>
                        <a:t>CAPITÀ VITAMINES</a:t>
                      </a:r>
                      <a:endParaRPr b="0" i="0" sz="16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6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EDUCACIÓ FÍSICA</a:t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1" i="0" sz="7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ESPAIS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6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</a:rPr>
                        <a:t>ESPAIS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onstantia"/>
                        <a:buNone/>
                      </a:pPr>
                      <a:r>
                        <a:t/>
                      </a:r>
                      <a:endParaRPr b="1" i="0" sz="16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0" i="0" sz="7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onstantia"/>
                        <a:buNone/>
                      </a:pPr>
                      <a:r>
                        <a:t/>
                      </a:r>
                      <a:endParaRPr b="1" i="0" sz="7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ESPAIS</a:t>
                      </a:r>
                      <a:endParaRPr/>
                    </a:p>
                  </a:txBody>
                  <a:tcPr marT="0" marB="0" marR="42600" marL="42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descr="Psicomotricidad_02" id="315" name="Google Shape;31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30525" y="5497512"/>
            <a:ext cx="1147762" cy="8588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usica2-niños1" id="316" name="Google Shape;316;p15"/>
          <p:cNvPicPr preferRelativeResize="0"/>
          <p:nvPr/>
        </p:nvPicPr>
        <p:blipFill rotWithShape="1">
          <a:blip r:embed="rId4">
            <a:alphaModFix/>
          </a:blip>
          <a:srcRect b="19830" l="0" r="0" t="0"/>
          <a:stretch/>
        </p:blipFill>
        <p:spPr>
          <a:xfrm>
            <a:off x="4316412" y="1254125"/>
            <a:ext cx="1320800" cy="5730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6"/>
          <p:cNvSpPr txBox="1"/>
          <p:nvPr/>
        </p:nvSpPr>
        <p:spPr>
          <a:xfrm>
            <a:off x="395287" y="333375"/>
            <a:ext cx="7777162" cy="9636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</a:pPr>
            <a:r>
              <a:rPr b="0" i="0" lang="en-US" sz="6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SORTIDES </a:t>
            </a:r>
            <a:endParaRPr/>
          </a:p>
        </p:txBody>
      </p:sp>
      <p:sp>
        <p:nvSpPr>
          <p:cNvPr id="323" name="Google Shape;323;p16"/>
          <p:cNvSpPr txBox="1"/>
          <p:nvPr/>
        </p:nvSpPr>
        <p:spPr>
          <a:xfrm>
            <a:off x="611187" y="1628775"/>
            <a:ext cx="822960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1" i="1" lang="en-US" sz="2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1r </a:t>
            </a:r>
            <a:r>
              <a:rPr b="0" i="0" lang="en-US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trimestre: La Castanyada a Collserola (7-11-19)</a:t>
            </a:r>
            <a:endParaRPr b="0" i="0" sz="2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7160" lvl="0" marL="269875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90"/>
              <a:buFont typeface="Noto Sans Symbols"/>
              <a:buNone/>
            </a:pPr>
            <a:r>
              <a:t/>
            </a:r>
            <a:endParaRPr b="1" i="0" sz="2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</a:pPr>
            <a:r>
              <a:t/>
            </a:r>
            <a:endParaRPr b="1" i="1" sz="22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1" i="1" lang="en-US" sz="2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2n </a:t>
            </a:r>
            <a:r>
              <a:rPr b="0" i="0" lang="en-US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trimestre: La Granja </a:t>
            </a:r>
            <a:r>
              <a:rPr lang="en-US" sz="2200">
                <a:solidFill>
                  <a:schemeClr val="dk1"/>
                </a:solidFill>
              </a:rPr>
              <a:t>Hípica Can Feliu a Viladecans </a:t>
            </a:r>
            <a:r>
              <a:rPr b="0" i="0" lang="en-US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(11-3-20)</a:t>
            </a:r>
            <a:endParaRPr/>
          </a:p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</a:t>
            </a:r>
            <a:endParaRPr/>
          </a:p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1" i="0" lang="en-US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1" i="1" lang="en-US" sz="2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3r </a:t>
            </a:r>
            <a:r>
              <a:rPr b="0" i="0" lang="en-US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trimestre: Festa Major a l’Enrajolada de Martorell (20-5-20)</a:t>
            </a:r>
            <a:endParaRPr/>
          </a:p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0" i="0" lang="en-US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Teatre Núria Espert</a:t>
            </a:r>
            <a:r>
              <a:rPr b="0" i="1" lang="en-US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2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7"/>
          <p:cNvSpPr txBox="1"/>
          <p:nvPr/>
        </p:nvSpPr>
        <p:spPr>
          <a:xfrm>
            <a:off x="0" y="2276475"/>
            <a:ext cx="9144000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b="0" i="0" lang="en-US" sz="5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ALTRES INFORMACIONS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8"/>
          <p:cNvSpPr txBox="1"/>
          <p:nvPr>
            <p:ph type="title"/>
          </p:nvPr>
        </p:nvSpPr>
        <p:spPr>
          <a:xfrm>
            <a:off x="395287" y="3573462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PAGAMENTS</a:t>
            </a:r>
            <a:br>
              <a:rPr b="1" i="0" lang="en-US" sz="4000" u="none">
                <a:solidFill>
                  <a:srgbClr val="04617B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5000" u="none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MATERIAL: 80 EUROS </a:t>
            </a:r>
            <a:b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(TERMINI PAGAMENT: 15 OCTUBRE)</a:t>
            </a:r>
            <a:b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</a:t>
            </a:r>
            <a:b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LES SORTIDES ES PAGARAN D’UNA EN UNA.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9"/>
          <p:cNvSpPr txBox="1"/>
          <p:nvPr>
            <p:ph type="ctrTitle"/>
          </p:nvPr>
        </p:nvSpPr>
        <p:spPr>
          <a:xfrm>
            <a:off x="395287" y="260350"/>
            <a:ext cx="84248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ENTREVISTA AMB LA TUTORA</a:t>
            </a:r>
            <a:endParaRPr/>
          </a:p>
        </p:txBody>
      </p:sp>
      <p:sp>
        <p:nvSpPr>
          <p:cNvPr id="339" name="Google Shape;339;p19"/>
          <p:cNvSpPr txBox="1"/>
          <p:nvPr>
            <p:ph idx="1" type="subTitle"/>
          </p:nvPr>
        </p:nvSpPr>
        <p:spPr>
          <a:xfrm>
            <a:off x="755650" y="2133600"/>
            <a:ext cx="701675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14478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80"/>
              <a:buFont typeface="Noto Sans Symbols"/>
              <a:buChar char="❑"/>
            </a:pPr>
            <a:r>
              <a:rPr b="0" i="0" lang="en-US" sz="2400" u="non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 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DIA  DE REUNIÓ  AMB LA TUTORA ÉS: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280"/>
              <a:buFont typeface="Noto Sans Symbols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LLUNS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12.30 A 13.30h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65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"/>
          <p:cNvSpPr txBox="1"/>
          <p:nvPr/>
        </p:nvSpPr>
        <p:spPr>
          <a:xfrm>
            <a:off x="500062" y="5643562"/>
            <a:ext cx="4432300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2"/>
          <p:cNvSpPr txBox="1"/>
          <p:nvPr/>
        </p:nvSpPr>
        <p:spPr>
          <a:xfrm>
            <a:off x="6832600" y="5643562"/>
            <a:ext cx="1743075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2"/>
          <p:cNvSpPr txBox="1"/>
          <p:nvPr/>
        </p:nvSpPr>
        <p:spPr>
          <a:xfrm>
            <a:off x="755650" y="214312"/>
            <a:ext cx="6948487" cy="17557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228600" lvl="2" marL="1143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Mestres del parvulari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C9F8"/>
              </a:buClr>
              <a:buSzPts val="2800"/>
              <a:buFont typeface="Constantia"/>
              <a:buNone/>
            </a:pPr>
            <a:r>
              <a:rPr b="0" i="0" lang="en-US" sz="2800" u="none">
                <a:solidFill>
                  <a:srgbClr val="20C9F8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endParaRPr/>
          </a:p>
        </p:txBody>
      </p:sp>
      <p:sp>
        <p:nvSpPr>
          <p:cNvPr id="217" name="Google Shape;217;p2"/>
          <p:cNvSpPr txBox="1"/>
          <p:nvPr/>
        </p:nvSpPr>
        <p:spPr>
          <a:xfrm>
            <a:off x="500062" y="1628775"/>
            <a:ext cx="8248650" cy="4246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P3 Joana  Llorent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P4 Esther Fernández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P5 Marta Martínez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Mestra reforç  i anglès: Eva  Olivera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Especialista de música: Sergi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Mestres de reforç: Henar, Merxe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0"/>
          <p:cNvSpPr txBox="1"/>
          <p:nvPr>
            <p:ph type="title"/>
          </p:nvPr>
        </p:nvSpPr>
        <p:spPr>
          <a:xfrm>
            <a:off x="457200" y="273050"/>
            <a:ext cx="8226300" cy="1568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PROJECTES D’ESCOLA</a:t>
            </a:r>
            <a:endParaRPr/>
          </a:p>
        </p:txBody>
      </p:sp>
      <p:sp>
        <p:nvSpPr>
          <p:cNvPr id="345" name="Google Shape;345;p20"/>
          <p:cNvSpPr txBox="1"/>
          <p:nvPr>
            <p:ph idx="1" type="body"/>
          </p:nvPr>
        </p:nvSpPr>
        <p:spPr>
          <a:xfrm>
            <a:off x="539750" y="1989137"/>
            <a:ext cx="8226425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Oliclak.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Participació a la Marató de TV3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Hort d’escola.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Donació de sang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50 aniversari de l’escola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1"/>
          <p:cNvSpPr txBox="1"/>
          <p:nvPr>
            <p:ph type="title"/>
          </p:nvPr>
        </p:nvSpPr>
        <p:spPr>
          <a:xfrm>
            <a:off x="457200" y="273050"/>
            <a:ext cx="8226425" cy="1568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0">
              <a:solidFill>
                <a:srgbClr val="04617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21"/>
          <p:cNvSpPr txBox="1"/>
          <p:nvPr>
            <p:ph idx="1" type="body"/>
          </p:nvPr>
        </p:nvSpPr>
        <p:spPr>
          <a:xfrm>
            <a:off x="457200" y="1935162"/>
            <a:ext cx="8226425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t/>
            </a:r>
            <a:endParaRPr b="1" i="0" sz="5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5400"/>
              <a:buNone/>
            </a:pPr>
            <a:r>
              <a:rPr b="1" i="0" lang="en-US" sz="5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GRÀCIES PER VENIR!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3"/>
          <p:cNvGrpSpPr/>
          <p:nvPr/>
        </p:nvGrpSpPr>
        <p:grpSpPr>
          <a:xfrm>
            <a:off x="195262" y="2120900"/>
            <a:ext cx="8786812" cy="1685925"/>
            <a:chOff x="123" y="1336"/>
            <a:chExt cx="5535" cy="1062"/>
          </a:xfrm>
        </p:grpSpPr>
        <p:pic>
          <p:nvPicPr>
            <p:cNvPr id="224" name="Google Shape;224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23" y="1336"/>
              <a:ext cx="5535" cy="106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5" name="Google Shape;225;p3"/>
            <p:cNvSpPr txBox="1"/>
            <p:nvPr/>
          </p:nvSpPr>
          <p:spPr>
            <a:xfrm>
              <a:off x="123" y="1336"/>
              <a:ext cx="5535" cy="1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86500" y="2928937"/>
            <a:ext cx="2625725" cy="3443287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4"/>
          <p:cNvSpPr txBox="1"/>
          <p:nvPr>
            <p:ph idx="1" type="body"/>
          </p:nvPr>
        </p:nvSpPr>
        <p:spPr>
          <a:xfrm>
            <a:off x="457200" y="1935162"/>
            <a:ext cx="8226425" cy="438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CANÇÓ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puntualitat és fonamental, però si un dia arribeu tard o aneu al metge, haureu d’entrar per la porta principal de l’escola.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Llibreta dels retards.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S’hauran de justificar les faltes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d’assistència amb una nota a l’agenda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o el justificant del metge.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Horari sortida.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4"/>
          <p:cNvSpPr txBox="1"/>
          <p:nvPr>
            <p:ph type="title"/>
          </p:nvPr>
        </p:nvSpPr>
        <p:spPr>
          <a:xfrm>
            <a:off x="457200" y="273050"/>
            <a:ext cx="8218487" cy="12112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PUNTUALITAT I ASSISTÈNCIA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5"/>
          <p:cNvSpPr txBox="1"/>
          <p:nvPr/>
        </p:nvSpPr>
        <p:spPr>
          <a:xfrm>
            <a:off x="4714875" y="285750"/>
            <a:ext cx="4000500" cy="581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C9F8"/>
              </a:buClr>
              <a:buSzPts val="3200"/>
              <a:buFont typeface="Constantia"/>
              <a:buNone/>
            </a:pPr>
            <a:r>
              <a:rPr b="0" i="0" lang="en-US" sz="3200" u="none">
                <a:solidFill>
                  <a:srgbClr val="20C9F8"/>
                </a:solidFill>
                <a:latin typeface="Constantia"/>
                <a:ea typeface="Constantia"/>
                <a:cs typeface="Constantia"/>
                <a:sym typeface="Constantia"/>
              </a:rPr>
              <a:t>              </a:t>
            </a:r>
            <a:endParaRPr/>
          </a:p>
        </p:txBody>
      </p:sp>
      <p:sp>
        <p:nvSpPr>
          <p:cNvPr id="239" name="Google Shape;239;p5"/>
          <p:cNvSpPr txBox="1"/>
          <p:nvPr/>
        </p:nvSpPr>
        <p:spPr>
          <a:xfrm>
            <a:off x="571500" y="1857375"/>
            <a:ext cx="8001000" cy="267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FILA NO!</a:t>
            </a:r>
            <a:endParaRPr b="1" sz="24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AGENDA</a:t>
            </a:r>
            <a:endParaRPr b="1" sz="2400"/>
          </a:p>
          <a:p>
            <a:pPr indent="-3810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●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Farem ús de l’agenda, per tal de comunicar-nos qualsevol cosa que sigui necessària i important.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●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Les famílies heu de revisar l’agenda cada dia i, si hi ha una nota, signar-la conforme l’heu llegida.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●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És important escriure els vostres telèfons a l’agenda.</a:t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9144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DINANTIA </a:t>
            </a:r>
            <a:r>
              <a:rPr lang="en-US" sz="2400"/>
              <a:t>(mail prova)</a:t>
            </a:r>
            <a:endParaRPr sz="2400"/>
          </a:p>
        </p:txBody>
      </p:sp>
      <p:sp>
        <p:nvSpPr>
          <p:cNvPr id="240" name="Google Shape;240;p5"/>
          <p:cNvSpPr txBox="1"/>
          <p:nvPr/>
        </p:nvSpPr>
        <p:spPr>
          <a:xfrm>
            <a:off x="642937" y="714375"/>
            <a:ext cx="81470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1175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COMUNICACIÓ AMB</a:t>
            </a:r>
            <a:r>
              <a:rPr b="1" lang="en-US" sz="4000"/>
              <a:t> FAMÍLIES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"/>
          <p:cNvSpPr txBox="1"/>
          <p:nvPr/>
        </p:nvSpPr>
        <p:spPr>
          <a:xfrm>
            <a:off x="857250" y="1785937"/>
            <a:ext cx="6500812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❑"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es podrà venir l’escola si el nen/a presenta alguna malaltia contagiosa: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0" i="0" lang="en-US" sz="2400" u="non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 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Febre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Conjuntivitis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Polls </a:t>
            </a:r>
            <a:endParaRPr/>
          </a:p>
        </p:txBody>
      </p:sp>
      <p:pic>
        <p:nvPicPr>
          <p:cNvPr id="246" name="Google Shape;24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43437" y="3071812"/>
            <a:ext cx="3213100" cy="2643187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6"/>
          <p:cNvSpPr txBox="1"/>
          <p:nvPr/>
        </p:nvSpPr>
        <p:spPr>
          <a:xfrm>
            <a:off x="1000125" y="785812"/>
            <a:ext cx="6740525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1175" lvl="0" marL="5143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SANITAT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bg>
      <p:bgPr>
        <a:gradFill>
          <a:gsLst>
            <a:gs pos="0">
              <a:srgbClr val="DEE5F8"/>
            </a:gs>
            <a:gs pos="100000">
              <a:srgbClr val="DCF44E"/>
            </a:gs>
          </a:gsLst>
          <a:lin ang="5400000" scaled="0"/>
        </a:gradFill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7"/>
          <p:cNvSpPr txBox="1"/>
          <p:nvPr/>
        </p:nvSpPr>
        <p:spPr>
          <a:xfrm>
            <a:off x="1285875" y="1720850"/>
            <a:ext cx="7215187" cy="10175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254" name="Google Shape;25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5187" y="0"/>
            <a:ext cx="1928812" cy="1928812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7"/>
          <p:cNvSpPr txBox="1"/>
          <p:nvPr/>
        </p:nvSpPr>
        <p:spPr>
          <a:xfrm>
            <a:off x="2322512" y="428625"/>
            <a:ext cx="397351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MEDICAMENTS</a:t>
            </a:r>
            <a:endParaRPr/>
          </a:p>
        </p:txBody>
      </p:sp>
      <p:pic>
        <p:nvPicPr>
          <p:cNvPr id="256" name="Google Shape;256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00875" y="2714625"/>
            <a:ext cx="1958975" cy="3354387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7"/>
          <p:cNvSpPr txBox="1"/>
          <p:nvPr/>
        </p:nvSpPr>
        <p:spPr>
          <a:xfrm>
            <a:off x="571500" y="1428750"/>
            <a:ext cx="6215062" cy="4400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❑"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Quan un infant es posi malalt i tingui febre, primer us avisarem per telèfon. En cas de no poder contactar amb la família o que aquesta no pugui arribar ràpid a l’escola, podem administrar paracetamol quan la febre superi els 38ºC, prèviament signada l’autorització.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❑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Si fos imprescindible donar un medicament, cal portar: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⮚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Instruccions per escrit del metge. Recepta mèdica.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1270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⮚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Autorització per a donar medicament signada (a l’agenda teniu 2 còpies).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8"/>
          <p:cNvSpPr txBox="1"/>
          <p:nvPr>
            <p:ph type="title"/>
          </p:nvPr>
        </p:nvSpPr>
        <p:spPr>
          <a:xfrm>
            <a:off x="755650" y="404812"/>
            <a:ext cx="7927975" cy="8810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68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263" name="Google Shape;263;p8"/>
          <p:cNvSpPr txBox="1"/>
          <p:nvPr/>
        </p:nvSpPr>
        <p:spPr>
          <a:xfrm>
            <a:off x="428625" y="1214437"/>
            <a:ext cx="7959725" cy="4537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❑"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dilluns: Bata, got i tovallola.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❑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El dijous torneu la bata neta a l’escola. 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❑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Cada dia cal portar l’agenda a dins de la bossa o motxilla.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RECOMANEM BOSSES DE ROBA O MOTXILLES                  PETITES!</a:t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 sz="2400">
                <a:solidFill>
                  <a:schemeClr val="dk1"/>
                </a:solidFill>
              </a:rPr>
              <a:t>Roba i calçat còmode. IMPORTANT: fàcil de posar i treure. CORDILLS, CINTURONS, BOTONS NO!</a:t>
            </a:r>
            <a:endParaRPr sz="2400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❑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RECORDEU! TOTA LA ROBA PER PENJAR HA DE TENIR UNA VETA  AMB EL NOM.</a:t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2.bp.blogspot.com/-pIM_LL4q_Y0/UUYE2oL3pGI/AAAAAAAAAKM/kZEKx7cWI_g/s1600/modificar+3.jpg" id="264" name="Google Shape;264;p8"/>
          <p:cNvPicPr preferRelativeResize="0"/>
          <p:nvPr/>
        </p:nvPicPr>
        <p:blipFill rotWithShape="1">
          <a:blip r:embed="rId3">
            <a:alphaModFix/>
          </a:blip>
          <a:srcRect b="0" l="0" r="0" t="25000"/>
          <a:stretch/>
        </p:blipFill>
        <p:spPr>
          <a:xfrm>
            <a:off x="2627300" y="5828825"/>
            <a:ext cx="2462500" cy="1029175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8"/>
          <p:cNvSpPr txBox="1"/>
          <p:nvPr/>
        </p:nvSpPr>
        <p:spPr>
          <a:xfrm>
            <a:off x="827087" y="333375"/>
            <a:ext cx="7777162" cy="70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QUÈ HEM DE PORTAR: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9"/>
          <p:cNvSpPr txBox="1"/>
          <p:nvPr/>
        </p:nvSpPr>
        <p:spPr>
          <a:xfrm>
            <a:off x="4714875" y="285750"/>
            <a:ext cx="4000500" cy="581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C9F8"/>
              </a:buClr>
              <a:buSzPts val="3200"/>
              <a:buFont typeface="Constantia"/>
              <a:buNone/>
            </a:pPr>
            <a:r>
              <a:rPr b="0" i="0" lang="en-US" sz="3200" u="none">
                <a:solidFill>
                  <a:srgbClr val="20C9F8"/>
                </a:solidFill>
                <a:latin typeface="Constantia"/>
                <a:ea typeface="Constantia"/>
                <a:cs typeface="Constantia"/>
                <a:sym typeface="Constantia"/>
              </a:rPr>
              <a:t>              </a:t>
            </a:r>
            <a:endParaRPr/>
          </a:p>
        </p:txBody>
      </p:sp>
      <p:sp>
        <p:nvSpPr>
          <p:cNvPr id="272" name="Google Shape;272;p9"/>
          <p:cNvSpPr txBox="1"/>
          <p:nvPr/>
        </p:nvSpPr>
        <p:spPr>
          <a:xfrm>
            <a:off x="357187" y="785812"/>
            <a:ext cx="8643937" cy="7096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511175" lvl="0" marL="5143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ESMORZARS </a:t>
            </a:r>
            <a:endParaRPr/>
          </a:p>
        </p:txBody>
      </p:sp>
      <p:sp>
        <p:nvSpPr>
          <p:cNvPr id="273" name="Google Shape;273;p9"/>
          <p:cNvSpPr txBox="1"/>
          <p:nvPr/>
        </p:nvSpPr>
        <p:spPr>
          <a:xfrm>
            <a:off x="1285875" y="1658937"/>
            <a:ext cx="7215187" cy="267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spAutoFit/>
          </a:bodyPr>
          <a:lstStyle/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-1397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❑"/>
            </a:pPr>
            <a:r>
              <a:rPr b="0" i="0" lang="en-US" sz="2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Portarem l’esmorzar dins d’una bossa amb un tovalló de paper o de roba. </a:t>
            </a:r>
            <a:endParaRPr b="0" i="0" sz="2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-1397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❑"/>
            </a:pPr>
            <a:r>
              <a:rPr lang="en-US" sz="2200"/>
              <a:t>No massa gran. Quantitat adequada</a:t>
            </a:r>
            <a:endParaRPr sz="22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❑"/>
            </a:pPr>
            <a:r>
              <a:rPr b="0" i="0" lang="en-US" sz="2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Eviteu els iogurt líquids i, en cas de portar-ne, porteu una canyeta.</a:t>
            </a:r>
            <a:endParaRPr b="0" i="0" sz="2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-1397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❑"/>
            </a:pPr>
            <a:r>
              <a:rPr lang="en-US" sz="2200"/>
              <a:t>Departament de Salut. INFADIMED i el Capità Vitamines. Programa d’hàbits saludables. SUCS i BOLLERIA  NO!</a:t>
            </a:r>
            <a:endParaRPr sz="22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None/>
            </a:pPr>
            <a:r>
              <a:t/>
            </a:r>
            <a:endParaRPr b="0" i="0" sz="2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❑"/>
            </a:pPr>
            <a:r>
              <a:rPr b="0" i="0" lang="en-US" sz="2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El dia de la fruita. Di</a:t>
            </a:r>
            <a:r>
              <a:rPr lang="en-US" sz="2200"/>
              <a:t>vendres</a:t>
            </a:r>
            <a:endParaRPr sz="2200"/>
          </a:p>
        </p:txBody>
      </p:sp>
      <p:pic>
        <p:nvPicPr>
          <p:cNvPr descr="Resultado de imagen de bolsa desayuno" id="274" name="Google Shape;274;p9"/>
          <p:cNvPicPr preferRelativeResize="0"/>
          <p:nvPr/>
        </p:nvPicPr>
        <p:blipFill rotWithShape="1">
          <a:blip r:embed="rId3">
            <a:alphaModFix/>
          </a:blip>
          <a:srcRect b="10810" l="0" r="0" t="10809"/>
          <a:stretch/>
        </p:blipFill>
        <p:spPr>
          <a:xfrm>
            <a:off x="5907087" y="4743325"/>
            <a:ext cx="2808287" cy="2200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4_Tema de l'Office">
  <a:themeElements>
    <a:clrScheme name="Tema de l'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2_Tema de l'Office">
  <a:themeElements>
    <a:clrScheme name="Tema de l'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Tema de l'Office">
  <a:themeElements>
    <a:clrScheme name="Tema de l'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