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CC"/>
    <a:srgbClr val="99FF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890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743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3892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8291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0414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7593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40805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6343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505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20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954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AB1B8-E8C1-4F2B-AAA0-584DFFBEC29B}" type="datetimeFigureOut">
              <a:rPr lang="ca-ES" smtClean="0"/>
              <a:t>23/05/2020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2A762-6D50-4B3F-BFB7-1733E9D5EFD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7872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9E5oPIaZOx0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7_sArxpUQho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cHMB_rokDf4" TargetMode="Externa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_cL6D9whVQQ" TargetMode="Externa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pSIRtEuTndQ" TargetMode="Externa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ca-ES" sz="9600" dirty="0" smtClean="0"/>
              <a:t>PARABOLES</a:t>
            </a:r>
            <a:endParaRPr lang="ca-ES" sz="9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0070C0"/>
                </a:solidFill>
              </a:rPr>
              <a:t>HISTÒRIES QUE EXPLICAVA JESÚS, PER ENSENYAR A ESTIMAR.</a:t>
            </a:r>
          </a:p>
          <a:p>
            <a:r>
              <a:rPr lang="ca-ES" dirty="0" smtClean="0">
                <a:solidFill>
                  <a:srgbClr val="0070C0"/>
                </a:solidFill>
              </a:rPr>
              <a:t>HISTÒRIES AMB ENSENYAMENT</a:t>
            </a:r>
            <a:endParaRPr lang="ca-ES" dirty="0">
              <a:solidFill>
                <a:srgbClr val="0070C0"/>
              </a:solidFill>
            </a:endParaRPr>
          </a:p>
        </p:txBody>
      </p:sp>
      <p:pic>
        <p:nvPicPr>
          <p:cNvPr id="4" name="Imagen 3" descr="Jesús Espera Lo Mejor De Nosotros… – La Retama Editori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10" y="4339691"/>
            <a:ext cx="2907722" cy="18362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695" y="4558919"/>
            <a:ext cx="3061681" cy="1743767"/>
          </a:xfrm>
          <a:prstGeom prst="rect">
            <a:avLst/>
          </a:prstGeom>
        </p:spPr>
      </p:pic>
      <p:pic>
        <p:nvPicPr>
          <p:cNvPr id="8" name="Imagen 7" descr="Parabolas De Jesus, Las (Paso a paso): Amazon.es: Jiménez, Enrique ...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72" y="461646"/>
            <a:ext cx="1656975" cy="2148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087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CCECFF"/>
          </a:solidFill>
        </p:spPr>
        <p:txBody>
          <a:bodyPr/>
          <a:lstStyle/>
          <a:p>
            <a:r>
              <a:rPr lang="ca-ES" dirty="0" smtClean="0"/>
              <a:t>ALGUNES DE LES HISTÒRIES QUE JESÚS VA EXPLICAR PER ENSENYAR A ESTIMAR</a:t>
            </a:r>
            <a:endParaRPr lang="ca-ES" dirty="0"/>
          </a:p>
        </p:txBody>
      </p:sp>
      <p:pic>
        <p:nvPicPr>
          <p:cNvPr id="3" name="Imagen 2" descr="6.º Parábola delSEMBRADOR Ilustraciones: Ramiro Undabeytia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11995" r="3868" b="10747"/>
          <a:stretch/>
        </p:blipFill>
        <p:spPr bwMode="auto">
          <a:xfrm>
            <a:off x="2673505" y="2218791"/>
            <a:ext cx="4716966" cy="17845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376354" y="2240099"/>
            <a:ext cx="2297151" cy="369332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EL SEMBRADOR</a:t>
            </a:r>
            <a:endParaRPr lang="ca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7796560" y="2330606"/>
            <a:ext cx="3635299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Les llavors que sembra el sembrador, unes cauen a la bora del camí i se les mengen els ocells. Altres cauen en mala terra i moren ofegades per males herbes i altres cauen en bona terra i creixen i donen fruit.  </a:t>
            </a:r>
            <a:endParaRPr lang="ca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782445" y="2947705"/>
            <a:ext cx="1484971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a-ES" dirty="0" err="1" smtClean="0"/>
              <a:t>Mt</a:t>
            </a:r>
            <a:r>
              <a:rPr lang="ca-ES" dirty="0" smtClean="0"/>
              <a:t> 13, 1-9</a:t>
            </a:r>
            <a:endParaRPr lang="ca-ES" dirty="0"/>
          </a:p>
        </p:txBody>
      </p:sp>
      <p:pic>
        <p:nvPicPr>
          <p:cNvPr id="11" name="9E5oPIaZOx0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18471" y="4070765"/>
            <a:ext cx="4452124" cy="250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60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6.º Parábola delSEMBRADOR Ilustraciones: Ramiro Undabeytia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5" t="11995" r="3868" b="10747"/>
          <a:stretch/>
        </p:blipFill>
        <p:spPr bwMode="auto">
          <a:xfrm>
            <a:off x="2453268" y="1063921"/>
            <a:ext cx="4672361" cy="21810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95869" y="1063922"/>
            <a:ext cx="1477840" cy="369332"/>
          </a:xfrm>
          <a:prstGeom prst="rect">
            <a:avLst/>
          </a:prstGeom>
          <a:solidFill>
            <a:srgbClr val="FFCCCC"/>
          </a:solidFill>
        </p:spPr>
        <p:txBody>
          <a:bodyPr wrap="none">
            <a:spAutoFit/>
          </a:bodyPr>
          <a:lstStyle/>
          <a:p>
            <a:r>
              <a:rPr lang="ca-ES" dirty="0" smtClean="0"/>
              <a:t>EL SAMARITA </a:t>
            </a:r>
            <a:endParaRPr lang="ca-ES" dirty="0"/>
          </a:p>
        </p:txBody>
      </p:sp>
      <p:sp>
        <p:nvSpPr>
          <p:cNvPr id="4" name="Rectángulo 3"/>
          <p:cNvSpPr/>
          <p:nvPr/>
        </p:nvSpPr>
        <p:spPr>
          <a:xfrm>
            <a:off x="7304048" y="934910"/>
            <a:ext cx="4146395" cy="258532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a-ES" dirty="0" smtClean="0"/>
              <a:t>Un home anava de Jerusalem a Jericó,  pel camí uns lladres el van assaltar, el van deixa ferit i sense roba. Van passar pel seu costat primer un sacerdot i no va parar a ajudar-lo, després va passar un levita i va passar de llarg també. Un samarità que passava per allà, si va parar li va curar les ferides, el va portar al hostal i va pagar perquè el cuidessin fins que es possés bo.  </a:t>
            </a:r>
            <a:endParaRPr lang="ca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695869" y="1817649"/>
            <a:ext cx="1477840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a-ES" dirty="0" err="1" smtClean="0"/>
              <a:t>Lc</a:t>
            </a:r>
            <a:r>
              <a:rPr lang="ca-ES" dirty="0" smtClean="0"/>
              <a:t> 10, 25-37</a:t>
            </a:r>
            <a:endParaRPr lang="ca-ES" dirty="0"/>
          </a:p>
        </p:txBody>
      </p:sp>
      <p:pic>
        <p:nvPicPr>
          <p:cNvPr id="6" name="7_sArxpUQho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53268" y="372659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1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lustracion del hijo prodigo - Imagui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0" t="10230" r="3868" b="11806"/>
          <a:stretch/>
        </p:blipFill>
        <p:spPr bwMode="auto">
          <a:xfrm>
            <a:off x="3580122" y="960282"/>
            <a:ext cx="4295775" cy="21050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814039" y="960282"/>
            <a:ext cx="2642839" cy="369332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FILL PRODIC </a:t>
            </a:r>
            <a:endParaRPr lang="ca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8274205" y="1048215"/>
            <a:ext cx="3601844" cy="224676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Un noi va demanar al seu pare l’herència i va marxar de casa, va gastar tots els seus diners en festes i lluny de casa seva va quedar pobre, no tenia per menjar, demanava, caritat, cuidava porcs... I va pensar tornaré a casa demanaré perdo al meu pare i que em llogui com a criat i no passaré gana. El pare va estar tant content de poder tenir el seu fill a casa que el va abraçar molt fort i perdonar, i organitzar una gran festa.</a:t>
            </a:r>
            <a:endParaRPr lang="ca-ES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070517" y="1594624"/>
            <a:ext cx="1538868" cy="36799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a-ES" dirty="0" err="1" smtClean="0"/>
              <a:t>Lc</a:t>
            </a:r>
            <a:r>
              <a:rPr lang="ca-ES" dirty="0" smtClean="0"/>
              <a:t> 15, 11-32</a:t>
            </a:r>
            <a:endParaRPr lang="ca-ES" dirty="0"/>
          </a:p>
        </p:txBody>
      </p:sp>
      <p:pic>
        <p:nvPicPr>
          <p:cNvPr id="9" name="cHMB_rokDf4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56878" y="35147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2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99FF66"/>
          </a:solidFill>
        </p:spPr>
        <p:txBody>
          <a:bodyPr/>
          <a:lstStyle/>
          <a:p>
            <a:r>
              <a:rPr lang="ca-ES" dirty="0" smtClean="0"/>
              <a:t>Paràbola de l’ovella perduda, bon pastor.</a:t>
            </a: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r>
              <a:rPr lang="ca-ES" dirty="0" err="1" smtClean="0">
                <a:solidFill>
                  <a:srgbClr val="0070C0"/>
                </a:solidFill>
              </a:rPr>
              <a:t>Mt</a:t>
            </a:r>
            <a:r>
              <a:rPr lang="ca-ES" dirty="0" smtClean="0">
                <a:solidFill>
                  <a:srgbClr val="0070C0"/>
                </a:solidFill>
              </a:rPr>
              <a:t> 18, 12-13</a:t>
            </a:r>
            <a:endParaRPr lang="ca-ES" dirty="0">
              <a:solidFill>
                <a:srgbClr val="0070C0"/>
              </a:solidFill>
            </a:endParaRPr>
          </a:p>
        </p:txBody>
      </p:sp>
      <p:pic>
        <p:nvPicPr>
          <p:cNvPr id="6" name="Imagen 5" descr="20 Parábolas de Jesús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10938" r="2810" b="8631"/>
          <a:stretch/>
        </p:blipFill>
        <p:spPr bwMode="auto">
          <a:xfrm>
            <a:off x="839787" y="2057400"/>
            <a:ext cx="3932237" cy="20016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_cL6D9whVQQ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983288" y="2138363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24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5094" y="538163"/>
            <a:ext cx="3932237" cy="1600200"/>
          </a:xfrm>
          <a:solidFill>
            <a:srgbClr val="99FF66"/>
          </a:solidFill>
        </p:spPr>
        <p:txBody>
          <a:bodyPr/>
          <a:lstStyle/>
          <a:p>
            <a:r>
              <a:rPr lang="ca-ES" dirty="0" smtClean="0"/>
              <a:t>Paràbola del gra de Mostassa </a:t>
            </a:r>
            <a:endParaRPr lang="ca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 err="1" smtClean="0">
                <a:solidFill>
                  <a:srgbClr val="0070C0"/>
                </a:solidFill>
              </a:rPr>
              <a:t>Mt</a:t>
            </a:r>
            <a:r>
              <a:rPr lang="ca-ES" dirty="0" smtClean="0">
                <a:solidFill>
                  <a:srgbClr val="0070C0"/>
                </a:solidFill>
              </a:rPr>
              <a:t> 13, 31-32</a:t>
            </a:r>
            <a:endParaRPr lang="ca-ES" dirty="0">
              <a:solidFill>
                <a:srgbClr val="0070C0"/>
              </a:solidFill>
            </a:endParaRPr>
          </a:p>
        </p:txBody>
      </p:sp>
      <p:pic>
        <p:nvPicPr>
          <p:cNvPr id="7" name="pSIRtEuTndQ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83288" y="2138363"/>
            <a:ext cx="4572000" cy="2571750"/>
          </a:xfrm>
          <a:prstGeom prst="rect">
            <a:avLst/>
          </a:prstGeom>
        </p:spPr>
      </p:pic>
      <p:pic>
        <p:nvPicPr>
          <p:cNvPr id="8" name="Imagen 7" descr="5 Awesome parabola del grano de mostaza animada | Grano de mostaza ...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94" y="2138363"/>
            <a:ext cx="3882851" cy="22581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521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4800" b="1" dirty="0" smtClean="0">
                <a:solidFill>
                  <a:srgbClr val="FFC000"/>
                </a:solidFill>
              </a:rPr>
              <a:t>ACTIVITAT</a:t>
            </a:r>
            <a:endParaRPr lang="ca-ES" sz="4800" b="1" dirty="0">
              <a:solidFill>
                <a:srgbClr val="FFC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82513" y="1656031"/>
            <a:ext cx="9779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Pensa i escriu les ensenyances d’aquestes paràboles que acabes de llegir i veure. També pots fer algun dibuix del que t’hagi agradat més de totes les històries</a:t>
            </a:r>
            <a:r>
              <a:rPr lang="ca-ES" dirty="0" smtClean="0"/>
              <a:t>.</a:t>
            </a:r>
          </a:p>
          <a:p>
            <a:r>
              <a:rPr lang="ca-ES" dirty="0" smtClean="0">
                <a:solidFill>
                  <a:srgbClr val="FF0000"/>
                </a:solidFill>
              </a:rPr>
              <a:t>Podeu enviar la feina feta al correu miriamsr@josepferra.com</a:t>
            </a:r>
            <a:endParaRPr lang="ca-ES" dirty="0">
              <a:solidFill>
                <a:srgbClr val="FF0000"/>
              </a:solidFill>
            </a:endParaRPr>
          </a:p>
        </p:txBody>
      </p:sp>
      <p:pic>
        <p:nvPicPr>
          <p:cNvPr id="6" name="Imagen 5" descr="Per què fer el bé i no el mal?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03" y="4391364"/>
            <a:ext cx="3625657" cy="1693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El Periódico de México | Versión para imprimir | Columnas-VoxDei ..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465" y="3886735"/>
            <a:ext cx="3557716" cy="2197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891" y="3373000"/>
            <a:ext cx="2827909" cy="271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72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326</Words>
  <Application>Microsoft Office PowerPoint</Application>
  <PresentationFormat>Panorámica</PresentationFormat>
  <Paragraphs>33</Paragraphs>
  <Slides>7</Slides>
  <Notes>0</Notes>
  <HiddenSlides>0</HiddenSlides>
  <MMClips>5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PARABOLES</vt:lpstr>
      <vt:lpstr>ALGUNES DE LES HISTÒRIES QUE JESÚS VA EXPLICAR PER ENSENYAR A ESTIMAR</vt:lpstr>
      <vt:lpstr>Presentación de PowerPoint</vt:lpstr>
      <vt:lpstr>Presentación de PowerPoint</vt:lpstr>
      <vt:lpstr>Paràbola de l’ovella perduda, bon pastor.</vt:lpstr>
      <vt:lpstr>Paràbola del gra de Mostassa </vt:lpstr>
      <vt:lpstr>ACTIVITAT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PARABOLES</dc:title>
  <dc:creator>SEBI</dc:creator>
  <cp:lastModifiedBy>SEBI</cp:lastModifiedBy>
  <cp:revision>22</cp:revision>
  <dcterms:created xsi:type="dcterms:W3CDTF">2020-05-23T14:59:54Z</dcterms:created>
  <dcterms:modified xsi:type="dcterms:W3CDTF">2020-05-23T19:43:34Z</dcterms:modified>
</cp:coreProperties>
</file>