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537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610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948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894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45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075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657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56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991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7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45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C4C44-4F5F-4A22-8D59-226863145C73}" type="datetimeFigureOut">
              <a:rPr lang="ca-ES" smtClean="0"/>
              <a:t>03/05/2020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FD44-1ECE-4443-AA4C-A24EDDFA9B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70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ln/>
                <a:solidFill>
                  <a:schemeClr val="accent4"/>
                </a:solidFill>
              </a:rPr>
              <a:t>L’ESPERIT SANT 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71289" y="8954740"/>
            <a:ext cx="1929702" cy="481880"/>
          </a:xfrm>
        </p:spPr>
        <p:txBody>
          <a:bodyPr>
            <a:normAutofit/>
          </a:bodyPr>
          <a:lstStyle/>
          <a:p>
            <a:endParaRPr lang="ca-ES" sz="1600" dirty="0"/>
          </a:p>
        </p:txBody>
      </p:sp>
      <p:sp>
        <p:nvSpPr>
          <p:cNvPr id="5" name="Rectángulo 4"/>
          <p:cNvSpPr/>
          <p:nvPr/>
        </p:nvSpPr>
        <p:spPr>
          <a:xfrm>
            <a:off x="1391546" y="4122213"/>
            <a:ext cx="9224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L’ESPERIT SANT UNEIX I DÓNA CORATGE PER SEGUIR A JESÚS</a:t>
            </a:r>
            <a:endParaRPr lang="es-E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6" name="Imagen 5" descr="RCCeE a Catalunya - Ensenyaments: Arbúcies 2014 - A l'Esperit Sant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48" y="2577838"/>
            <a:ext cx="219392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ALEX Simbologia 15/16: de febrer 20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08" y="805714"/>
            <a:ext cx="2000250" cy="160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turada del 2 d'octubre: proposta educativa per la pau | Maris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64" y="2220564"/>
            <a:ext cx="2422800" cy="19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Holy Spirit | Tenow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30" y="611216"/>
            <a:ext cx="1576070" cy="20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Les dons de l'Esprit / Les obres de l'Esperit Sant... - Paroisses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57" y="565676"/>
            <a:ext cx="1504950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DNEVNA PRIPREMA ZA VJERONAUĈNI SAT I. OPĆI PODATCIO VJERONAUĈNOM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839" y="639745"/>
            <a:ext cx="1114425" cy="1325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96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C000"/>
                </a:solidFill>
              </a:rPr>
              <a:t>L’ESPERI SANT ÉS...</a:t>
            </a:r>
            <a:endParaRPr lang="ca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00B050"/>
                </a:solidFill>
              </a:rPr>
              <a:t>L’ESPERIT BO DE JESÚS, QUE DONA FORÇA PER SEGUIR EL SEU CAMI</a:t>
            </a:r>
          </a:p>
          <a:p>
            <a:r>
              <a:rPr lang="ca-ES" b="1" dirty="0" smtClean="0">
                <a:solidFill>
                  <a:srgbClr val="00B050"/>
                </a:solidFill>
              </a:rPr>
              <a:t>Una força que no es veu però se sen, com el vent.</a:t>
            </a:r>
          </a:p>
          <a:p>
            <a:r>
              <a:rPr lang="ca-ES" b="1" dirty="0" smtClean="0">
                <a:solidFill>
                  <a:srgbClr val="00B050"/>
                </a:solidFill>
              </a:rPr>
              <a:t> </a:t>
            </a:r>
          </a:p>
          <a:p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4" name="Imagen 3" descr="El Camino De La Luz -Mensaje Canalizado De Confúcio | Gran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17" y="3305315"/>
            <a:ext cx="2470785" cy="164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El Camino de Santiago como metáfora de la vida - Revista Esfin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09" y="3263863"/>
            <a:ext cx="1656715" cy="165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Servicios de trabajadores sociales | San Jose Public Librar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98" y="3620098"/>
            <a:ext cx="2486025" cy="130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Recorrer caminos nuevos - Periodista Digit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800" y="3506522"/>
            <a:ext cx="2052636" cy="1385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16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C000"/>
                </a:solidFill>
              </a:rPr>
              <a:t>SIMBOLS DE L’ESPERIT SANT</a:t>
            </a:r>
            <a:endParaRPr lang="ca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1089" y="1401762"/>
            <a:ext cx="10515600" cy="4351338"/>
          </a:xfrm>
        </p:spPr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</a:rPr>
              <a:t>EL VENT: </a:t>
            </a:r>
            <a:r>
              <a:rPr lang="ca-ES" dirty="0" smtClean="0"/>
              <a:t>sensació de força...</a:t>
            </a:r>
          </a:p>
          <a:p>
            <a:r>
              <a:rPr lang="ca-ES" b="1" dirty="0" smtClean="0">
                <a:solidFill>
                  <a:srgbClr val="C00000"/>
                </a:solidFill>
              </a:rPr>
              <a:t>EL FOC:  </a:t>
            </a:r>
            <a:r>
              <a:rPr lang="ca-ES" dirty="0" smtClean="0"/>
              <a:t>dona</a:t>
            </a:r>
            <a:r>
              <a:rPr lang="ca-ES" b="1" dirty="0" smtClean="0">
                <a:solidFill>
                  <a:srgbClr val="C00000"/>
                </a:solidFill>
              </a:rPr>
              <a:t> </a:t>
            </a:r>
            <a:r>
              <a:rPr lang="ca-ES" dirty="0" smtClean="0"/>
              <a:t>llum i il·lumina...</a:t>
            </a:r>
          </a:p>
          <a:p>
            <a:r>
              <a:rPr lang="ca-ES" b="1" dirty="0" smtClean="0">
                <a:solidFill>
                  <a:srgbClr val="C00000"/>
                </a:solidFill>
              </a:rPr>
              <a:t>COLOM:</a:t>
            </a:r>
            <a:r>
              <a:rPr lang="ca-ES" dirty="0" smtClean="0"/>
              <a:t> dona pau i llibertat...</a:t>
            </a:r>
          </a:p>
          <a:p>
            <a:r>
              <a:rPr lang="ca-ES" b="1" dirty="0" smtClean="0">
                <a:solidFill>
                  <a:srgbClr val="C00000"/>
                </a:solidFill>
              </a:rPr>
              <a:t>LLUM: </a:t>
            </a:r>
            <a:r>
              <a:rPr lang="ca-ES" dirty="0" smtClean="0"/>
              <a:t>il·lumina el camí de Jesús...</a:t>
            </a:r>
          </a:p>
          <a:p>
            <a:r>
              <a:rPr lang="ca-ES" b="1" dirty="0" smtClean="0">
                <a:solidFill>
                  <a:srgbClr val="C00000"/>
                </a:solidFill>
              </a:rPr>
              <a:t>OLI: </a:t>
            </a:r>
            <a:r>
              <a:rPr lang="ca-ES" dirty="0" smtClean="0"/>
              <a:t>força, vida...</a:t>
            </a:r>
            <a:endParaRPr lang="ca-ES" dirty="0" smtClean="0">
              <a:solidFill>
                <a:srgbClr val="C00000"/>
              </a:solidFill>
            </a:endParaRPr>
          </a:p>
          <a:p>
            <a:endParaRPr lang="ca-ES" dirty="0"/>
          </a:p>
        </p:txBody>
      </p:sp>
      <p:pic>
        <p:nvPicPr>
          <p:cNvPr id="7" name="Imagen 6" descr="RCCeE a Catalunya - Ensenyaments: Arbúcies 2014 - A l'Esperit Sant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73" y="4038865"/>
            <a:ext cx="2435578" cy="158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Parròquia de l'Esperit Sant Barcelona - Inicio | Facebo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07" y="3767931"/>
            <a:ext cx="2001026" cy="185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Espiritualidad Misionera ¿Guiado por el Espíritu Santo?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46" y="3601155"/>
            <a:ext cx="2089997" cy="20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Dibuixos de El vent per Pintar - Dibuixos.ca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471" y="1387828"/>
            <a:ext cx="189674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Archivo:Oli de l'Empordà.jpg - Wikipedia, la enciclopedia libr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3" y="1401762"/>
            <a:ext cx="1590675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03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entecosta, icona | Relicomt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52" y="2630311"/>
            <a:ext cx="2533826" cy="20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M. del Mar Albajar on Twitter: &quot;Bona festa de la Pentecosta on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48" y="1072444"/>
            <a:ext cx="3466219" cy="227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Pentecosta ecumènica | Catalunya Religió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78" y="3984978"/>
            <a:ext cx="3227776" cy="18483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1444978" y="3489867"/>
            <a:ext cx="27883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a-ES" dirty="0" smtClean="0"/>
              <a:t>Mosaic </a:t>
            </a:r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007152" y="4909167"/>
            <a:ext cx="2533826" cy="3725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a-ES" dirty="0" smtClean="0"/>
              <a:t>Icona</a:t>
            </a:r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150578" y="6016978"/>
            <a:ext cx="3227776" cy="3725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a-ES" dirty="0" smtClean="0"/>
              <a:t>Pintura</a:t>
            </a:r>
            <a:endParaRPr lang="ca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220178" y="609600"/>
            <a:ext cx="526062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Diferents representacions de l’arribada de l’Esperit Sant. Naixement de l’Església. PENTACOSTA</a:t>
            </a:r>
            <a:endParaRPr lang="ca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46667" y="4447822"/>
            <a:ext cx="346568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Les flames al cap representen la llum i força, que ens envia Jesús.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326462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C000"/>
                </a:solidFill>
              </a:rPr>
              <a:t>DONS DE L’ESPERIT</a:t>
            </a:r>
            <a:endParaRPr lang="ca-ES" b="1" dirty="0">
              <a:solidFill>
                <a:srgbClr val="FFC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95022" y="1840087"/>
            <a:ext cx="9843911" cy="4308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4400" dirty="0" smtClean="0">
                <a:solidFill>
                  <a:schemeClr val="accent1">
                    <a:lumMod val="75000"/>
                  </a:schemeClr>
                </a:solidFill>
              </a:rPr>
              <a:t>CORETGE</a:t>
            </a:r>
          </a:p>
          <a:p>
            <a:r>
              <a:rPr lang="ca-ES" sz="4400" dirty="0" smtClean="0">
                <a:solidFill>
                  <a:schemeClr val="accent1">
                    <a:lumMod val="75000"/>
                  </a:schemeClr>
                </a:solidFill>
              </a:rPr>
              <a:t>ALEGRIA</a:t>
            </a:r>
          </a:p>
          <a:p>
            <a:r>
              <a:rPr lang="ca-ES" sz="4400" dirty="0" smtClean="0">
                <a:solidFill>
                  <a:schemeClr val="accent1">
                    <a:lumMod val="75000"/>
                  </a:schemeClr>
                </a:solidFill>
              </a:rPr>
              <a:t>COMPASSIÓ</a:t>
            </a:r>
          </a:p>
          <a:p>
            <a:r>
              <a:rPr lang="ca-ES" sz="4400" dirty="0" smtClean="0">
                <a:solidFill>
                  <a:schemeClr val="accent1">
                    <a:lumMod val="75000"/>
                  </a:schemeClr>
                </a:solidFill>
              </a:rPr>
              <a:t>ENTENIMENT...</a:t>
            </a:r>
          </a:p>
          <a:p>
            <a:r>
              <a:rPr lang="ca-ES" sz="4400" dirty="0" smtClean="0">
                <a:solidFill>
                  <a:srgbClr val="C00000"/>
                </a:solidFill>
              </a:rPr>
              <a:t>Ens ajuden a seguir el missatge de Jesús:</a:t>
            </a:r>
          </a:p>
          <a:p>
            <a:r>
              <a:rPr lang="ca-ES" sz="5400" b="1" dirty="0" smtClean="0">
                <a:solidFill>
                  <a:srgbClr val="C00000"/>
                </a:solidFill>
              </a:rPr>
              <a:t>ESTIMANT</a:t>
            </a:r>
            <a:endParaRPr lang="ca-E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4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b="1" dirty="0" smtClean="0">
                <a:solidFill>
                  <a:srgbClr val="FFC000"/>
                </a:solidFill>
              </a:rPr>
              <a:t>ACTIVITAT </a:t>
            </a:r>
            <a:endParaRPr lang="ca-ES" sz="6000" b="1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59555" y="1772356"/>
            <a:ext cx="10205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Llegeix i pensa la informació. </a:t>
            </a:r>
          </a:p>
          <a:p>
            <a:r>
              <a:rPr lang="ca-ES" sz="4000" dirty="0" smtClean="0"/>
              <a:t>Escriu els teus dons o capacitats per fer coses ben fetes ( estimar, riure, cooperar, jugar bé...).</a:t>
            </a:r>
          </a:p>
          <a:p>
            <a:r>
              <a:rPr lang="ca-ES" sz="4000" dirty="0" smtClean="0"/>
              <a:t>Dibuixa els símbols de l’Esperit Sant.</a:t>
            </a:r>
          </a:p>
          <a:p>
            <a:endParaRPr lang="ca-ES" sz="4000" dirty="0"/>
          </a:p>
          <a:p>
            <a:r>
              <a:rPr lang="ca-ES" sz="4000" dirty="0" smtClean="0"/>
              <a:t>Pots enviar la tasca al correu: miriamsr@josepferra.com</a:t>
            </a:r>
          </a:p>
          <a:p>
            <a:endParaRPr lang="ca-ES" sz="4000" dirty="0" smtClean="0"/>
          </a:p>
          <a:p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2565528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176</Words>
  <Application>Microsoft Office PowerPoint</Application>
  <PresentationFormat>Panorámica</PresentationFormat>
  <Paragraphs>30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L’ESPERIT SANT </vt:lpstr>
      <vt:lpstr>L’ESPERI SANT ÉS...</vt:lpstr>
      <vt:lpstr>SIMBOLS DE L’ESPERIT SANT</vt:lpstr>
      <vt:lpstr>Presentación de PowerPoint</vt:lpstr>
      <vt:lpstr>DONS DE L’ESPERIT</vt:lpstr>
      <vt:lpstr>ACTIVITAT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L’ESPERIT SANT</dc:title>
  <dc:creator>SEBI</dc:creator>
  <cp:lastModifiedBy>SEBI</cp:lastModifiedBy>
  <cp:revision>12</cp:revision>
  <dcterms:created xsi:type="dcterms:W3CDTF">2020-05-03T15:57:49Z</dcterms:created>
  <dcterms:modified xsi:type="dcterms:W3CDTF">2020-05-03T17:54:08Z</dcterms:modified>
</cp:coreProperties>
</file>