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FF"/>
    <a:srgbClr val="66FF33"/>
    <a:srgbClr val="66FF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0505-7A33-4F36-96F8-5D2DCF4C437A}" type="datetimeFigureOut">
              <a:rPr lang="ca-ES" smtClean="0"/>
              <a:t>31/05/2020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A1EB-EC41-4867-A159-3635057BC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5725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0505-7A33-4F36-96F8-5D2DCF4C437A}" type="datetimeFigureOut">
              <a:rPr lang="ca-ES" smtClean="0"/>
              <a:t>31/05/2020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A1EB-EC41-4867-A159-3635057BC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5808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0505-7A33-4F36-96F8-5D2DCF4C437A}" type="datetimeFigureOut">
              <a:rPr lang="ca-ES" smtClean="0"/>
              <a:t>31/05/2020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A1EB-EC41-4867-A159-3635057BC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04019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0505-7A33-4F36-96F8-5D2DCF4C437A}" type="datetimeFigureOut">
              <a:rPr lang="ca-ES" smtClean="0"/>
              <a:t>31/05/2020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A1EB-EC41-4867-A159-3635057BC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294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0505-7A33-4F36-96F8-5D2DCF4C437A}" type="datetimeFigureOut">
              <a:rPr lang="ca-ES" smtClean="0"/>
              <a:t>31/05/2020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A1EB-EC41-4867-A159-3635057BC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9772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0505-7A33-4F36-96F8-5D2DCF4C437A}" type="datetimeFigureOut">
              <a:rPr lang="ca-ES" smtClean="0"/>
              <a:t>31/05/2020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A1EB-EC41-4867-A159-3635057BC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6231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0505-7A33-4F36-96F8-5D2DCF4C437A}" type="datetimeFigureOut">
              <a:rPr lang="ca-ES" smtClean="0"/>
              <a:t>31/05/2020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A1EB-EC41-4867-A159-3635057BC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754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0505-7A33-4F36-96F8-5D2DCF4C437A}" type="datetimeFigureOut">
              <a:rPr lang="ca-ES" smtClean="0"/>
              <a:t>31/05/2020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A1EB-EC41-4867-A159-3635057BC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6008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0505-7A33-4F36-96F8-5D2DCF4C437A}" type="datetimeFigureOut">
              <a:rPr lang="ca-ES" smtClean="0"/>
              <a:t>31/05/2020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A1EB-EC41-4867-A159-3635057BC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15210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0505-7A33-4F36-96F8-5D2DCF4C437A}" type="datetimeFigureOut">
              <a:rPr lang="ca-ES" smtClean="0"/>
              <a:t>31/05/2020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A1EB-EC41-4867-A159-3635057BC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809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C0505-7A33-4F36-96F8-5D2DCF4C437A}" type="datetimeFigureOut">
              <a:rPr lang="ca-ES" smtClean="0"/>
              <a:t>31/05/2020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A1EB-EC41-4867-A159-3635057BC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5592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C0505-7A33-4F36-96F8-5D2DCF4C437A}" type="datetimeFigureOut">
              <a:rPr lang="ca-ES" smtClean="0"/>
              <a:t>31/05/2020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0A1EB-EC41-4867-A159-3635057BC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7074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eg"/><Relationship Id="rId3" Type="http://schemas.openxmlformats.org/officeDocument/2006/relationships/image" Target="../media/image2.jpg"/><Relationship Id="rId21" Type="http://schemas.openxmlformats.org/officeDocument/2006/relationships/image" Target="../media/image20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jp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24" Type="http://schemas.openxmlformats.org/officeDocument/2006/relationships/image" Target="../media/image23.jpg"/><Relationship Id="rId5" Type="http://schemas.openxmlformats.org/officeDocument/2006/relationships/image" Target="../media/image4.gif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gif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ca-ES" sz="8800" dirty="0" smtClean="0"/>
              <a:t>DONS DE L’ESPERIT</a:t>
            </a:r>
            <a:endParaRPr lang="ca-ES" sz="8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solidFill>
            <a:srgbClr val="CCFF33"/>
          </a:solidFill>
        </p:spPr>
        <p:txBody>
          <a:bodyPr>
            <a:normAutofit fontScale="25000" lnSpcReduction="20000"/>
          </a:bodyPr>
          <a:lstStyle/>
          <a:p>
            <a:r>
              <a:rPr lang="ca-ES" sz="11200" b="1" dirty="0" smtClean="0">
                <a:solidFill>
                  <a:schemeClr val="accent1">
                    <a:lumMod val="75000"/>
                  </a:schemeClr>
                </a:solidFill>
              </a:rPr>
              <a:t>CORATGE</a:t>
            </a:r>
          </a:p>
          <a:p>
            <a:r>
              <a:rPr lang="ca-ES" sz="11200" b="1" dirty="0" smtClean="0">
                <a:solidFill>
                  <a:schemeClr val="accent1">
                    <a:lumMod val="75000"/>
                  </a:schemeClr>
                </a:solidFill>
              </a:rPr>
              <a:t>ALEGRIA</a:t>
            </a:r>
          </a:p>
          <a:p>
            <a:r>
              <a:rPr lang="ca-ES" sz="11200" b="1" dirty="0" smtClean="0">
                <a:solidFill>
                  <a:schemeClr val="accent1">
                    <a:lumMod val="75000"/>
                  </a:schemeClr>
                </a:solidFill>
              </a:rPr>
              <a:t>COMPASSIÓ</a:t>
            </a:r>
          </a:p>
          <a:p>
            <a:r>
              <a:rPr lang="ca-ES" sz="11200" b="1" dirty="0" smtClean="0">
                <a:solidFill>
                  <a:schemeClr val="accent1">
                    <a:lumMod val="75000"/>
                  </a:schemeClr>
                </a:solidFill>
              </a:rPr>
              <a:t>ENTENIMENT...</a:t>
            </a:r>
          </a:p>
          <a:p>
            <a:r>
              <a:rPr lang="ca-ES" sz="11200" dirty="0" smtClean="0">
                <a:solidFill>
                  <a:srgbClr val="C00000"/>
                </a:solidFill>
              </a:rPr>
              <a:t>Ens ajuden a seguir el missatge de Jesús:</a:t>
            </a:r>
          </a:p>
          <a:p>
            <a:r>
              <a:rPr lang="ca-ES" sz="11200" b="1" dirty="0" smtClean="0">
                <a:solidFill>
                  <a:srgbClr val="C00000"/>
                </a:solidFill>
              </a:rPr>
              <a:t>ESTIMANT</a:t>
            </a:r>
            <a:endParaRPr lang="ca-ES" sz="1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9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750710" y="1040601"/>
            <a:ext cx="4673600" cy="1323439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ca-ES" sz="4000" dirty="0" smtClean="0"/>
              <a:t>CORATGE I VALENTIA</a:t>
            </a:r>
          </a:p>
          <a:p>
            <a:r>
              <a:rPr lang="ca-ES" sz="4000" dirty="0" smtClean="0"/>
              <a:t> PACIÈNCIA...</a:t>
            </a:r>
            <a:endParaRPr lang="ca-ES" sz="4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355644" y="1196623"/>
            <a:ext cx="4910667" cy="707886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ca-ES" sz="4000" dirty="0" smtClean="0"/>
              <a:t>ALEGRIA I FELICITAT </a:t>
            </a:r>
            <a:endParaRPr lang="ca-ES" sz="4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536266" y="2652889"/>
            <a:ext cx="4978400" cy="70788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ca-ES" sz="4000" dirty="0" smtClean="0"/>
              <a:t>COMPASSIÓ I PERDO</a:t>
            </a:r>
            <a:endParaRPr lang="ca-ES" sz="4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32178" y="3221321"/>
            <a:ext cx="530577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a-ES" sz="4000" dirty="0" smtClean="0"/>
              <a:t>ENTENIMENT I SAVIESA</a:t>
            </a:r>
            <a:endParaRPr lang="ca-ES" sz="4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451599" y="4398679"/>
            <a:ext cx="5147733" cy="707886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ca-ES" sz="4000" dirty="0" smtClean="0"/>
              <a:t>FORTALESA I ESFORÇ</a:t>
            </a:r>
            <a:endParaRPr lang="ca-ES" sz="4000" dirty="0"/>
          </a:p>
        </p:txBody>
      </p:sp>
      <p:sp>
        <p:nvSpPr>
          <p:cNvPr id="9" name="CuadroTexto 8"/>
          <p:cNvSpPr txBox="1"/>
          <p:nvPr/>
        </p:nvSpPr>
        <p:spPr>
          <a:xfrm>
            <a:off x="1083732" y="4752622"/>
            <a:ext cx="4752623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ca-ES" sz="4000" dirty="0" smtClean="0"/>
              <a:t>TRANQUIL·LITAT I PAU</a:t>
            </a:r>
            <a:endParaRPr lang="ca-ES" sz="4000" dirty="0"/>
          </a:p>
        </p:txBody>
      </p:sp>
      <p:sp>
        <p:nvSpPr>
          <p:cNvPr id="10" name="Conector 9"/>
          <p:cNvSpPr/>
          <p:nvPr/>
        </p:nvSpPr>
        <p:spPr>
          <a:xfrm>
            <a:off x="1354667" y="5734756"/>
            <a:ext cx="293511" cy="2596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Conector 10"/>
          <p:cNvSpPr/>
          <p:nvPr/>
        </p:nvSpPr>
        <p:spPr>
          <a:xfrm>
            <a:off x="2122311" y="5734756"/>
            <a:ext cx="282222" cy="2596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Conector 11"/>
          <p:cNvSpPr/>
          <p:nvPr/>
        </p:nvSpPr>
        <p:spPr>
          <a:xfrm>
            <a:off x="2805288" y="5742113"/>
            <a:ext cx="282222" cy="25964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229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IMATGES PER IMAGINAR</a:t>
            </a:r>
            <a:endParaRPr lang="ca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6" y="2195072"/>
            <a:ext cx="2155472" cy="1077736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36" y="1558750"/>
            <a:ext cx="1851731" cy="12726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66" y="3847811"/>
            <a:ext cx="2321983" cy="13052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11" y="3026889"/>
            <a:ext cx="1656644" cy="13087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0" y="3814059"/>
            <a:ext cx="1590674" cy="159067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81" y="4154827"/>
            <a:ext cx="1288563" cy="12499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424" y="1926369"/>
            <a:ext cx="2115618" cy="14132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55" y="4609396"/>
            <a:ext cx="1645920" cy="109423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20" y="2767865"/>
            <a:ext cx="1524475" cy="122110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044" y="5566362"/>
            <a:ext cx="1708856" cy="11392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5" y="5788151"/>
            <a:ext cx="1828800" cy="9174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684" y="3575283"/>
            <a:ext cx="1815576" cy="136168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585" y="475521"/>
            <a:ext cx="1273704" cy="128914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35" y="5309827"/>
            <a:ext cx="1100849" cy="165230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897033" y="5066164"/>
            <a:ext cx="1915583" cy="127492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251388" y="5678490"/>
            <a:ext cx="1878267" cy="105558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247" y="1690688"/>
            <a:ext cx="1660620" cy="110638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219" y="5687209"/>
            <a:ext cx="1158664" cy="1158664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798" y="420667"/>
            <a:ext cx="1033737" cy="88642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442" y="2931854"/>
            <a:ext cx="1039048" cy="120435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80" y="555006"/>
            <a:ext cx="786025" cy="79060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38" y="1442302"/>
            <a:ext cx="1288123" cy="129163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2" y="1307096"/>
            <a:ext cx="1600916" cy="85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64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8800" b="1" dirty="0" smtClean="0">
                <a:solidFill>
                  <a:srgbClr val="FFC000"/>
                </a:solidFill>
              </a:rPr>
              <a:t>ACTIVITAT</a:t>
            </a:r>
            <a:endParaRPr lang="ca-ES" sz="8800" b="1" dirty="0">
              <a:solidFill>
                <a:srgbClr val="FFC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31119" y="2573866"/>
            <a:ext cx="94262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DILLUNS DE PENTACOSTA, SEGONA PASQUA, PASQUA GRANADA, UNA FESTA CRISTIANA MOLT IMPORTANT, CELEBREM LA VINGUDA DE L’ESPERIT SANT.  AQUEST DIES A CASA EM FET SERVIR MOLT ELS </a:t>
            </a:r>
            <a:r>
              <a:rPr lang="ca-ES" b="1" dirty="0" smtClean="0">
                <a:solidFill>
                  <a:srgbClr val="FF0000"/>
                </a:solidFill>
              </a:rPr>
              <a:t>DONS </a:t>
            </a:r>
            <a:r>
              <a:rPr lang="ca-ES" dirty="0" smtClean="0"/>
              <a:t>DE L’ESPERIT SANT QUE ENS VA DEIXAR JESÚS PER IL·LUMINAR LA NOSTRA VIDA AMB </a:t>
            </a:r>
            <a:r>
              <a:rPr lang="ca-ES" b="1" dirty="0" smtClean="0">
                <a:solidFill>
                  <a:srgbClr val="FF0000"/>
                </a:solidFill>
              </a:rPr>
              <a:t>AMOR.</a:t>
            </a:r>
          </a:p>
          <a:p>
            <a:r>
              <a:rPr lang="ca-ES" b="1" dirty="0" smtClean="0">
                <a:solidFill>
                  <a:srgbClr val="FF0000"/>
                </a:solidFill>
              </a:rPr>
              <a:t>MIRAR LES DIAPOSITIVES 2 I 3, PENSA I ESCRIU QINES COSES BONES HAS FET AQUESTS DIES.</a:t>
            </a:r>
          </a:p>
          <a:p>
            <a:r>
              <a:rPr lang="ca-ES" b="1" dirty="0" smtClean="0">
                <a:solidFill>
                  <a:srgbClr val="FF0000"/>
                </a:solidFill>
              </a:rPr>
              <a:t>DIBUXA O FOTOGRAFIA ALGUNES D’AQUESTES ACCIONS QUE HAS FET TU</a:t>
            </a:r>
            <a:r>
              <a:rPr lang="ca-ES" b="1" dirty="0" smtClean="0">
                <a:solidFill>
                  <a:srgbClr val="FF0000"/>
                </a:solidFill>
              </a:rPr>
              <a:t>.</a:t>
            </a:r>
          </a:p>
          <a:p>
            <a:endParaRPr lang="ca-ES" b="1" dirty="0">
              <a:solidFill>
                <a:srgbClr val="FF0000"/>
              </a:solidFill>
            </a:endParaRPr>
          </a:p>
          <a:p>
            <a:r>
              <a:rPr lang="ca-ES" b="1" dirty="0" smtClean="0">
                <a:solidFill>
                  <a:srgbClr val="FF0000"/>
                </a:solidFill>
              </a:rPr>
              <a:t>Podeu enviar la tasca al correu: miriamsr</a:t>
            </a:r>
            <a:r>
              <a:rPr lang="ca-ES" b="1" dirty="0" smtClean="0">
                <a:solidFill>
                  <a:srgbClr val="FF0000"/>
                </a:solidFill>
              </a:rPr>
              <a:t>@josepferra.com</a:t>
            </a:r>
            <a:endParaRPr lang="ca-ES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542" y="667054"/>
            <a:ext cx="935214" cy="20472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23" y="671354"/>
            <a:ext cx="2302933" cy="146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82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129</Words>
  <Application>Microsoft Office PowerPoint</Application>
  <PresentationFormat>Panorámica</PresentationFormat>
  <Paragraphs>21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DONS DE L’ESPERIT</vt:lpstr>
      <vt:lpstr>Presentación de PowerPoint</vt:lpstr>
      <vt:lpstr>IMATGES PER IMAGINAR</vt:lpstr>
      <vt:lpstr>ACTIVITAT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DONS DE L’ESPERIT</dc:title>
  <dc:creator>SEBI</dc:creator>
  <cp:lastModifiedBy>SEBI</cp:lastModifiedBy>
  <cp:revision>13</cp:revision>
  <dcterms:created xsi:type="dcterms:W3CDTF">2020-05-31T10:56:08Z</dcterms:created>
  <dcterms:modified xsi:type="dcterms:W3CDTF">2020-05-31T12:36:14Z</dcterms:modified>
</cp:coreProperties>
</file>