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62" r:id="rId3"/>
    <p:sldId id="258" r:id="rId4"/>
    <p:sldId id="263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FE8-5F99-43C3-832D-5E51A70DDE84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75D797A-7702-40CE-BCC1-356CF6DBB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34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FE8-5F99-43C3-832D-5E51A70DDE84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5D797A-7702-40CE-BCC1-356CF6DBB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6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FE8-5F99-43C3-832D-5E51A70DDE84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5D797A-7702-40CE-BCC1-356CF6DBB013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5680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FE8-5F99-43C3-832D-5E51A70DDE84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5D797A-7702-40CE-BCC1-356CF6DBB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642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FE8-5F99-43C3-832D-5E51A70DDE84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5D797A-7702-40CE-BCC1-356CF6DBB013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5807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FE8-5F99-43C3-832D-5E51A70DDE84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5D797A-7702-40CE-BCC1-356CF6DBB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3290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FE8-5F99-43C3-832D-5E51A70DDE84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797A-7702-40CE-BCC1-356CF6DBB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922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FE8-5F99-43C3-832D-5E51A70DDE84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797A-7702-40CE-BCC1-356CF6DBB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03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FE8-5F99-43C3-832D-5E51A70DDE84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797A-7702-40CE-BCC1-356CF6DBB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44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FE8-5F99-43C3-832D-5E51A70DDE84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5D797A-7702-40CE-BCC1-356CF6DBB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4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FE8-5F99-43C3-832D-5E51A70DDE84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5D797A-7702-40CE-BCC1-356CF6DBB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36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FE8-5F99-43C3-832D-5E51A70DDE84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5D797A-7702-40CE-BCC1-356CF6DBB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96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FE8-5F99-43C3-832D-5E51A70DDE84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797A-7702-40CE-BCC1-356CF6DBB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46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FE8-5F99-43C3-832D-5E51A70DDE84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797A-7702-40CE-BCC1-356CF6DBB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91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FE8-5F99-43C3-832D-5E51A70DDE84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797A-7702-40CE-BCC1-356CF6DBB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19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1FE8-5F99-43C3-832D-5E51A70DDE84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5D797A-7702-40CE-BCC1-356CF6DBB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04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71FE8-5F99-43C3-832D-5E51A70DDE84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75D797A-7702-40CE-BCC1-356CF6DBB0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25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ma"/><Relationship Id="rId3" Type="http://schemas.microsoft.com/office/2007/relationships/media" Target="../media/media3.wma"/><Relationship Id="rId7" Type="http://schemas.microsoft.com/office/2007/relationships/media" Target="../media/media5.wma"/><Relationship Id="rId12" Type="http://schemas.openxmlformats.org/officeDocument/2006/relationships/image" Target="../media/image1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audio" Target="../media/media4.wma"/><Relationship Id="rId11" Type="http://schemas.openxmlformats.org/officeDocument/2006/relationships/slideLayout" Target="../slideLayouts/slideLayout2.xml"/><Relationship Id="rId5" Type="http://schemas.microsoft.com/office/2007/relationships/media" Target="../media/media4.wma"/><Relationship Id="rId10" Type="http://schemas.openxmlformats.org/officeDocument/2006/relationships/audio" Target="../media/media6.wma"/><Relationship Id="rId4" Type="http://schemas.openxmlformats.org/officeDocument/2006/relationships/audio" Target="../media/media3.wma"/><Relationship Id="rId9" Type="http://schemas.microsoft.com/office/2007/relationships/media" Target="../media/media6.wm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ma"/><Relationship Id="rId3" Type="http://schemas.microsoft.com/office/2007/relationships/media" Target="../media/media8.wma"/><Relationship Id="rId7" Type="http://schemas.microsoft.com/office/2007/relationships/media" Target="../media/media10.wma"/><Relationship Id="rId12" Type="http://schemas.openxmlformats.org/officeDocument/2006/relationships/image" Target="../media/image1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audio" Target="../media/media9.wma"/><Relationship Id="rId11" Type="http://schemas.openxmlformats.org/officeDocument/2006/relationships/slideLayout" Target="../slideLayouts/slideLayout2.xml"/><Relationship Id="rId5" Type="http://schemas.microsoft.com/office/2007/relationships/media" Target="../media/media9.wma"/><Relationship Id="rId10" Type="http://schemas.openxmlformats.org/officeDocument/2006/relationships/audio" Target="../media/media11.wma"/><Relationship Id="rId4" Type="http://schemas.openxmlformats.org/officeDocument/2006/relationships/audio" Target="../media/media8.wma"/><Relationship Id="rId9" Type="http://schemas.microsoft.com/office/2007/relationships/media" Target="../media/media11.wm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3.wma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10000" dirty="0" smtClean="0">
                <a:solidFill>
                  <a:srgbClr val="00B05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Los adverbios</a:t>
            </a:r>
            <a:endParaRPr lang="es-ES" sz="10000" dirty="0">
              <a:solidFill>
                <a:srgbClr val="00B05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36184" y="1332992"/>
            <a:ext cx="1181608" cy="11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4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adverbios informan sobre la acción del verbo.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400" dirty="0"/>
              <a:t>Indican</a:t>
            </a:r>
            <a:r>
              <a:rPr lang="es-ES" sz="2400" dirty="0" smtClean="0"/>
              <a:t>:</a:t>
            </a:r>
            <a:endParaRPr lang="es-ES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400" b="1" dirty="0" smtClean="0"/>
              <a:t>Tiempo: </a:t>
            </a:r>
            <a:r>
              <a:rPr lang="es-ES" sz="2400" dirty="0" smtClean="0"/>
              <a:t>Cuándo pasa la acción. 	Ejemplo: </a:t>
            </a:r>
            <a:r>
              <a:rPr lang="es-ES" sz="2400" b="1" dirty="0" smtClean="0">
                <a:solidFill>
                  <a:srgbClr val="00B050"/>
                </a:solidFill>
              </a:rPr>
              <a:t>hoy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400" b="1" dirty="0" smtClean="0"/>
              <a:t>Lugar: </a:t>
            </a:r>
            <a:r>
              <a:rPr lang="es-ES" sz="2400" dirty="0" smtClean="0"/>
              <a:t>Dónde pasa la acción. 		Ejemplo: </a:t>
            </a:r>
            <a:r>
              <a:rPr lang="es-ES" sz="2400" b="1" dirty="0" smtClean="0">
                <a:solidFill>
                  <a:srgbClr val="00B050"/>
                </a:solidFill>
              </a:rPr>
              <a:t>aquí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400" b="1" dirty="0" smtClean="0"/>
              <a:t>Modo: </a:t>
            </a:r>
            <a:r>
              <a:rPr lang="es-ES" sz="2400" dirty="0" smtClean="0"/>
              <a:t>Cómo pasa la acción. 		Ejemplo: </a:t>
            </a:r>
            <a:r>
              <a:rPr lang="es-ES" sz="2400" b="1" dirty="0" smtClean="0">
                <a:solidFill>
                  <a:srgbClr val="00B050"/>
                </a:solidFill>
              </a:rPr>
              <a:t>despacio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400" b="1" dirty="0" smtClean="0"/>
              <a:t>Cantidad: </a:t>
            </a:r>
            <a:r>
              <a:rPr lang="es-ES" sz="2400" dirty="0" smtClean="0"/>
              <a:t>Cuántos. </a:t>
            </a:r>
            <a:r>
              <a:rPr lang="es-ES" sz="2400" dirty="0" smtClean="0"/>
              <a:t>					Ejemplo: </a:t>
            </a:r>
            <a:r>
              <a:rPr lang="es-ES" sz="2400" b="1" dirty="0" smtClean="0">
                <a:solidFill>
                  <a:srgbClr val="00B050"/>
                </a:solidFill>
              </a:rPr>
              <a:t>menos</a:t>
            </a:r>
            <a:r>
              <a:rPr lang="es-ES" sz="2400" dirty="0" smtClean="0"/>
              <a:t> </a:t>
            </a:r>
            <a:endParaRPr lang="es-ES" sz="2400" dirty="0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71008" y="1209691"/>
            <a:ext cx="764032" cy="764032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428224" y="2887472"/>
            <a:ext cx="517144" cy="517144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420096" y="3633216"/>
            <a:ext cx="525272" cy="525272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98212" y="4341368"/>
            <a:ext cx="504952" cy="504952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742168" y="5074920"/>
            <a:ext cx="537464" cy="53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7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0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6638" y="441230"/>
            <a:ext cx="8911687" cy="464026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Vamos a practicar:</a:t>
            </a:r>
            <a:endParaRPr lang="es-ES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88336" y="1255776"/>
            <a:ext cx="9222325" cy="5263896"/>
          </a:xfrm>
        </p:spPr>
        <p:txBody>
          <a:bodyPr/>
          <a:lstStyle/>
          <a:p>
            <a:pPr>
              <a:buFont typeface="+mj-lt"/>
              <a:buAutoNum type="arabicPeriod"/>
            </a:pPr>
            <a:endParaRPr lang="es-ES" sz="2000" dirty="0" smtClean="0"/>
          </a:p>
          <a:p>
            <a:pPr>
              <a:buFont typeface="+mj-lt"/>
              <a:buAutoNum type="arabicPeriod"/>
            </a:pPr>
            <a:r>
              <a:rPr lang="es-ES" sz="2000" dirty="0" smtClean="0"/>
              <a:t>Maria leía </a:t>
            </a:r>
            <a:r>
              <a:rPr lang="es-ES" sz="2000" b="1" dirty="0" smtClean="0">
                <a:solidFill>
                  <a:srgbClr val="FF0000"/>
                </a:solidFill>
              </a:rPr>
              <a:t>despacio.</a:t>
            </a:r>
          </a:p>
          <a:p>
            <a:pPr>
              <a:buFont typeface="+mj-lt"/>
              <a:buAutoNum type="arabicPeriod"/>
            </a:pPr>
            <a:r>
              <a:rPr lang="es-ES" sz="2000" dirty="0" smtClean="0"/>
              <a:t>Queda </a:t>
            </a:r>
            <a:r>
              <a:rPr lang="es-ES" sz="2000" b="1" dirty="0" smtClean="0">
                <a:solidFill>
                  <a:srgbClr val="7030A0"/>
                </a:solidFill>
              </a:rPr>
              <a:t>poco</a:t>
            </a:r>
            <a:r>
              <a:rPr lang="es-ES" sz="2000" dirty="0" smtClean="0"/>
              <a:t> para empezar las vacaciones.</a:t>
            </a:r>
          </a:p>
          <a:p>
            <a:pPr>
              <a:buFont typeface="+mj-lt"/>
              <a:buAutoNum type="arabicPeriod"/>
            </a:pPr>
            <a:r>
              <a:rPr lang="es-ES" sz="2000" b="1" dirty="0" smtClean="0">
                <a:solidFill>
                  <a:srgbClr val="FF9900"/>
                </a:solidFill>
              </a:rPr>
              <a:t>Mañana</a:t>
            </a:r>
            <a:r>
              <a:rPr lang="es-ES" sz="2000" dirty="0" smtClean="0"/>
              <a:t> iremos al cine.</a:t>
            </a:r>
          </a:p>
          <a:p>
            <a:pPr>
              <a:buFont typeface="+mj-lt"/>
              <a:buAutoNum type="arabicPeriod"/>
            </a:pPr>
            <a:r>
              <a:rPr lang="es-ES" sz="2000" dirty="0" smtClean="0"/>
              <a:t>Deja la compra </a:t>
            </a:r>
            <a:r>
              <a:rPr lang="es-ES" sz="2000" b="1" dirty="0" smtClean="0">
                <a:solidFill>
                  <a:srgbClr val="00B0F0"/>
                </a:solidFill>
              </a:rPr>
              <a:t>aquí.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43942"/>
              </p:ext>
            </p:extLst>
          </p:nvPr>
        </p:nvGraphicFramePr>
        <p:xfrm>
          <a:off x="2958685" y="3938354"/>
          <a:ext cx="8128000" cy="18965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55671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¿Cuándo?</a:t>
                      </a:r>
                    </a:p>
                    <a:p>
                      <a:pPr algn="ctr"/>
                      <a:r>
                        <a:rPr lang="es-ES" sz="2000" dirty="0" smtClean="0"/>
                        <a:t>Adverbio de tiempo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¿Dónde?</a:t>
                      </a:r>
                    </a:p>
                    <a:p>
                      <a:pPr algn="ctr"/>
                      <a:r>
                        <a:rPr lang="es-ES" sz="2000" dirty="0" smtClean="0"/>
                        <a:t>Adverbio de lugar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¿Cómo?</a:t>
                      </a:r>
                    </a:p>
                    <a:p>
                      <a:pPr algn="ctr"/>
                      <a:r>
                        <a:rPr lang="es-ES" sz="2000" dirty="0" smtClean="0"/>
                        <a:t>Adverbio de modo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¿Cuántos?</a:t>
                      </a:r>
                    </a:p>
                    <a:p>
                      <a:pPr algn="ctr"/>
                      <a:r>
                        <a:rPr lang="es-ES" sz="2000" dirty="0" smtClean="0"/>
                        <a:t>Adverbio de cantidad</a:t>
                      </a:r>
                      <a:endParaRPr lang="es-ES" sz="2000" dirty="0"/>
                    </a:p>
                  </a:txBody>
                  <a:tcPr/>
                </a:tc>
              </a:tr>
              <a:tr h="890746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rgbClr val="FF9900"/>
                          </a:solidFill>
                        </a:rPr>
                        <a:t>mañana</a:t>
                      </a:r>
                      <a:endParaRPr lang="es-ES" sz="2000" dirty="0" smtClean="0"/>
                    </a:p>
                    <a:p>
                      <a:pPr algn="ctr"/>
                      <a:endParaRPr lang="es-E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>
                          <a:solidFill>
                            <a:srgbClr val="00B0F0"/>
                          </a:solidFill>
                        </a:rPr>
                        <a:t>aquí</a:t>
                      </a:r>
                    </a:p>
                    <a:p>
                      <a:pPr algn="ctr"/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 smtClean="0">
                          <a:solidFill>
                            <a:srgbClr val="FF0000"/>
                          </a:solidFill>
                        </a:rPr>
                        <a:t>despacio</a:t>
                      </a:r>
                    </a:p>
                    <a:p>
                      <a:pPr algn="ctr"/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rgbClr val="7030A0"/>
                          </a:solidFill>
                        </a:rPr>
                        <a:t>poco</a:t>
                      </a:r>
                      <a:endParaRPr lang="es-E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01944" y="470043"/>
            <a:ext cx="562864" cy="562864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01944" y="1726184"/>
            <a:ext cx="406400" cy="4064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82888" y="2180336"/>
            <a:ext cx="406400" cy="4064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55512" y="2612136"/>
            <a:ext cx="406400" cy="4064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08040" y="30642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9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0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0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5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5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 acabar…</a:t>
            </a:r>
            <a:endParaRPr lang="es-ES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568" y="3163728"/>
            <a:ext cx="1267016" cy="1267016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22464" y="3196240"/>
            <a:ext cx="1234504" cy="123450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776472" y="2002793"/>
            <a:ext cx="64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00B050"/>
                </a:solidFill>
              </a:rPr>
              <a:t>1</a:t>
            </a:r>
            <a:endParaRPr lang="es-ES" sz="3600" dirty="0">
              <a:solidFill>
                <a:srgbClr val="00B05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913624" y="2002793"/>
            <a:ext cx="64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B050"/>
                </a:solidFill>
              </a:rPr>
              <a:t>2</a:t>
            </a:r>
            <a:endParaRPr lang="es-E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7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</TotalTime>
  <Words>78</Words>
  <Application>Microsoft Office PowerPoint</Application>
  <PresentationFormat>Panorámica</PresentationFormat>
  <Paragraphs>30</Paragraphs>
  <Slides>4</Slides>
  <Notes>0</Notes>
  <HiddenSlides>0</HiddenSlides>
  <MMClips>13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Adobe Fan Heiti Std B</vt:lpstr>
      <vt:lpstr>Arial</vt:lpstr>
      <vt:lpstr>Century Gothic</vt:lpstr>
      <vt:lpstr>Wingdings</vt:lpstr>
      <vt:lpstr>Wingdings 3</vt:lpstr>
      <vt:lpstr>Espiral</vt:lpstr>
      <vt:lpstr>Los adverbios</vt:lpstr>
      <vt:lpstr>Los adverbios informan sobre la acción del verbo. </vt:lpstr>
      <vt:lpstr>Vamos a practicar:</vt:lpstr>
      <vt:lpstr>Per acabar…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adverbios</dc:title>
  <dc:creator>Oriol Pros</dc:creator>
  <cp:lastModifiedBy>Oriol Pros</cp:lastModifiedBy>
  <cp:revision>7</cp:revision>
  <dcterms:created xsi:type="dcterms:W3CDTF">2020-05-24T21:04:30Z</dcterms:created>
  <dcterms:modified xsi:type="dcterms:W3CDTF">2020-05-25T16:27:49Z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