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FF"/>
    <a:srgbClr val="FFFF66"/>
    <a:srgbClr val="99FF33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92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004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103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23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5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58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95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87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45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333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869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F72EB-AE85-4A90-81B0-E6C49EDD8B37}" type="datetimeFigureOut">
              <a:rPr lang="ca-ES" smtClean="0"/>
              <a:t>17/05/2020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D309-5987-43A4-9F7A-CD739FA20B1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30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9600" b="1" dirty="0" smtClean="0">
                <a:solidFill>
                  <a:srgbClr val="C00000"/>
                </a:solidFill>
              </a:rPr>
              <a:t>DIUMENGE</a:t>
            </a:r>
            <a:endParaRPr lang="ca-ES" sz="96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sz="3600" b="1" dirty="0" smtClean="0">
                <a:solidFill>
                  <a:srgbClr val="7030A0"/>
                </a:solidFill>
              </a:rPr>
              <a:t>ELS CRISTIANS VAN A MISSA</a:t>
            </a:r>
            <a:endParaRPr lang="ca-ES" sz="3600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84" y="3815177"/>
            <a:ext cx="1639310" cy="12294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06" y="4150581"/>
            <a:ext cx="1518534" cy="1138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23" y="4225510"/>
            <a:ext cx="1092200" cy="1638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2" y="4337657"/>
            <a:ext cx="1738489" cy="1548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1" y="4225510"/>
            <a:ext cx="1746118" cy="1151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7511" y="1858724"/>
            <a:ext cx="1896533" cy="1422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0" y="1855824"/>
            <a:ext cx="1518534" cy="21344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71" y="5257799"/>
            <a:ext cx="1603023" cy="12022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73116" y="5376857"/>
            <a:ext cx="1492699" cy="11195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40" y="5521218"/>
            <a:ext cx="1789289" cy="9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l sagrament del Sant Sopar | Fundació Gala - Salvador Dal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81" y="1515739"/>
            <a:ext cx="4555420" cy="234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 descr="Dijous Sant: el Sant Sopar | Parròquia de Calel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914401"/>
            <a:ext cx="3826933" cy="247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Jesús va sopar un dimecres | NacióDigit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9" y="3951111"/>
            <a:ext cx="3360456" cy="220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ijous San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53" y="4209943"/>
            <a:ext cx="3878580" cy="2202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5287998" y="519289"/>
            <a:ext cx="628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C00000"/>
                </a:solidFill>
              </a:rPr>
              <a:t>Primera missa: el </a:t>
            </a:r>
            <a:r>
              <a:rPr lang="ca-ES" sz="3600" b="1" dirty="0">
                <a:solidFill>
                  <a:srgbClr val="C00000"/>
                </a:solidFill>
              </a:rPr>
              <a:t>S</a:t>
            </a:r>
            <a:r>
              <a:rPr lang="ca-ES" sz="3600" b="1" dirty="0" smtClean="0">
                <a:solidFill>
                  <a:srgbClr val="C00000"/>
                </a:solidFill>
              </a:rPr>
              <a:t>ant Sopar</a:t>
            </a:r>
            <a:endParaRPr lang="ca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9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LA MISSA TE DUES PARTS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7030A0"/>
                </a:solidFill>
              </a:rPr>
              <a:t>LITÚRGIA DE LA PARAULA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7030A0"/>
                </a:solidFill>
              </a:rPr>
              <a:t>LITÚRGIA DE L’EUCARISTIA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a-ES" sz="1800" b="1" dirty="0" smtClean="0">
                <a:solidFill>
                  <a:srgbClr val="FF3300"/>
                </a:solidFill>
              </a:rPr>
              <a:t>COMPARTEIXEN EL PA I EL VI, COM VA FER JESÚS EN L’ÚLTIM SOPAR, I DONEN GRÀCIES A DÉU QUE ELS HAGI ENSENYAT A ESTIMAR.</a:t>
            </a:r>
          </a:p>
          <a:p>
            <a:pPr marL="0" indent="0">
              <a:lnSpc>
                <a:spcPct val="100000"/>
              </a:lnSpc>
              <a:buNone/>
            </a:pPr>
            <a:endParaRPr lang="ca-ES" sz="1800" b="1" dirty="0">
              <a:solidFill>
                <a:srgbClr val="FF3300"/>
              </a:solidFill>
            </a:endParaRPr>
          </a:p>
        </p:txBody>
      </p:sp>
      <p:pic>
        <p:nvPicPr>
          <p:cNvPr id="7" name="Marcador de contenido 6" descr="Blog CPL: El Cim s'acosta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1" y="3821113"/>
            <a:ext cx="2964568" cy="18875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800632" y="2525290"/>
            <a:ext cx="395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6600"/>
                </a:solidFill>
              </a:rPr>
              <a:t>LLEGEIXEN I EXPLIQUEN LA BÍBLIA, QUE PELS CRISTIANS ÉS LA PARAULA DE DÉU.</a:t>
            </a:r>
            <a:endParaRPr lang="ca-ES" b="1" dirty="0">
              <a:solidFill>
                <a:srgbClr val="FF6600"/>
              </a:solidFill>
            </a:endParaRPr>
          </a:p>
        </p:txBody>
      </p:sp>
      <p:pic>
        <p:nvPicPr>
          <p:cNvPr id="9" name="Imagen 8" descr="LA BIBLIA CATALANA INTERCONFESIONAL: 9788498463750 - V Book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95" y="3662843"/>
            <a:ext cx="1543050" cy="220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77" y="3502420"/>
            <a:ext cx="1849605" cy="13872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77" y="5153752"/>
            <a:ext cx="1228601" cy="1442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53" y="5137429"/>
            <a:ext cx="1945331" cy="14589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93" y="3502420"/>
            <a:ext cx="2215906" cy="15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SÍMBOLS DE LA CELEBRACIÓ DE L’EUCARISTIA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38200" y="1690688"/>
            <a:ext cx="10258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00B050"/>
                </a:solidFill>
              </a:rPr>
              <a:t>EL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ca-ES" sz="3600" b="1" dirty="0" smtClean="0">
                <a:solidFill>
                  <a:srgbClr val="00B050"/>
                </a:solidFill>
              </a:rPr>
              <a:t> I EL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VI</a:t>
            </a:r>
            <a:r>
              <a:rPr lang="ca-ES" sz="3600" b="1" dirty="0" smtClean="0">
                <a:solidFill>
                  <a:srgbClr val="00B050"/>
                </a:solidFill>
              </a:rPr>
              <a:t>: PELS CRISTIANS SÓN EL COS I SANG DE JESÚS QUE ELS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ALIMENTA</a:t>
            </a:r>
            <a:r>
              <a:rPr lang="ca-ES" sz="3600" b="1" dirty="0" smtClean="0">
                <a:solidFill>
                  <a:srgbClr val="00B050"/>
                </a:solidFill>
              </a:rPr>
              <a:t> I ELS DÓNA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FORÇA </a:t>
            </a:r>
            <a:r>
              <a:rPr lang="ca-ES" sz="3600" b="1" dirty="0" smtClean="0">
                <a:solidFill>
                  <a:srgbClr val="00B050"/>
                </a:solidFill>
              </a:rPr>
              <a:t>PER VIURE COM JESÚS, </a:t>
            </a:r>
            <a:r>
              <a:rPr lang="ca-ES" sz="3600" b="1" dirty="0" smtClean="0">
                <a:solidFill>
                  <a:schemeClr val="accent6">
                    <a:lumMod val="50000"/>
                  </a:schemeClr>
                </a:solidFill>
              </a:rPr>
              <a:t>ESTIMANT</a:t>
            </a:r>
            <a:r>
              <a:rPr lang="ca-ES" sz="3600" b="1" dirty="0" smtClean="0">
                <a:solidFill>
                  <a:srgbClr val="00B050"/>
                </a:solidFill>
              </a:rPr>
              <a:t>.</a:t>
            </a:r>
            <a:endParaRPr lang="ca-ES" sz="3600" b="1" dirty="0">
              <a:solidFill>
                <a:srgbClr val="00B050"/>
              </a:solidFill>
            </a:endParaRPr>
          </a:p>
        </p:txBody>
      </p:sp>
      <p:pic>
        <p:nvPicPr>
          <p:cNvPr id="23" name="Picture 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578" y="3533422"/>
            <a:ext cx="2415822" cy="2489869"/>
          </a:xfrm>
          <a:prstGeom prst="rect">
            <a:avLst/>
          </a:prstGeom>
        </p:spPr>
      </p:pic>
      <p:pic>
        <p:nvPicPr>
          <p:cNvPr id="24" name="Picture 254"/>
          <p:cNvPicPr/>
          <p:nvPr/>
        </p:nvPicPr>
        <p:blipFill>
          <a:blip r:embed="rId3"/>
          <a:stretch>
            <a:fillRect/>
          </a:stretch>
        </p:blipFill>
        <p:spPr>
          <a:xfrm>
            <a:off x="4302653" y="3714044"/>
            <a:ext cx="1714325" cy="2188738"/>
          </a:xfrm>
          <a:prstGeom prst="rect">
            <a:avLst/>
          </a:prstGeom>
        </p:spPr>
      </p:pic>
      <p:pic>
        <p:nvPicPr>
          <p:cNvPr id="25" name="Imagen 24" descr="http://2.bp.blogspot.com/-LvydVU1w0b8/TrxVXob-hZI/AAAAAAAAA7M/nf3kPa_4ysk/s1600/base+en+color+somb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80" y="3349129"/>
            <a:ext cx="3134995" cy="2842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dirty="0" smtClean="0">
                <a:solidFill>
                  <a:srgbClr val="C00000"/>
                </a:solidFill>
              </a:rPr>
              <a:t>QUÈ FEM A MISSA?</a:t>
            </a:r>
            <a:endParaRPr lang="ca-ES" sz="60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7911" y="1907822"/>
            <a:ext cx="33076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CANTAR</a:t>
            </a:r>
            <a:r>
              <a:rPr lang="ca-ES" dirty="0" smtClean="0"/>
              <a:t> CANÇONS SOBRE DÉU JESÚS I LES PERSONES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779911" y="2122311"/>
            <a:ext cx="4560711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COMPARTIR</a:t>
            </a:r>
            <a:r>
              <a:rPr lang="ca-ES" dirty="0" smtClean="0"/>
              <a:t> EL PA I EL VI, I SE SENTEN ACOMPANYATS PER JESÚS, QUE ELS DONA FORÇA D’ESTIMAR.</a:t>
            </a:r>
            <a:endParaRPr lang="ca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09511" y="3239911"/>
            <a:ext cx="4357511" cy="36933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RESAR I PREGAR</a:t>
            </a:r>
            <a:r>
              <a:rPr lang="ca-ES" dirty="0" smtClean="0"/>
              <a:t>: PARLAR AMB DÉU I JESÚS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09511" y="4176889"/>
            <a:ext cx="4357511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ESCOLTAR</a:t>
            </a:r>
            <a:r>
              <a:rPr lang="ca-ES" dirty="0" smtClean="0"/>
              <a:t> LA PARAULA DE DÉU QUE ESTÀ ESCRITA EN LA BÍBLIA I LA  REFLEXIÓ QUE FA EL CAPELLÀ.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02400" y="3454400"/>
            <a:ext cx="3014133" cy="189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694311" y="3420533"/>
            <a:ext cx="3115733" cy="239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592711" y="3609243"/>
            <a:ext cx="3217333" cy="12003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/>
              <a:t>PENSAR I REFLEXIONAR </a:t>
            </a:r>
            <a:r>
              <a:rPr lang="ca-ES" dirty="0" smtClean="0"/>
              <a:t>SOBRE EL QUÈ FEM NOSALTRES CADA DIA I EL QUÈ DIU </a:t>
            </a:r>
            <a:r>
              <a:rPr lang="ca-ES" dirty="0"/>
              <a:t>I</a:t>
            </a:r>
            <a:r>
              <a:rPr lang="ca-ES" dirty="0" smtClean="0"/>
              <a:t> VOL JESÚS QUE FEM ELS CRISTIANS</a:t>
            </a:r>
            <a:endParaRPr lang="ca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88444" y="5350933"/>
            <a:ext cx="7179734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AMB TOT AIXÒ, ÉS COM SI CARREGUÉSSIN LES PILES, PERQUÈ DURANT LA SETMANA SIGUIN CAPAÇOS DE SEGUIR EL CAMI DE JESÚS.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9267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7200" b="1" dirty="0" smtClean="0">
                <a:solidFill>
                  <a:srgbClr val="FFC000"/>
                </a:solidFill>
              </a:rPr>
              <a:t>ACTIVITAT </a:t>
            </a:r>
            <a:endParaRPr lang="ca-ES" sz="7200" b="1" dirty="0">
              <a:solidFill>
                <a:srgbClr val="FFC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48267" y="1783644"/>
            <a:ext cx="10405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Cada diumenge el cristians van a l’església per recordar, pensar, donar gracies, compartir i reflexionar sobre el que Jesús va dir i fer ( el seu missatge).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Mira la diapositiva nº 2 i busca els elements que tenen iguals tots el quadres del Sant Sopar, i els que tenen diferents.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Busca al diccionari o pregunta amb algú, el significat de la paraula “litúrgia”.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Fes una llista de les coses que fan a missa els cristians (diapositiva nº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smtClean="0"/>
              <a:t>Dibuixa o busca fotos dels símbols de la eucaristia</a:t>
            </a:r>
            <a:r>
              <a:rPr lang="ca-ES" sz="2800" dirty="0" smtClean="0"/>
              <a:t>.</a:t>
            </a:r>
          </a:p>
          <a:p>
            <a:r>
              <a:rPr lang="ca-ES" sz="2800" dirty="0" smtClean="0">
                <a:solidFill>
                  <a:srgbClr val="FF0000"/>
                </a:solidFill>
              </a:rPr>
              <a:t>Envieu la tasca feta, si us plau al correu: miriamsr@josepferra.com</a:t>
            </a:r>
            <a:endParaRPr lang="ca-E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828777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319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DIUMENGE</vt:lpstr>
      <vt:lpstr>Presentación de PowerPoint</vt:lpstr>
      <vt:lpstr>LA MISSA TE DUES PARTS</vt:lpstr>
      <vt:lpstr>SÍMBOLS DE LA CELEBRACIÓ DE L’EUCARISTIA</vt:lpstr>
      <vt:lpstr>QUÈ FEM A MISSA?</vt:lpstr>
      <vt:lpstr>ACTIVITAT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DIUMENGE</dc:title>
  <dc:creator>SEBI</dc:creator>
  <cp:lastModifiedBy>SEBI</cp:lastModifiedBy>
  <cp:revision>17</cp:revision>
  <dcterms:created xsi:type="dcterms:W3CDTF">2020-05-17T10:43:11Z</dcterms:created>
  <dcterms:modified xsi:type="dcterms:W3CDTF">2020-05-17T13:29:20Z</dcterms:modified>
</cp:coreProperties>
</file>