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F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958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133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63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26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03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073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78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71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18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08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666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C6B4-BDD5-4F03-935F-859B2E07A7F4}" type="datetimeFigureOut">
              <a:rPr lang="ca-ES" smtClean="0"/>
              <a:t>10/05/2020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86DA-035A-4645-B7AA-6864F9E19ED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53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48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002060"/>
                </a:solidFill>
              </a:rPr>
              <a:t>e</a:t>
            </a:r>
            <a:r>
              <a:rPr lang="ca-ES" b="1" dirty="0" smtClean="0">
                <a:solidFill>
                  <a:srgbClr val="002060"/>
                </a:solidFill>
              </a:rPr>
              <a:t>sglésia temple</a:t>
            </a:r>
            <a:br>
              <a:rPr lang="ca-ES" b="1" dirty="0" smtClean="0">
                <a:solidFill>
                  <a:srgbClr val="002060"/>
                </a:solidFill>
              </a:rPr>
            </a:br>
            <a:r>
              <a:rPr lang="ca-ES" b="1" dirty="0" smtClean="0">
                <a:solidFill>
                  <a:srgbClr val="002060"/>
                </a:solidFill>
              </a:rPr>
              <a:t>Església comunitat</a:t>
            </a:r>
            <a:endParaRPr lang="ca-ES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 descr="Parròquia de Santa Maria | Ajuntament d'Olesa de Montserra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36" y="3602038"/>
            <a:ext cx="233045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HOMILIA DE L'ALEXIS - &quot;Necessitem renovació profunda a l'Església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37" y="3773488"/>
            <a:ext cx="26289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Església parroquial de Sant Pere – Abrera / Baix Llobregat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31" y="3705066"/>
            <a:ext cx="3007360" cy="1449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132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C00000"/>
                </a:solidFill>
              </a:rPr>
              <a:t>ESGLÉSIA COMUNITATA I ESGLÉSIA TEMPLE</a:t>
            </a:r>
            <a:endParaRPr lang="ca-ES" b="1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 smtClean="0"/>
              <a:t>Les persones que seguim el camí de Jesús, quant ens reunim, formem una </a:t>
            </a:r>
            <a:r>
              <a:rPr lang="ca-ES" dirty="0" smtClean="0">
                <a:solidFill>
                  <a:srgbClr val="00B0F0"/>
                </a:solidFill>
              </a:rPr>
              <a:t>comunitat</a:t>
            </a:r>
            <a:r>
              <a:rPr lang="ca-ES" dirty="0" smtClean="0"/>
              <a:t>, l’</a:t>
            </a:r>
            <a:r>
              <a:rPr lang="ca-ES" dirty="0" smtClean="0">
                <a:solidFill>
                  <a:srgbClr val="FF0000"/>
                </a:solidFill>
              </a:rPr>
              <a:t>EGLÉSIA.</a:t>
            </a:r>
          </a:p>
          <a:p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a-ES" sz="3600" dirty="0" smtClean="0">
                <a:solidFill>
                  <a:schemeClr val="accent6">
                    <a:lumMod val="50000"/>
                  </a:schemeClr>
                </a:solidFill>
              </a:rPr>
              <a:t>església</a:t>
            </a:r>
            <a:endParaRPr lang="ca-E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a-ES" dirty="0" smtClean="0"/>
              <a:t>Edifici que es un </a:t>
            </a:r>
            <a:r>
              <a:rPr lang="ca-ES" dirty="0" smtClean="0">
                <a:solidFill>
                  <a:srgbClr val="00B0F0"/>
                </a:solidFill>
              </a:rPr>
              <a:t>temple</a:t>
            </a:r>
            <a:r>
              <a:rPr lang="ca-ES" dirty="0" smtClean="0"/>
              <a:t>, on es reuneixen els que segueixen a Jesús, per resar, celebrar, aprendre sobre Jesús (Catequesi),...</a:t>
            </a:r>
          </a:p>
          <a:p>
            <a:endParaRPr lang="ca-ES" dirty="0"/>
          </a:p>
        </p:txBody>
      </p:sp>
      <p:pic>
        <p:nvPicPr>
          <p:cNvPr id="7" name="Imagen 6" descr="L'inici de la vida de (i en) l'Església | EL9NOU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03" y="4090660"/>
            <a:ext cx="1955537" cy="115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Qui som | Església Protestant Barcelona - Cent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20" y="4081944"/>
            <a:ext cx="1925605" cy="114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atòlics, ortodoxes i protestants de Solsona han pregat junts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2" y="5139643"/>
            <a:ext cx="1536700" cy="10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Climent de Taüll – La Vall de Boí / Alta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79" y="4681913"/>
            <a:ext cx="159004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TA MARIA DE CARD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19" y="4681913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sglésia de Sant Martí | Ajuntament de Viladrau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53" y="4685088"/>
            <a:ext cx="1979930" cy="113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43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595" y="588149"/>
            <a:ext cx="10515600" cy="1325563"/>
          </a:xfrm>
        </p:spPr>
        <p:txBody>
          <a:bodyPr/>
          <a:lstStyle/>
          <a:p>
            <a:r>
              <a:rPr lang="ca-ES" b="1" dirty="0" smtClean="0">
                <a:solidFill>
                  <a:srgbClr val="A50021"/>
                </a:solidFill>
              </a:rPr>
              <a:t>EL TEMPLE: ESGLÉSIA </a:t>
            </a:r>
            <a:endParaRPr lang="ca-ES" b="1" dirty="0">
              <a:solidFill>
                <a:srgbClr val="A5002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9384" y="1590967"/>
            <a:ext cx="940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cada país i en cada temps o època s’han construït esglésies i son diferents, segons el lloc i l’any en que han estat construïts. Exemples:  </a:t>
            </a:r>
            <a:endParaRPr lang="ca-ES" dirty="0"/>
          </a:p>
        </p:txBody>
      </p:sp>
      <p:pic>
        <p:nvPicPr>
          <p:cNvPr id="1026" name="Picture 2" descr="Cristianos africanos bajo ataque. 17 fieles asesinados en Nigeri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6" y="2743206"/>
            <a:ext cx="1472503" cy="11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Església de Sant Climent de Taüll – La Vall de Boí / Alta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53" y="2699129"/>
            <a:ext cx="1590040" cy="119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GLESIA DE SANTA MARIA DE CARDE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31" y="2699129"/>
            <a:ext cx="1581150" cy="113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Església de Sant Martí | Ajuntament de Viladra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93" y="2675853"/>
            <a:ext cx="1979930" cy="11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de Sant Pere de Sacama – Olesa de Montserrat / Baix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1" y="4076631"/>
            <a:ext cx="1495425" cy="11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La ermita de Sant Pere Sacama Foto &amp; Imagen De Stock: 24723265 - Alam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6" y="4076631"/>
            <a:ext cx="1508760" cy="1109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Església de Sant Pere de Sacama – Olesa de Montserrat / Baix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96" y="4076631"/>
            <a:ext cx="1466215" cy="109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Archivo:Barcelona 38 2013.jpg - Wikipedia, la enciclopedia libr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38" y="2675853"/>
            <a:ext cx="880418" cy="1224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El Barroco en la arquitectura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3" y="4397035"/>
            <a:ext cx="1371600" cy="13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glesia de El Salvador (Villaspesa) - Wikipedia, la enciclopedia libr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83" y="4431325"/>
            <a:ext cx="1691640" cy="126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hina: se multiplican las demoliciones de iglesias católicas ..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83" y="4447928"/>
            <a:ext cx="2012315" cy="11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Atacan cuatro iglesias católicas en Chile antes de visita del Papa ...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5" y="2831209"/>
            <a:ext cx="2019300" cy="10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Asedio a las iglesias católicas en Nicaragua a manos de ..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6" y="5311868"/>
            <a:ext cx="2029460" cy="114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La Iglesia y el SIDA en África - Apuntes y monografías en Taringa!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76" y="5246426"/>
            <a:ext cx="1459865" cy="10947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1605777" y="3847583"/>
            <a:ext cx="382719" cy="13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ca-ES" dirty="0"/>
          </a:p>
        </p:txBody>
      </p:sp>
      <p:sp>
        <p:nvSpPr>
          <p:cNvPr id="20" name="Rectángulo 19"/>
          <p:cNvSpPr/>
          <p:nvPr/>
        </p:nvSpPr>
        <p:spPr>
          <a:xfrm>
            <a:off x="9946826" y="3900406"/>
            <a:ext cx="323293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6</a:t>
            </a:r>
            <a:endParaRPr lang="ca-ES" dirty="0"/>
          </a:p>
        </p:txBody>
      </p:sp>
      <p:sp>
        <p:nvSpPr>
          <p:cNvPr id="21" name="Rectángulo 20"/>
          <p:cNvSpPr/>
          <p:nvPr/>
        </p:nvSpPr>
        <p:spPr>
          <a:xfrm>
            <a:off x="3036616" y="3900407"/>
            <a:ext cx="372157" cy="14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ca-ES" dirty="0"/>
          </a:p>
        </p:txBody>
      </p:sp>
      <p:sp>
        <p:nvSpPr>
          <p:cNvPr id="22" name="Rectángulo 21"/>
          <p:cNvSpPr/>
          <p:nvPr/>
        </p:nvSpPr>
        <p:spPr>
          <a:xfrm>
            <a:off x="7957077" y="3835145"/>
            <a:ext cx="323293" cy="14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5</a:t>
            </a:r>
            <a:endParaRPr lang="ca-ES" dirty="0"/>
          </a:p>
        </p:txBody>
      </p:sp>
      <p:sp>
        <p:nvSpPr>
          <p:cNvPr id="23" name="Rectángulo 22"/>
          <p:cNvSpPr/>
          <p:nvPr/>
        </p:nvSpPr>
        <p:spPr>
          <a:xfrm>
            <a:off x="5980290" y="3880354"/>
            <a:ext cx="323293" cy="143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</a:t>
            </a:r>
            <a:endParaRPr lang="ca-ES" dirty="0"/>
          </a:p>
        </p:txBody>
      </p:sp>
      <p:sp>
        <p:nvSpPr>
          <p:cNvPr id="24" name="Rectángulo 23"/>
          <p:cNvSpPr/>
          <p:nvPr/>
        </p:nvSpPr>
        <p:spPr>
          <a:xfrm>
            <a:off x="6142617" y="5800827"/>
            <a:ext cx="323293" cy="167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8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4071649" y="3929743"/>
            <a:ext cx="323293" cy="14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3544493" y="6453598"/>
            <a:ext cx="436492" cy="225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12</a:t>
            </a:r>
            <a:endParaRPr lang="ca-ES" dirty="0"/>
          </a:p>
        </p:txBody>
      </p:sp>
      <p:sp>
        <p:nvSpPr>
          <p:cNvPr id="27" name="Rectángulo 26"/>
          <p:cNvSpPr/>
          <p:nvPr/>
        </p:nvSpPr>
        <p:spPr>
          <a:xfrm>
            <a:off x="10083691" y="5625594"/>
            <a:ext cx="485807" cy="175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10</a:t>
            </a:r>
            <a:endParaRPr lang="ca-ES" dirty="0"/>
          </a:p>
        </p:txBody>
      </p:sp>
      <p:sp>
        <p:nvSpPr>
          <p:cNvPr id="28" name="Rectángulo 27"/>
          <p:cNvSpPr/>
          <p:nvPr/>
        </p:nvSpPr>
        <p:spPr>
          <a:xfrm rot="10800000" flipV="1">
            <a:off x="7967931" y="5800827"/>
            <a:ext cx="323293" cy="2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9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988496" y="6489470"/>
            <a:ext cx="442470" cy="19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11</a:t>
            </a:r>
            <a:endParaRPr lang="ca-ES" dirty="0"/>
          </a:p>
        </p:txBody>
      </p:sp>
      <p:sp>
        <p:nvSpPr>
          <p:cNvPr id="31" name="Rectángulo 30"/>
          <p:cNvSpPr/>
          <p:nvPr/>
        </p:nvSpPr>
        <p:spPr>
          <a:xfrm>
            <a:off x="4520873" y="5266484"/>
            <a:ext cx="429263" cy="17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7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15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</a:t>
            </a:r>
            <a:endParaRPr lang="ca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47750" y="1913205"/>
            <a:ext cx="95345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Al nostre territori s’ha construït de diferents maneres, per exemple: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Romànic</a:t>
            </a:r>
            <a:r>
              <a:rPr lang="ca-ES" dirty="0" smtClean="0"/>
              <a:t>: fa uns 1000 anys als segles IX/X/XI (9,10,11) es construïa amb arcs de mig punt, volta de canó, parets molt gruixudes, finestres petites...</a:t>
            </a:r>
          </a:p>
          <a:p>
            <a:endParaRPr lang="ca-ES" dirty="0" smtClean="0"/>
          </a:p>
          <a:p>
            <a:r>
              <a:rPr lang="ca-ES" dirty="0" smtClean="0"/>
              <a:t> </a:t>
            </a:r>
          </a:p>
          <a:p>
            <a:r>
              <a:rPr lang="ca-ES" dirty="0" smtClean="0"/>
              <a:t>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Gòtic </a:t>
            </a:r>
            <a:r>
              <a:rPr lang="ca-ES" dirty="0" smtClean="0"/>
              <a:t>: després del romànic cap el segle XII (12), fa uns 800 anys, va sorgir aquest estil, el gòtic que te arcs apuntats, volta de creueria, parets mes altes i primes, finestres més grans...</a:t>
            </a:r>
          </a:p>
          <a:p>
            <a:endParaRPr lang="ca-ES" dirty="0" smtClean="0">
              <a:solidFill>
                <a:srgbClr val="C00000"/>
              </a:solidFill>
            </a:endParaRPr>
          </a:p>
        </p:txBody>
      </p:sp>
      <p:pic>
        <p:nvPicPr>
          <p:cNvPr id="4" name="Imagen 3" descr="Villasayas - La Asunció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28" y="3139503"/>
            <a:ext cx="690245" cy="7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rt romàni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1" y="3114248"/>
            <a:ext cx="961231" cy="6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Volta de canó - Viquipèdia, l'enciclopèdia lli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3605" y="3124509"/>
            <a:ext cx="1196182" cy="67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onèixer Catalunya – Pàgina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57" y="3124509"/>
            <a:ext cx="1221742" cy="6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Arc de mig punt | Esculturas, Arte romano, Imperio roman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06" y="3124509"/>
            <a:ext cx="885825" cy="6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Secrets del romànic | Redacció | SANT JOAN DESPÍ | Comunicació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69" y="3006399"/>
            <a:ext cx="1066800" cy="78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Els estils artístics: L'estil gòtic - Melissa♥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32" y="4972974"/>
            <a:ext cx="1135380" cy="81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Arquitectura romànica - Viquipèdia, l'enciclopèdia lliur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8" y="4980619"/>
            <a:ext cx="734776" cy="85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Gòtic i neogòtic La volta de creueria,... - Arquitectu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6" y="4980619"/>
            <a:ext cx="565150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arquitectura | enciclopèdia.cat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76" y="4980619"/>
            <a:ext cx="912022" cy="88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Tema 5(b). L'art Gòtic. Arquitectur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8" y="4953147"/>
            <a:ext cx="1109028" cy="90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5.L'art gòtic - portafolis xesc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6" y="4958245"/>
            <a:ext cx="1254123" cy="87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Archivo:Barcelona 38 2013.jpg - Wikipedia, la enciclopedia libre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4949208"/>
            <a:ext cx="858203" cy="892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chemeClr val="accent4">
                    <a:lumMod val="75000"/>
                  </a:schemeClr>
                </a:solidFill>
              </a:rPr>
              <a:t>ALGUNS ESTILS DE CONSTRUCCIÓ/2</a:t>
            </a:r>
            <a:endParaRPr lang="ca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362075" y="1771650"/>
            <a:ext cx="87725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Barroc</a:t>
            </a:r>
            <a:r>
              <a:rPr lang="ca-ES" dirty="0" smtClean="0"/>
              <a:t>: apareix al segle XVII (17) fa uns 400 anys, que tenia molta decoració, jocs de llum, les columnes cargolades, formes corbes que donen moviment...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C00000"/>
                </a:solidFill>
              </a:rPr>
              <a:t>Modernista</a:t>
            </a:r>
            <a:r>
              <a:rPr lang="ca-ES" dirty="0" smtClean="0"/>
              <a:t>: es una manera de construir amb formes curvilínies, extretes de la flora i en general de la </a:t>
            </a:r>
            <a:r>
              <a:rPr lang="ca-ES" dirty="0" smtClean="0">
                <a:solidFill>
                  <a:srgbClr val="C00000"/>
                </a:solidFill>
              </a:rPr>
              <a:t>natura</a:t>
            </a:r>
            <a:r>
              <a:rPr lang="ca-ES" dirty="0" smtClean="0"/>
              <a:t>, la llum,... reutilitzant material com el </a:t>
            </a:r>
            <a:r>
              <a:rPr lang="ca-ES" dirty="0" smtClean="0">
                <a:solidFill>
                  <a:srgbClr val="C00000"/>
                </a:solidFill>
              </a:rPr>
              <a:t>ferro forjat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rajoles</a:t>
            </a:r>
            <a:r>
              <a:rPr lang="ca-ES" dirty="0" smtClean="0"/>
              <a:t>, </a:t>
            </a:r>
            <a:r>
              <a:rPr lang="ca-ES" dirty="0" smtClean="0">
                <a:solidFill>
                  <a:srgbClr val="C00000"/>
                </a:solidFill>
              </a:rPr>
              <a:t>totxanes</a:t>
            </a:r>
            <a:r>
              <a:rPr lang="ca-ES" dirty="0" smtClean="0"/>
              <a:t>,... i amb molta creativitat. </a:t>
            </a:r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 </a:t>
            </a:r>
            <a:endParaRPr lang="ca-ES" dirty="0"/>
          </a:p>
        </p:txBody>
      </p:sp>
      <p:pic>
        <p:nvPicPr>
          <p:cNvPr id="5" name="Imagen 4" descr="L'arquitectura barroca- Sapiens.c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40" y="2468970"/>
            <a:ext cx="864235" cy="100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san_carlo_alle_quattro_fontane_rom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323098"/>
            <a:ext cx="769620" cy="1151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Ajuntament de Sant Celoni - Patrimoni: l'Església parroquial de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95" y="2410997"/>
            <a:ext cx="763905" cy="107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Església (arquitectura) - Viquipèdia, l'enciclopèdia lliur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95" y="2410997"/>
            <a:ext cx="763905" cy="110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Wies – @ Sortides familiar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5" y="2419529"/>
            <a:ext cx="82867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Arquitectura barroc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65" y="2419529"/>
            <a:ext cx="117538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Iglesia de San Francisco: una de las joyas de la arquitectura ...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45" y="2419529"/>
            <a:ext cx="2228850" cy="106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b76-Iglesia del Sagrado Corazón (Vistabella-Tarragona) (191 | E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4691495"/>
            <a:ext cx="873760" cy="11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astellbell espera tancar un acord amb el bisbat per donar sortida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691495"/>
            <a:ext cx="103568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oma · ciudad · paisaje · fondo · verano · iglesia - foto stock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0" y="4681652"/>
            <a:ext cx="812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File:Sagfampassion.jpg - Wikipedia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60" y="4710182"/>
            <a:ext cx="1222375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Topicos Archives - Barcelonahor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04" y="4710182"/>
            <a:ext cx="1582776" cy="1190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Entradas Sagrada Familia Barcelona con audio guía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49" y="4710182"/>
            <a:ext cx="2593340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La Cripta Güell de Antoni Gaudi | Casa Batlló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458" y="4737169"/>
            <a:ext cx="1714500" cy="1134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1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C000"/>
                </a:solidFill>
              </a:rPr>
              <a:t>ACTIVITAT 1 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 flipH="1">
            <a:off x="972014" y="1449656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BUSCAR en la diapositiva nº3:</a:t>
            </a:r>
          </a:p>
          <a:p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la xina del segla XX.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(catedral) de Barcelona d’estil gòtic segle segla XIII.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(ermita) estil romànic d’Olesa de Montserrat segle 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 esglésies petites d'Àfrica segle XIX/XX.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barroc de Vinaròs del segle XVII.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d’estil modernista de </a:t>
            </a:r>
            <a:r>
              <a:rPr lang="ca-ES" dirty="0" err="1" smtClean="0"/>
              <a:t>Villaspesa</a:t>
            </a:r>
            <a:r>
              <a:rPr lang="ca-ES" dirty="0" smtClean="0"/>
              <a:t>/Terol del segle XX.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Dos esglésies d’estil romànic del Pirineu segle X/XI ( Un amb campanar molt alt, l'altre que es veuen les campanes).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Xile en forma triangular.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Una església de Nicaragua d’estil barroc pintada de blanc.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L’interior d’una església.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407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>
                <a:solidFill>
                  <a:srgbClr val="FF0000"/>
                </a:solidFill>
              </a:rPr>
              <a:t>COMUNITAT: ESGLÉSIA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81307" y="1795346"/>
            <a:ext cx="10372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La comunitat que seguim a Jesús, quant ens reunim som </a:t>
            </a:r>
            <a:r>
              <a:rPr lang="ca-ES" b="1" dirty="0" smtClean="0">
                <a:solidFill>
                  <a:srgbClr val="0070C0"/>
                </a:solidFill>
              </a:rPr>
              <a:t>ESGLESIA</a:t>
            </a:r>
            <a:r>
              <a:rPr lang="ca-ES" dirty="0" smtClean="0"/>
              <a:t>, ens reunim al temple, que es l’església 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Celebrar</a:t>
            </a:r>
            <a:r>
              <a:rPr lang="ca-ES" dirty="0" smtClean="0"/>
              <a:t> els sagraments, que son els moments més importants de la nostra vida.</a:t>
            </a:r>
            <a:r>
              <a:rPr lang="ca-ES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rgbClr val="FF0000"/>
                </a:solidFill>
              </a:rPr>
              <a:t>Aprenem</a:t>
            </a:r>
            <a:r>
              <a:rPr lang="ca-ES" dirty="0" smtClean="0"/>
              <a:t> sobre Jesús amb la catequesis i amb grups de revisió de vida...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...</a:t>
            </a:r>
          </a:p>
          <a:p>
            <a:endParaRPr lang="ca-ES" dirty="0" smtClean="0"/>
          </a:p>
          <a:p>
            <a:r>
              <a:rPr lang="ca-E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n 4" descr="ELS 7 SAGRAMENTS by Berta Torner Ticó on Prez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9" y="2723459"/>
            <a:ext cx="1419225" cy="79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bre el Baptis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29" y="2807279"/>
            <a:ext cx="15906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Primera Comunió a l'Agrupació de Parròquies de “Capsacosta” a la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04" y="2807279"/>
            <a:ext cx="108585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http://3.bp.blogspot.com/-u93waETyV2U/TsU2nbFhdjI/AAAAAAAAAhA/rgKom-nbHU8/s1600/1+La+confirmaci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9" y="2751759"/>
            <a:ext cx="1166755" cy="75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pulsan el manifiesto 'Reconciliació.cat' para acabar con &quot;la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4" y="2772714"/>
            <a:ext cx="111082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Parroquia de San Felix de Lugones.: MENSAJE DEL SANTO PADRE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490" y="2700101"/>
            <a:ext cx="974725" cy="78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Matrimoni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81" y="2723321"/>
            <a:ext cx="1050290" cy="72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Orden sacerdotal -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1" y="2708716"/>
            <a:ext cx="2096770" cy="7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La catequesis de iniciación cristiana en España: Es hora de ...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4236546"/>
            <a:ext cx="1449659" cy="8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Para culminar las catequesis de Primera Comunión | Semetabaj ...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66" y="4236546"/>
            <a:ext cx="1215483" cy="93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atecumenado de familias - Arzobispado Ovied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33" y="4236546"/>
            <a:ext cx="1400175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atecumenado de familias - Arzobispado Ovied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2" y="4236547"/>
            <a:ext cx="1221754" cy="86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 descr="CATEQUESIS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30" y="4236547"/>
            <a:ext cx="1132546" cy="88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 descr="Catequesis de Primera Comunión - Parroquia Purísima Concepción de ...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94" y="4236547"/>
            <a:ext cx="1384238" cy="91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 descr="2018 - Parroquia Sagrado Corazón de Jesus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880" y="4236546"/>
            <a:ext cx="1803105" cy="91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Comunión 2015. Testimonio de una madre – Colegio San Luis de los ...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67" y="5106519"/>
            <a:ext cx="1009650" cy="7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Presentación: un blog para dar vida a la catequesis que soñamos ...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1" y="5125460"/>
            <a:ext cx="1301084" cy="1018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 descr="Convivencia de Comunión en Teatinas - PARROQUIA SAN LESMES ABAD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74" y="5185336"/>
            <a:ext cx="1132840" cy="849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FFC000"/>
                </a:solidFill>
              </a:rPr>
              <a:t>ACTIVITAT </a:t>
            </a:r>
            <a:r>
              <a:rPr lang="ca-ES" b="1" dirty="0" smtClean="0">
                <a:solidFill>
                  <a:srgbClr val="FFC000"/>
                </a:solidFill>
              </a:rPr>
              <a:t>2</a:t>
            </a:r>
            <a:endParaRPr lang="ca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10322" y="1556874"/>
            <a:ext cx="105713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Pensa de les coses que fan el cristians a l'església quina t’agrada més i escriu el perquè t’agrada més.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3600" dirty="0" smtClean="0">
                <a:solidFill>
                  <a:srgbClr val="7030A0"/>
                </a:solidFill>
              </a:rPr>
              <a:t>Dibuixa una església, fes servir la imaginació, com feia en Gaudi.</a:t>
            </a:r>
          </a:p>
          <a:p>
            <a:endParaRPr lang="ca-ES" sz="3600" dirty="0">
              <a:solidFill>
                <a:srgbClr val="7030A0"/>
              </a:solidFill>
            </a:endParaRPr>
          </a:p>
          <a:p>
            <a:r>
              <a:rPr lang="ca-ES" sz="3600" dirty="0" smtClean="0">
                <a:solidFill>
                  <a:srgbClr val="7030A0"/>
                </a:solidFill>
              </a:rPr>
              <a:t>Bona feina. </a:t>
            </a:r>
          </a:p>
          <a:p>
            <a:r>
              <a:rPr lang="ca-ES" sz="3600" dirty="0" smtClean="0">
                <a:solidFill>
                  <a:srgbClr val="7030A0"/>
                </a:solidFill>
              </a:rPr>
              <a:t>Envia-la per el </a:t>
            </a:r>
            <a:r>
              <a:rPr lang="ca-ES" sz="3600" dirty="0" smtClean="0">
                <a:solidFill>
                  <a:srgbClr val="7030A0"/>
                </a:solidFill>
              </a:rPr>
              <a:t>correu</a:t>
            </a:r>
            <a:r>
              <a:rPr lang="ca-ES" sz="3600" smtClean="0">
                <a:solidFill>
                  <a:srgbClr val="7030A0"/>
                </a:solidFill>
              </a:rPr>
              <a:t>: miriam</a:t>
            </a:r>
            <a:r>
              <a:rPr lang="ca-ES" sz="3600" smtClean="0">
                <a:solidFill>
                  <a:srgbClr val="7030A0"/>
                </a:solidFill>
              </a:rPr>
              <a:t>sr@josepferra.com</a:t>
            </a:r>
            <a:endParaRPr lang="ca-E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8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485</Words>
  <Application>Microsoft Office PowerPoint</Application>
  <PresentationFormat>Panorámica</PresentationFormat>
  <Paragraphs>81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església temple Església comunitat</vt:lpstr>
      <vt:lpstr>ESGLÉSIA COMUNITATA I ESGLÉSIA TEMPLE</vt:lpstr>
      <vt:lpstr>EL TEMPLE: ESGLÉSIA </vt:lpstr>
      <vt:lpstr>ALGUNS ESTILS DE CONSTRUCCIÓ</vt:lpstr>
      <vt:lpstr>ALGUNS ESTILS DE CONSTRUCCIÓ/2</vt:lpstr>
      <vt:lpstr>ACTIVITAT 1 </vt:lpstr>
      <vt:lpstr>COMUNITAT: ESGLÉSIA</vt:lpstr>
      <vt:lpstr>ACTIVITAT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església temple Església comunitat</dc:title>
  <dc:creator>SEBI</dc:creator>
  <cp:lastModifiedBy>SEBI</cp:lastModifiedBy>
  <cp:revision>34</cp:revision>
  <dcterms:created xsi:type="dcterms:W3CDTF">2020-04-25T14:55:34Z</dcterms:created>
  <dcterms:modified xsi:type="dcterms:W3CDTF">2020-05-10T11:28:21Z</dcterms:modified>
</cp:coreProperties>
</file>