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3" r:id="rId4"/>
    <p:sldId id="262" r:id="rId5"/>
  </p:sldIdLst>
  <p:sldSz cx="6858000" cy="9906000" type="A4"/>
  <p:notesSz cx="6858000" cy="9906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2309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798643"/>
            <a:ext cx="2202815" cy="107950"/>
          </a:xfrm>
          <a:custGeom>
            <a:avLst/>
            <a:gdLst/>
            <a:ahLst/>
            <a:cxnLst/>
            <a:rect l="l" t="t" r="r" b="b"/>
            <a:pathLst>
              <a:path w="2202815" h="107950">
                <a:moveTo>
                  <a:pt x="2202815" y="0"/>
                </a:moveTo>
                <a:lnTo>
                  <a:pt x="0" y="0"/>
                </a:lnTo>
                <a:lnTo>
                  <a:pt x="0" y="107354"/>
                </a:lnTo>
                <a:lnTo>
                  <a:pt x="2202815" y="107354"/>
                </a:lnTo>
                <a:lnTo>
                  <a:pt x="2202815" y="0"/>
                </a:lnTo>
                <a:close/>
              </a:path>
            </a:pathLst>
          </a:custGeom>
          <a:solidFill>
            <a:srgbClr val="CC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2814" y="9798643"/>
            <a:ext cx="2452370" cy="107950"/>
          </a:xfrm>
          <a:custGeom>
            <a:avLst/>
            <a:gdLst/>
            <a:ahLst/>
            <a:cxnLst/>
            <a:rect l="l" t="t" r="r" b="b"/>
            <a:pathLst>
              <a:path w="2452370" h="107950">
                <a:moveTo>
                  <a:pt x="2452241" y="0"/>
                </a:moveTo>
                <a:lnTo>
                  <a:pt x="0" y="0"/>
                </a:lnTo>
                <a:lnTo>
                  <a:pt x="0" y="107354"/>
                </a:lnTo>
                <a:lnTo>
                  <a:pt x="2452241" y="107354"/>
                </a:lnTo>
                <a:lnTo>
                  <a:pt x="2452241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55183" y="9798643"/>
            <a:ext cx="2202815" cy="107950"/>
          </a:xfrm>
          <a:custGeom>
            <a:avLst/>
            <a:gdLst/>
            <a:ahLst/>
            <a:cxnLst/>
            <a:rect l="l" t="t" r="r" b="b"/>
            <a:pathLst>
              <a:path w="2202815" h="107950">
                <a:moveTo>
                  <a:pt x="2202815" y="0"/>
                </a:moveTo>
                <a:lnTo>
                  <a:pt x="0" y="0"/>
                </a:lnTo>
                <a:lnTo>
                  <a:pt x="0" y="107354"/>
                </a:lnTo>
                <a:lnTo>
                  <a:pt x="2202815" y="107354"/>
                </a:lnTo>
                <a:lnTo>
                  <a:pt x="2202815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58256" y="8990933"/>
            <a:ext cx="1154912" cy="5641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216621" y="1408220"/>
            <a:ext cx="1151890" cy="1445895"/>
          </a:xfrm>
          <a:custGeom>
            <a:avLst/>
            <a:gdLst/>
            <a:ahLst/>
            <a:cxnLst/>
            <a:rect l="l" t="t" r="r" b="b"/>
            <a:pathLst>
              <a:path w="1151889" h="1445895">
                <a:moveTo>
                  <a:pt x="1027974" y="0"/>
                </a:moveTo>
                <a:lnTo>
                  <a:pt x="989393" y="4650"/>
                </a:lnTo>
                <a:lnTo>
                  <a:pt x="953240" y="22647"/>
                </a:lnTo>
                <a:lnTo>
                  <a:pt x="904721" y="37814"/>
                </a:lnTo>
                <a:lnTo>
                  <a:pt x="857412" y="61466"/>
                </a:lnTo>
                <a:lnTo>
                  <a:pt x="812535" y="89964"/>
                </a:lnTo>
                <a:lnTo>
                  <a:pt x="730455" y="149351"/>
                </a:lnTo>
                <a:lnTo>
                  <a:pt x="690594" y="180018"/>
                </a:lnTo>
                <a:lnTo>
                  <a:pt x="651494" y="211441"/>
                </a:lnTo>
                <a:lnTo>
                  <a:pt x="498138" y="340163"/>
                </a:lnTo>
                <a:lnTo>
                  <a:pt x="459416" y="371965"/>
                </a:lnTo>
                <a:lnTo>
                  <a:pt x="423226" y="404741"/>
                </a:lnTo>
                <a:lnTo>
                  <a:pt x="387521" y="438391"/>
                </a:lnTo>
                <a:lnTo>
                  <a:pt x="352438" y="472927"/>
                </a:lnTo>
                <a:lnTo>
                  <a:pt x="318119" y="508360"/>
                </a:lnTo>
                <a:lnTo>
                  <a:pt x="284700" y="544702"/>
                </a:lnTo>
                <a:lnTo>
                  <a:pt x="252321" y="581964"/>
                </a:lnTo>
                <a:lnTo>
                  <a:pt x="221119" y="620158"/>
                </a:lnTo>
                <a:lnTo>
                  <a:pt x="191235" y="659295"/>
                </a:lnTo>
                <a:lnTo>
                  <a:pt x="162806" y="699387"/>
                </a:lnTo>
                <a:lnTo>
                  <a:pt x="135971" y="740445"/>
                </a:lnTo>
                <a:lnTo>
                  <a:pt x="110868" y="782480"/>
                </a:lnTo>
                <a:lnTo>
                  <a:pt x="87637" y="825505"/>
                </a:lnTo>
                <a:lnTo>
                  <a:pt x="66417" y="869530"/>
                </a:lnTo>
                <a:lnTo>
                  <a:pt x="47344" y="914568"/>
                </a:lnTo>
                <a:lnTo>
                  <a:pt x="30560" y="960630"/>
                </a:lnTo>
                <a:lnTo>
                  <a:pt x="22866" y="975981"/>
                </a:lnTo>
                <a:lnTo>
                  <a:pt x="14762" y="1002939"/>
                </a:lnTo>
                <a:lnTo>
                  <a:pt x="7449" y="1039317"/>
                </a:lnTo>
                <a:lnTo>
                  <a:pt x="2128" y="1082927"/>
                </a:lnTo>
                <a:lnTo>
                  <a:pt x="0" y="1131583"/>
                </a:lnTo>
                <a:lnTo>
                  <a:pt x="2265" y="1183097"/>
                </a:lnTo>
                <a:lnTo>
                  <a:pt x="10125" y="1235282"/>
                </a:lnTo>
                <a:lnTo>
                  <a:pt x="24780" y="1285948"/>
                </a:lnTo>
                <a:lnTo>
                  <a:pt x="47431" y="1332911"/>
                </a:lnTo>
                <a:lnTo>
                  <a:pt x="79282" y="1373983"/>
                </a:lnTo>
                <a:lnTo>
                  <a:pt x="121530" y="1406977"/>
                </a:lnTo>
                <a:lnTo>
                  <a:pt x="163607" y="1428523"/>
                </a:lnTo>
                <a:lnTo>
                  <a:pt x="204932" y="1441151"/>
                </a:lnTo>
                <a:lnTo>
                  <a:pt x="245422" y="1445610"/>
                </a:lnTo>
                <a:lnTo>
                  <a:pt x="284999" y="1442650"/>
                </a:lnTo>
                <a:lnTo>
                  <a:pt x="323584" y="1433023"/>
                </a:lnTo>
                <a:lnTo>
                  <a:pt x="361097" y="1417480"/>
                </a:lnTo>
                <a:lnTo>
                  <a:pt x="397460" y="1396768"/>
                </a:lnTo>
                <a:lnTo>
                  <a:pt x="432593" y="1371641"/>
                </a:lnTo>
                <a:lnTo>
                  <a:pt x="466416" y="1342849"/>
                </a:lnTo>
                <a:lnTo>
                  <a:pt x="498850" y="1311141"/>
                </a:lnTo>
                <a:lnTo>
                  <a:pt x="529816" y="1277268"/>
                </a:lnTo>
                <a:lnTo>
                  <a:pt x="559235" y="1241981"/>
                </a:lnTo>
                <a:lnTo>
                  <a:pt x="587027" y="1206030"/>
                </a:lnTo>
                <a:lnTo>
                  <a:pt x="613112" y="1170166"/>
                </a:lnTo>
                <a:lnTo>
                  <a:pt x="637414" y="1135139"/>
                </a:lnTo>
                <a:lnTo>
                  <a:pt x="680340" y="1070601"/>
                </a:lnTo>
                <a:lnTo>
                  <a:pt x="708078" y="1024809"/>
                </a:lnTo>
                <a:lnTo>
                  <a:pt x="733287" y="978119"/>
                </a:lnTo>
                <a:lnTo>
                  <a:pt x="756691" y="930709"/>
                </a:lnTo>
                <a:lnTo>
                  <a:pt x="779011" y="882761"/>
                </a:lnTo>
                <a:lnTo>
                  <a:pt x="823304" y="785972"/>
                </a:lnTo>
                <a:lnTo>
                  <a:pt x="847055" y="742723"/>
                </a:lnTo>
                <a:lnTo>
                  <a:pt x="873309" y="701401"/>
                </a:lnTo>
                <a:lnTo>
                  <a:pt x="901379" y="661549"/>
                </a:lnTo>
                <a:lnTo>
                  <a:pt x="930587" y="622716"/>
                </a:lnTo>
                <a:lnTo>
                  <a:pt x="989689" y="546298"/>
                </a:lnTo>
                <a:lnTo>
                  <a:pt x="1018218" y="507806"/>
                </a:lnTo>
                <a:lnTo>
                  <a:pt x="1043190" y="472545"/>
                </a:lnTo>
                <a:lnTo>
                  <a:pt x="1069229" y="432224"/>
                </a:lnTo>
                <a:lnTo>
                  <a:pt x="1094517" y="388016"/>
                </a:lnTo>
                <a:lnTo>
                  <a:pt x="1117240" y="341092"/>
                </a:lnTo>
                <a:lnTo>
                  <a:pt x="1135574" y="292624"/>
                </a:lnTo>
                <a:lnTo>
                  <a:pt x="1147704" y="243784"/>
                </a:lnTo>
                <a:lnTo>
                  <a:pt x="1151809" y="195742"/>
                </a:lnTo>
                <a:lnTo>
                  <a:pt x="1146074" y="149673"/>
                </a:lnTo>
                <a:lnTo>
                  <a:pt x="1128680" y="106746"/>
                </a:lnTo>
                <a:lnTo>
                  <a:pt x="1127362" y="86532"/>
                </a:lnTo>
                <a:lnTo>
                  <a:pt x="1122998" y="66315"/>
                </a:lnTo>
                <a:lnTo>
                  <a:pt x="1114978" y="48526"/>
                </a:lnTo>
                <a:lnTo>
                  <a:pt x="1102694" y="35594"/>
                </a:lnTo>
                <a:lnTo>
                  <a:pt x="1066552" y="9911"/>
                </a:lnTo>
                <a:lnTo>
                  <a:pt x="1027974" y="0"/>
                </a:lnTo>
                <a:close/>
              </a:path>
            </a:pathLst>
          </a:custGeom>
          <a:solidFill>
            <a:srgbClr val="832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20429" y="1143815"/>
            <a:ext cx="728345" cy="490855"/>
          </a:xfrm>
          <a:custGeom>
            <a:avLst/>
            <a:gdLst/>
            <a:ahLst/>
            <a:cxnLst/>
            <a:rect l="l" t="t" r="r" b="b"/>
            <a:pathLst>
              <a:path w="728345" h="490855">
                <a:moveTo>
                  <a:pt x="709877" y="0"/>
                </a:moveTo>
                <a:lnTo>
                  <a:pt x="693026" y="6369"/>
                </a:lnTo>
                <a:lnTo>
                  <a:pt x="682268" y="21835"/>
                </a:lnTo>
                <a:lnTo>
                  <a:pt x="670292" y="71586"/>
                </a:lnTo>
                <a:lnTo>
                  <a:pt x="646953" y="110925"/>
                </a:lnTo>
                <a:lnTo>
                  <a:pt x="614408" y="141325"/>
                </a:lnTo>
                <a:lnTo>
                  <a:pt x="574817" y="164257"/>
                </a:lnTo>
                <a:lnTo>
                  <a:pt x="530339" y="181192"/>
                </a:lnTo>
                <a:lnTo>
                  <a:pt x="483132" y="193600"/>
                </a:lnTo>
                <a:lnTo>
                  <a:pt x="435356" y="202956"/>
                </a:lnTo>
                <a:lnTo>
                  <a:pt x="415955" y="208008"/>
                </a:lnTo>
                <a:lnTo>
                  <a:pt x="397168" y="214278"/>
                </a:lnTo>
                <a:lnTo>
                  <a:pt x="379601" y="222975"/>
                </a:lnTo>
                <a:lnTo>
                  <a:pt x="363863" y="235310"/>
                </a:lnTo>
                <a:lnTo>
                  <a:pt x="316731" y="221325"/>
                </a:lnTo>
                <a:lnTo>
                  <a:pt x="267406" y="220224"/>
                </a:lnTo>
                <a:lnTo>
                  <a:pt x="217544" y="228601"/>
                </a:lnTo>
                <a:lnTo>
                  <a:pt x="168807" y="243046"/>
                </a:lnTo>
                <a:lnTo>
                  <a:pt x="122849" y="260153"/>
                </a:lnTo>
                <a:lnTo>
                  <a:pt x="81333" y="276515"/>
                </a:lnTo>
                <a:lnTo>
                  <a:pt x="45913" y="288724"/>
                </a:lnTo>
                <a:lnTo>
                  <a:pt x="18248" y="293372"/>
                </a:lnTo>
                <a:lnTo>
                  <a:pt x="0" y="287053"/>
                </a:lnTo>
                <a:lnTo>
                  <a:pt x="16057" y="301287"/>
                </a:lnTo>
                <a:lnTo>
                  <a:pt x="66114" y="301547"/>
                </a:lnTo>
                <a:lnTo>
                  <a:pt x="129584" y="294045"/>
                </a:lnTo>
                <a:lnTo>
                  <a:pt x="214410" y="280591"/>
                </a:lnTo>
                <a:lnTo>
                  <a:pt x="244880" y="283715"/>
                </a:lnTo>
                <a:lnTo>
                  <a:pt x="268032" y="300793"/>
                </a:lnTo>
                <a:lnTo>
                  <a:pt x="283870" y="328789"/>
                </a:lnTo>
                <a:lnTo>
                  <a:pt x="292393" y="364667"/>
                </a:lnTo>
                <a:lnTo>
                  <a:pt x="291785" y="376598"/>
                </a:lnTo>
                <a:lnTo>
                  <a:pt x="287520" y="392164"/>
                </a:lnTo>
                <a:lnTo>
                  <a:pt x="275944" y="410154"/>
                </a:lnTo>
                <a:lnTo>
                  <a:pt x="253401" y="429356"/>
                </a:lnTo>
                <a:lnTo>
                  <a:pt x="260917" y="433805"/>
                </a:lnTo>
                <a:lnTo>
                  <a:pt x="284269" y="426125"/>
                </a:lnTo>
                <a:lnTo>
                  <a:pt x="310053" y="418444"/>
                </a:lnTo>
                <a:lnTo>
                  <a:pt x="324872" y="422893"/>
                </a:lnTo>
                <a:lnTo>
                  <a:pt x="319899" y="434820"/>
                </a:lnTo>
                <a:lnTo>
                  <a:pt x="309444" y="455239"/>
                </a:lnTo>
                <a:lnTo>
                  <a:pt x="300206" y="475658"/>
                </a:lnTo>
                <a:lnTo>
                  <a:pt x="298884" y="487583"/>
                </a:lnTo>
                <a:lnTo>
                  <a:pt x="307070" y="490429"/>
                </a:lnTo>
                <a:lnTo>
                  <a:pt x="331861" y="480157"/>
                </a:lnTo>
                <a:lnTo>
                  <a:pt x="363870" y="457667"/>
                </a:lnTo>
                <a:lnTo>
                  <a:pt x="393711" y="423856"/>
                </a:lnTo>
                <a:lnTo>
                  <a:pt x="411999" y="379625"/>
                </a:lnTo>
                <a:lnTo>
                  <a:pt x="409346" y="325871"/>
                </a:lnTo>
                <a:lnTo>
                  <a:pt x="409816" y="295440"/>
                </a:lnTo>
                <a:lnTo>
                  <a:pt x="430249" y="278048"/>
                </a:lnTo>
                <a:lnTo>
                  <a:pt x="464094" y="268109"/>
                </a:lnTo>
                <a:lnTo>
                  <a:pt x="504802" y="260033"/>
                </a:lnTo>
                <a:lnTo>
                  <a:pt x="545818" y="248235"/>
                </a:lnTo>
                <a:lnTo>
                  <a:pt x="594936" y="225623"/>
                </a:lnTo>
                <a:lnTo>
                  <a:pt x="637743" y="196724"/>
                </a:lnTo>
                <a:lnTo>
                  <a:pt x="673331" y="161716"/>
                </a:lnTo>
                <a:lnTo>
                  <a:pt x="700797" y="120779"/>
                </a:lnTo>
                <a:lnTo>
                  <a:pt x="719239" y="74093"/>
                </a:lnTo>
                <a:lnTo>
                  <a:pt x="727750" y="21835"/>
                </a:lnTo>
                <a:lnTo>
                  <a:pt x="724294" y="4545"/>
                </a:lnTo>
                <a:lnTo>
                  <a:pt x="709877" y="0"/>
                </a:lnTo>
                <a:close/>
              </a:path>
            </a:pathLst>
          </a:custGeom>
          <a:solidFill>
            <a:srgbClr val="A6A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09819" y="1395437"/>
            <a:ext cx="1126490" cy="1368425"/>
          </a:xfrm>
          <a:custGeom>
            <a:avLst/>
            <a:gdLst/>
            <a:ahLst/>
            <a:cxnLst/>
            <a:rect l="l" t="t" r="r" b="b"/>
            <a:pathLst>
              <a:path w="1126489" h="1368425">
                <a:moveTo>
                  <a:pt x="984681" y="0"/>
                </a:moveTo>
                <a:lnTo>
                  <a:pt x="947059" y="9560"/>
                </a:lnTo>
                <a:lnTo>
                  <a:pt x="899434" y="34274"/>
                </a:lnTo>
                <a:lnTo>
                  <a:pt x="853894" y="59908"/>
                </a:lnTo>
                <a:lnTo>
                  <a:pt x="810238" y="86470"/>
                </a:lnTo>
                <a:lnTo>
                  <a:pt x="768267" y="113969"/>
                </a:lnTo>
                <a:lnTo>
                  <a:pt x="727781" y="142416"/>
                </a:lnTo>
                <a:lnTo>
                  <a:pt x="688580" y="171820"/>
                </a:lnTo>
                <a:lnTo>
                  <a:pt x="650463" y="202191"/>
                </a:lnTo>
                <a:lnTo>
                  <a:pt x="613233" y="233537"/>
                </a:lnTo>
                <a:lnTo>
                  <a:pt x="576687" y="265869"/>
                </a:lnTo>
                <a:lnTo>
                  <a:pt x="540627" y="299196"/>
                </a:lnTo>
                <a:lnTo>
                  <a:pt x="504851" y="333528"/>
                </a:lnTo>
                <a:lnTo>
                  <a:pt x="469162" y="368875"/>
                </a:lnTo>
                <a:lnTo>
                  <a:pt x="433358" y="405244"/>
                </a:lnTo>
                <a:lnTo>
                  <a:pt x="360605" y="481092"/>
                </a:lnTo>
                <a:lnTo>
                  <a:pt x="294739" y="550326"/>
                </a:lnTo>
                <a:lnTo>
                  <a:pt x="264311" y="584605"/>
                </a:lnTo>
                <a:lnTo>
                  <a:pt x="232791" y="622532"/>
                </a:lnTo>
                <a:lnTo>
                  <a:pt x="200999" y="663215"/>
                </a:lnTo>
                <a:lnTo>
                  <a:pt x="169752" y="705763"/>
                </a:lnTo>
                <a:lnTo>
                  <a:pt x="139870" y="749279"/>
                </a:lnTo>
                <a:lnTo>
                  <a:pt x="112170" y="792873"/>
                </a:lnTo>
                <a:lnTo>
                  <a:pt x="87472" y="835651"/>
                </a:lnTo>
                <a:lnTo>
                  <a:pt x="66594" y="876720"/>
                </a:lnTo>
                <a:lnTo>
                  <a:pt x="50358" y="915187"/>
                </a:lnTo>
                <a:lnTo>
                  <a:pt x="32644" y="965942"/>
                </a:lnTo>
                <a:lnTo>
                  <a:pt x="18596" y="1016930"/>
                </a:lnTo>
                <a:lnTo>
                  <a:pt x="8369" y="1067608"/>
                </a:lnTo>
                <a:lnTo>
                  <a:pt x="2118" y="1117432"/>
                </a:lnTo>
                <a:lnTo>
                  <a:pt x="0" y="1165857"/>
                </a:lnTo>
                <a:lnTo>
                  <a:pt x="2170" y="1212343"/>
                </a:lnTo>
                <a:lnTo>
                  <a:pt x="8785" y="1256343"/>
                </a:lnTo>
                <a:lnTo>
                  <a:pt x="19999" y="1297317"/>
                </a:lnTo>
                <a:lnTo>
                  <a:pt x="35971" y="1334720"/>
                </a:lnTo>
                <a:lnTo>
                  <a:pt x="56855" y="1368010"/>
                </a:lnTo>
                <a:lnTo>
                  <a:pt x="61641" y="1303450"/>
                </a:lnTo>
                <a:lnTo>
                  <a:pt x="71323" y="1241323"/>
                </a:lnTo>
                <a:lnTo>
                  <a:pt x="85374" y="1181674"/>
                </a:lnTo>
                <a:lnTo>
                  <a:pt x="103276" y="1124539"/>
                </a:lnTo>
                <a:lnTo>
                  <a:pt x="124508" y="1069959"/>
                </a:lnTo>
                <a:lnTo>
                  <a:pt x="148548" y="1017977"/>
                </a:lnTo>
                <a:lnTo>
                  <a:pt x="174873" y="968629"/>
                </a:lnTo>
                <a:lnTo>
                  <a:pt x="202965" y="921956"/>
                </a:lnTo>
                <a:lnTo>
                  <a:pt x="232298" y="877997"/>
                </a:lnTo>
                <a:lnTo>
                  <a:pt x="262355" y="836796"/>
                </a:lnTo>
                <a:lnTo>
                  <a:pt x="292610" y="798388"/>
                </a:lnTo>
                <a:lnTo>
                  <a:pt x="322546" y="762816"/>
                </a:lnTo>
                <a:lnTo>
                  <a:pt x="351640" y="730117"/>
                </a:lnTo>
                <a:lnTo>
                  <a:pt x="379369" y="700335"/>
                </a:lnTo>
                <a:lnTo>
                  <a:pt x="466219" y="611150"/>
                </a:lnTo>
                <a:lnTo>
                  <a:pt x="503521" y="576919"/>
                </a:lnTo>
                <a:lnTo>
                  <a:pt x="542643" y="545632"/>
                </a:lnTo>
                <a:lnTo>
                  <a:pt x="583013" y="516268"/>
                </a:lnTo>
                <a:lnTo>
                  <a:pt x="665233" y="459243"/>
                </a:lnTo>
                <a:lnTo>
                  <a:pt x="705944" y="429544"/>
                </a:lnTo>
                <a:lnTo>
                  <a:pt x="745630" y="397695"/>
                </a:lnTo>
                <a:lnTo>
                  <a:pt x="786800" y="367030"/>
                </a:lnTo>
                <a:lnTo>
                  <a:pt x="827662" y="337958"/>
                </a:lnTo>
                <a:lnTo>
                  <a:pt x="868526" y="310249"/>
                </a:lnTo>
                <a:lnTo>
                  <a:pt x="909693" y="283678"/>
                </a:lnTo>
                <a:lnTo>
                  <a:pt x="951470" y="258018"/>
                </a:lnTo>
                <a:lnTo>
                  <a:pt x="994161" y="233038"/>
                </a:lnTo>
                <a:lnTo>
                  <a:pt x="1038072" y="208514"/>
                </a:lnTo>
                <a:lnTo>
                  <a:pt x="1083508" y="184218"/>
                </a:lnTo>
                <a:lnTo>
                  <a:pt x="1113268" y="161189"/>
                </a:lnTo>
                <a:lnTo>
                  <a:pt x="1126183" y="132730"/>
                </a:lnTo>
                <a:lnTo>
                  <a:pt x="1124659" y="101555"/>
                </a:lnTo>
                <a:lnTo>
                  <a:pt x="1111103" y="70380"/>
                </a:lnTo>
                <a:lnTo>
                  <a:pt x="1087921" y="41922"/>
                </a:lnTo>
                <a:lnTo>
                  <a:pt x="1057520" y="18896"/>
                </a:lnTo>
                <a:lnTo>
                  <a:pt x="1022304" y="4017"/>
                </a:lnTo>
                <a:lnTo>
                  <a:pt x="984681" y="0"/>
                </a:lnTo>
                <a:close/>
              </a:path>
            </a:pathLst>
          </a:custGeom>
          <a:solidFill>
            <a:srgbClr val="772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231219" y="1139659"/>
            <a:ext cx="1510030" cy="1765300"/>
          </a:xfrm>
          <a:custGeom>
            <a:avLst/>
            <a:gdLst/>
            <a:ahLst/>
            <a:cxnLst/>
            <a:rect l="l" t="t" r="r" b="b"/>
            <a:pathLst>
              <a:path w="1510029" h="1765300">
                <a:moveTo>
                  <a:pt x="1509839" y="38100"/>
                </a:moveTo>
                <a:lnTo>
                  <a:pt x="1497457" y="12700"/>
                </a:lnTo>
                <a:lnTo>
                  <a:pt x="1493405" y="5461"/>
                </a:lnTo>
                <a:lnTo>
                  <a:pt x="1493405" y="38100"/>
                </a:lnTo>
                <a:lnTo>
                  <a:pt x="1490967" y="50800"/>
                </a:lnTo>
                <a:lnTo>
                  <a:pt x="1488732" y="76200"/>
                </a:lnTo>
                <a:lnTo>
                  <a:pt x="1482839" y="88900"/>
                </a:lnTo>
                <a:lnTo>
                  <a:pt x="1464957" y="139700"/>
                </a:lnTo>
                <a:lnTo>
                  <a:pt x="1441157" y="177800"/>
                </a:lnTo>
                <a:lnTo>
                  <a:pt x="1410182" y="203200"/>
                </a:lnTo>
                <a:lnTo>
                  <a:pt x="1374216" y="228600"/>
                </a:lnTo>
                <a:lnTo>
                  <a:pt x="1296035" y="254000"/>
                </a:lnTo>
                <a:lnTo>
                  <a:pt x="1296035" y="241300"/>
                </a:lnTo>
                <a:lnTo>
                  <a:pt x="1281303" y="241300"/>
                </a:lnTo>
                <a:lnTo>
                  <a:pt x="1283030" y="254000"/>
                </a:lnTo>
                <a:lnTo>
                  <a:pt x="1283030" y="266700"/>
                </a:lnTo>
                <a:lnTo>
                  <a:pt x="1269949" y="266700"/>
                </a:lnTo>
                <a:lnTo>
                  <a:pt x="1269225" y="254000"/>
                </a:lnTo>
                <a:lnTo>
                  <a:pt x="1267294" y="254000"/>
                </a:lnTo>
                <a:lnTo>
                  <a:pt x="1263535" y="241300"/>
                </a:lnTo>
                <a:lnTo>
                  <a:pt x="1250543" y="241300"/>
                </a:lnTo>
                <a:lnTo>
                  <a:pt x="1250543" y="254000"/>
                </a:lnTo>
                <a:lnTo>
                  <a:pt x="1254302" y="254000"/>
                </a:lnTo>
                <a:lnTo>
                  <a:pt x="1256233" y="266700"/>
                </a:lnTo>
                <a:lnTo>
                  <a:pt x="1256944" y="279400"/>
                </a:lnTo>
                <a:lnTo>
                  <a:pt x="1249324" y="279400"/>
                </a:lnTo>
                <a:lnTo>
                  <a:pt x="1245666" y="266700"/>
                </a:lnTo>
                <a:lnTo>
                  <a:pt x="1239570" y="254000"/>
                </a:lnTo>
                <a:lnTo>
                  <a:pt x="1231049" y="241300"/>
                </a:lnTo>
                <a:lnTo>
                  <a:pt x="1221917" y="241300"/>
                </a:lnTo>
                <a:lnTo>
                  <a:pt x="1224559" y="254000"/>
                </a:lnTo>
                <a:lnTo>
                  <a:pt x="1228318" y="266700"/>
                </a:lnTo>
                <a:lnTo>
                  <a:pt x="1230236" y="279400"/>
                </a:lnTo>
                <a:lnTo>
                  <a:pt x="1230947" y="292100"/>
                </a:lnTo>
                <a:lnTo>
                  <a:pt x="1224559" y="304800"/>
                </a:lnTo>
                <a:lnTo>
                  <a:pt x="1222425" y="292100"/>
                </a:lnTo>
                <a:lnTo>
                  <a:pt x="1217244" y="279400"/>
                </a:lnTo>
                <a:lnTo>
                  <a:pt x="1210856" y="266700"/>
                </a:lnTo>
                <a:lnTo>
                  <a:pt x="1205064" y="254000"/>
                </a:lnTo>
                <a:lnTo>
                  <a:pt x="1192060" y="254000"/>
                </a:lnTo>
                <a:lnTo>
                  <a:pt x="1198664" y="266700"/>
                </a:lnTo>
                <a:lnTo>
                  <a:pt x="1205865" y="279400"/>
                </a:lnTo>
                <a:lnTo>
                  <a:pt x="1209421" y="292100"/>
                </a:lnTo>
                <a:lnTo>
                  <a:pt x="1205064" y="304800"/>
                </a:lnTo>
                <a:lnTo>
                  <a:pt x="1199680" y="296392"/>
                </a:lnTo>
                <a:lnTo>
                  <a:pt x="1199680" y="381000"/>
                </a:lnTo>
                <a:lnTo>
                  <a:pt x="1192872" y="406400"/>
                </a:lnTo>
                <a:lnTo>
                  <a:pt x="1177544" y="431800"/>
                </a:lnTo>
                <a:lnTo>
                  <a:pt x="1153071" y="444500"/>
                </a:lnTo>
                <a:lnTo>
                  <a:pt x="1142314" y="457200"/>
                </a:lnTo>
                <a:lnTo>
                  <a:pt x="1118349" y="482600"/>
                </a:lnTo>
                <a:lnTo>
                  <a:pt x="1107592" y="495300"/>
                </a:lnTo>
                <a:lnTo>
                  <a:pt x="1107592" y="508000"/>
                </a:lnTo>
                <a:lnTo>
                  <a:pt x="1097356" y="533400"/>
                </a:lnTo>
                <a:lnTo>
                  <a:pt x="1085811" y="571500"/>
                </a:lnTo>
                <a:lnTo>
                  <a:pt x="1072388" y="609600"/>
                </a:lnTo>
                <a:lnTo>
                  <a:pt x="1056551" y="647700"/>
                </a:lnTo>
                <a:lnTo>
                  <a:pt x="1037742" y="698500"/>
                </a:lnTo>
                <a:lnTo>
                  <a:pt x="1015428" y="749300"/>
                </a:lnTo>
                <a:lnTo>
                  <a:pt x="989063" y="800100"/>
                </a:lnTo>
                <a:lnTo>
                  <a:pt x="958100" y="850900"/>
                </a:lnTo>
                <a:lnTo>
                  <a:pt x="921981" y="901700"/>
                </a:lnTo>
                <a:lnTo>
                  <a:pt x="880173" y="952500"/>
                </a:lnTo>
                <a:lnTo>
                  <a:pt x="854240" y="990600"/>
                </a:lnTo>
                <a:lnTo>
                  <a:pt x="828662" y="1041400"/>
                </a:lnTo>
                <a:lnTo>
                  <a:pt x="803808" y="1092200"/>
                </a:lnTo>
                <a:lnTo>
                  <a:pt x="780046" y="1143000"/>
                </a:lnTo>
                <a:lnTo>
                  <a:pt x="757732" y="1193800"/>
                </a:lnTo>
                <a:lnTo>
                  <a:pt x="737209" y="1231900"/>
                </a:lnTo>
                <a:lnTo>
                  <a:pt x="691705" y="1308100"/>
                </a:lnTo>
                <a:lnTo>
                  <a:pt x="649287" y="1371600"/>
                </a:lnTo>
                <a:lnTo>
                  <a:pt x="609803" y="1435100"/>
                </a:lnTo>
                <a:lnTo>
                  <a:pt x="573087" y="1485900"/>
                </a:lnTo>
                <a:lnTo>
                  <a:pt x="538988" y="1524000"/>
                </a:lnTo>
                <a:lnTo>
                  <a:pt x="507352" y="1562100"/>
                </a:lnTo>
                <a:lnTo>
                  <a:pt x="478028" y="1600200"/>
                </a:lnTo>
                <a:lnTo>
                  <a:pt x="450837" y="1625600"/>
                </a:lnTo>
                <a:lnTo>
                  <a:pt x="425627" y="1651000"/>
                </a:lnTo>
                <a:lnTo>
                  <a:pt x="402247" y="1676400"/>
                </a:lnTo>
                <a:lnTo>
                  <a:pt x="380542" y="1689100"/>
                </a:lnTo>
                <a:lnTo>
                  <a:pt x="360337" y="1701800"/>
                </a:lnTo>
                <a:lnTo>
                  <a:pt x="324256" y="1727200"/>
                </a:lnTo>
                <a:lnTo>
                  <a:pt x="285381" y="1739900"/>
                </a:lnTo>
                <a:lnTo>
                  <a:pt x="242443" y="1739900"/>
                </a:lnTo>
                <a:lnTo>
                  <a:pt x="194195" y="1727200"/>
                </a:lnTo>
                <a:lnTo>
                  <a:pt x="139420" y="1701800"/>
                </a:lnTo>
                <a:lnTo>
                  <a:pt x="99758" y="1663700"/>
                </a:lnTo>
                <a:lnTo>
                  <a:pt x="66954" y="1638300"/>
                </a:lnTo>
                <a:lnTo>
                  <a:pt x="41630" y="1600200"/>
                </a:lnTo>
                <a:lnTo>
                  <a:pt x="24434" y="1549400"/>
                </a:lnTo>
                <a:lnTo>
                  <a:pt x="15951" y="1498600"/>
                </a:lnTo>
                <a:lnTo>
                  <a:pt x="14300" y="1447800"/>
                </a:lnTo>
                <a:lnTo>
                  <a:pt x="17373" y="1409700"/>
                </a:lnTo>
                <a:lnTo>
                  <a:pt x="24777" y="1358900"/>
                </a:lnTo>
                <a:lnTo>
                  <a:pt x="50838" y="1270000"/>
                </a:lnTo>
                <a:lnTo>
                  <a:pt x="68643" y="1219200"/>
                </a:lnTo>
                <a:lnTo>
                  <a:pt x="89052" y="1181100"/>
                </a:lnTo>
                <a:lnTo>
                  <a:pt x="111658" y="1143000"/>
                </a:lnTo>
                <a:lnTo>
                  <a:pt x="136029" y="1092200"/>
                </a:lnTo>
                <a:lnTo>
                  <a:pt x="161734" y="1054100"/>
                </a:lnTo>
                <a:lnTo>
                  <a:pt x="188341" y="1016000"/>
                </a:lnTo>
                <a:lnTo>
                  <a:pt x="242595" y="939800"/>
                </a:lnTo>
                <a:lnTo>
                  <a:pt x="269379" y="901700"/>
                </a:lnTo>
                <a:lnTo>
                  <a:pt x="301891" y="863600"/>
                </a:lnTo>
                <a:lnTo>
                  <a:pt x="335584" y="812800"/>
                </a:lnTo>
                <a:lnTo>
                  <a:pt x="370332" y="774700"/>
                </a:lnTo>
                <a:lnTo>
                  <a:pt x="406019" y="736600"/>
                </a:lnTo>
                <a:lnTo>
                  <a:pt x="442531" y="698500"/>
                </a:lnTo>
                <a:lnTo>
                  <a:pt x="479742" y="660400"/>
                </a:lnTo>
                <a:lnTo>
                  <a:pt x="517537" y="622300"/>
                </a:lnTo>
                <a:lnTo>
                  <a:pt x="555802" y="596900"/>
                </a:lnTo>
                <a:lnTo>
                  <a:pt x="672223" y="482600"/>
                </a:lnTo>
                <a:lnTo>
                  <a:pt x="680859" y="482600"/>
                </a:lnTo>
                <a:lnTo>
                  <a:pt x="687666" y="495300"/>
                </a:lnTo>
                <a:lnTo>
                  <a:pt x="711225" y="495300"/>
                </a:lnTo>
                <a:lnTo>
                  <a:pt x="706247" y="482600"/>
                </a:lnTo>
                <a:lnTo>
                  <a:pt x="693864" y="482600"/>
                </a:lnTo>
                <a:lnTo>
                  <a:pt x="685228" y="469900"/>
                </a:lnTo>
                <a:lnTo>
                  <a:pt x="720966" y="469900"/>
                </a:lnTo>
                <a:lnTo>
                  <a:pt x="732955" y="482600"/>
                </a:lnTo>
                <a:lnTo>
                  <a:pt x="743724" y="495300"/>
                </a:lnTo>
                <a:lnTo>
                  <a:pt x="752856" y="495300"/>
                </a:lnTo>
                <a:lnTo>
                  <a:pt x="750214" y="482600"/>
                </a:lnTo>
                <a:lnTo>
                  <a:pt x="740460" y="469900"/>
                </a:lnTo>
                <a:lnTo>
                  <a:pt x="730719" y="469900"/>
                </a:lnTo>
                <a:lnTo>
                  <a:pt x="720966" y="457200"/>
                </a:lnTo>
                <a:lnTo>
                  <a:pt x="711225" y="457200"/>
                </a:lnTo>
                <a:lnTo>
                  <a:pt x="724230" y="444500"/>
                </a:lnTo>
                <a:lnTo>
                  <a:pt x="737006" y="444500"/>
                </a:lnTo>
                <a:lnTo>
                  <a:pt x="769899" y="469900"/>
                </a:lnTo>
                <a:lnTo>
                  <a:pt x="782688" y="482600"/>
                </a:lnTo>
                <a:lnTo>
                  <a:pt x="790829" y="482600"/>
                </a:lnTo>
                <a:lnTo>
                  <a:pt x="791845" y="469900"/>
                </a:lnTo>
                <a:lnTo>
                  <a:pt x="789203" y="469900"/>
                </a:lnTo>
                <a:lnTo>
                  <a:pt x="778332" y="457200"/>
                </a:lnTo>
                <a:lnTo>
                  <a:pt x="765644" y="444500"/>
                </a:lnTo>
                <a:lnTo>
                  <a:pt x="751725" y="431800"/>
                </a:lnTo>
                <a:lnTo>
                  <a:pt x="743724" y="431800"/>
                </a:lnTo>
                <a:lnTo>
                  <a:pt x="756704" y="419100"/>
                </a:lnTo>
                <a:lnTo>
                  <a:pt x="777011" y="419100"/>
                </a:lnTo>
                <a:lnTo>
                  <a:pt x="797318" y="431800"/>
                </a:lnTo>
                <a:lnTo>
                  <a:pt x="815187" y="444500"/>
                </a:lnTo>
                <a:lnTo>
                  <a:pt x="828179" y="469900"/>
                </a:lnTo>
                <a:lnTo>
                  <a:pt x="841184" y="469900"/>
                </a:lnTo>
                <a:lnTo>
                  <a:pt x="841184" y="457200"/>
                </a:lnTo>
                <a:lnTo>
                  <a:pt x="825436" y="444500"/>
                </a:lnTo>
                <a:lnTo>
                  <a:pt x="807885" y="419100"/>
                </a:lnTo>
                <a:lnTo>
                  <a:pt x="789101" y="406400"/>
                </a:lnTo>
                <a:lnTo>
                  <a:pt x="776198" y="406400"/>
                </a:lnTo>
                <a:lnTo>
                  <a:pt x="782688" y="393700"/>
                </a:lnTo>
                <a:lnTo>
                  <a:pt x="812749" y="393700"/>
                </a:lnTo>
                <a:lnTo>
                  <a:pt x="838428" y="419100"/>
                </a:lnTo>
                <a:lnTo>
                  <a:pt x="867168" y="444500"/>
                </a:lnTo>
                <a:lnTo>
                  <a:pt x="873683" y="444500"/>
                </a:lnTo>
                <a:lnTo>
                  <a:pt x="857935" y="419100"/>
                </a:lnTo>
                <a:lnTo>
                  <a:pt x="840371" y="406400"/>
                </a:lnTo>
                <a:lnTo>
                  <a:pt x="830973" y="393700"/>
                </a:lnTo>
                <a:lnTo>
                  <a:pt x="821575" y="381000"/>
                </a:lnTo>
                <a:lnTo>
                  <a:pt x="802182" y="381000"/>
                </a:lnTo>
                <a:lnTo>
                  <a:pt x="815187" y="368300"/>
                </a:lnTo>
                <a:lnTo>
                  <a:pt x="843927" y="368300"/>
                </a:lnTo>
                <a:lnTo>
                  <a:pt x="863117" y="381000"/>
                </a:lnTo>
                <a:lnTo>
                  <a:pt x="881087" y="406400"/>
                </a:lnTo>
                <a:lnTo>
                  <a:pt x="899668" y="419100"/>
                </a:lnTo>
                <a:lnTo>
                  <a:pt x="908799" y="419100"/>
                </a:lnTo>
                <a:lnTo>
                  <a:pt x="906157" y="406400"/>
                </a:lnTo>
                <a:lnTo>
                  <a:pt x="890422" y="393700"/>
                </a:lnTo>
                <a:lnTo>
                  <a:pt x="872858" y="381000"/>
                </a:lnTo>
                <a:lnTo>
                  <a:pt x="863473" y="368300"/>
                </a:lnTo>
                <a:lnTo>
                  <a:pt x="854075" y="355600"/>
                </a:lnTo>
                <a:lnTo>
                  <a:pt x="834682" y="355600"/>
                </a:lnTo>
                <a:lnTo>
                  <a:pt x="834682" y="342900"/>
                </a:lnTo>
                <a:lnTo>
                  <a:pt x="841184" y="342900"/>
                </a:lnTo>
                <a:lnTo>
                  <a:pt x="847674" y="330200"/>
                </a:lnTo>
                <a:lnTo>
                  <a:pt x="875703" y="342900"/>
                </a:lnTo>
                <a:lnTo>
                  <a:pt x="901280" y="355600"/>
                </a:lnTo>
                <a:lnTo>
                  <a:pt x="924433" y="381000"/>
                </a:lnTo>
                <a:lnTo>
                  <a:pt x="945146" y="406400"/>
                </a:lnTo>
                <a:lnTo>
                  <a:pt x="947077" y="406400"/>
                </a:lnTo>
                <a:lnTo>
                  <a:pt x="950823" y="393700"/>
                </a:lnTo>
                <a:lnTo>
                  <a:pt x="951636" y="393700"/>
                </a:lnTo>
                <a:lnTo>
                  <a:pt x="931951" y="368300"/>
                </a:lnTo>
                <a:lnTo>
                  <a:pt x="911034" y="355600"/>
                </a:lnTo>
                <a:lnTo>
                  <a:pt x="887679" y="330200"/>
                </a:lnTo>
                <a:lnTo>
                  <a:pt x="860679" y="317500"/>
                </a:lnTo>
                <a:lnTo>
                  <a:pt x="880173" y="304800"/>
                </a:lnTo>
                <a:lnTo>
                  <a:pt x="890930" y="304800"/>
                </a:lnTo>
                <a:lnTo>
                  <a:pt x="917536" y="330200"/>
                </a:lnTo>
                <a:lnTo>
                  <a:pt x="951445" y="355600"/>
                </a:lnTo>
                <a:lnTo>
                  <a:pt x="984135" y="393700"/>
                </a:lnTo>
                <a:lnTo>
                  <a:pt x="989825" y="393700"/>
                </a:lnTo>
                <a:lnTo>
                  <a:pt x="995502" y="381000"/>
                </a:lnTo>
                <a:lnTo>
                  <a:pt x="997127" y="381000"/>
                </a:lnTo>
                <a:lnTo>
                  <a:pt x="975398" y="355600"/>
                </a:lnTo>
                <a:lnTo>
                  <a:pt x="950010" y="330200"/>
                </a:lnTo>
                <a:lnTo>
                  <a:pt x="922197" y="317500"/>
                </a:lnTo>
                <a:lnTo>
                  <a:pt x="893152" y="292100"/>
                </a:lnTo>
                <a:lnTo>
                  <a:pt x="922401" y="292100"/>
                </a:lnTo>
                <a:lnTo>
                  <a:pt x="932141" y="279400"/>
                </a:lnTo>
                <a:lnTo>
                  <a:pt x="944435" y="292100"/>
                </a:lnTo>
                <a:lnTo>
                  <a:pt x="971943" y="317500"/>
                </a:lnTo>
                <a:lnTo>
                  <a:pt x="1000683" y="330200"/>
                </a:lnTo>
                <a:lnTo>
                  <a:pt x="1016622" y="368300"/>
                </a:lnTo>
                <a:lnTo>
                  <a:pt x="1029627" y="368300"/>
                </a:lnTo>
                <a:lnTo>
                  <a:pt x="1018247" y="330200"/>
                </a:lnTo>
                <a:lnTo>
                  <a:pt x="997127" y="317500"/>
                </a:lnTo>
                <a:lnTo>
                  <a:pt x="971130" y="292100"/>
                </a:lnTo>
                <a:lnTo>
                  <a:pt x="945146" y="279400"/>
                </a:lnTo>
                <a:lnTo>
                  <a:pt x="971638" y="279400"/>
                </a:lnTo>
                <a:lnTo>
                  <a:pt x="977633" y="266700"/>
                </a:lnTo>
                <a:lnTo>
                  <a:pt x="991133" y="279400"/>
                </a:lnTo>
                <a:lnTo>
                  <a:pt x="1002817" y="292100"/>
                </a:lnTo>
                <a:lnTo>
                  <a:pt x="1013269" y="304800"/>
                </a:lnTo>
                <a:lnTo>
                  <a:pt x="1023112" y="317500"/>
                </a:lnTo>
                <a:lnTo>
                  <a:pt x="1032256" y="317500"/>
                </a:lnTo>
                <a:lnTo>
                  <a:pt x="1029627" y="304800"/>
                </a:lnTo>
                <a:lnTo>
                  <a:pt x="1023632" y="304800"/>
                </a:lnTo>
                <a:lnTo>
                  <a:pt x="1015809" y="292100"/>
                </a:lnTo>
                <a:lnTo>
                  <a:pt x="1006767" y="279400"/>
                </a:lnTo>
                <a:lnTo>
                  <a:pt x="1029627" y="279400"/>
                </a:lnTo>
                <a:lnTo>
                  <a:pt x="1041946" y="304800"/>
                </a:lnTo>
                <a:lnTo>
                  <a:pt x="1051763" y="355600"/>
                </a:lnTo>
                <a:lnTo>
                  <a:pt x="1053477" y="393700"/>
                </a:lnTo>
                <a:lnTo>
                  <a:pt x="1041476" y="419100"/>
                </a:lnTo>
                <a:lnTo>
                  <a:pt x="1010132" y="431800"/>
                </a:lnTo>
                <a:lnTo>
                  <a:pt x="1005446" y="419100"/>
                </a:lnTo>
                <a:lnTo>
                  <a:pt x="1001991" y="419100"/>
                </a:lnTo>
                <a:lnTo>
                  <a:pt x="1000975" y="431800"/>
                </a:lnTo>
                <a:lnTo>
                  <a:pt x="1003617" y="431800"/>
                </a:lnTo>
                <a:lnTo>
                  <a:pt x="1025245" y="444500"/>
                </a:lnTo>
                <a:lnTo>
                  <a:pt x="1049921" y="457200"/>
                </a:lnTo>
                <a:lnTo>
                  <a:pt x="1075817" y="444500"/>
                </a:lnTo>
                <a:lnTo>
                  <a:pt x="1101090" y="431800"/>
                </a:lnTo>
                <a:lnTo>
                  <a:pt x="1089012" y="457200"/>
                </a:lnTo>
                <a:lnTo>
                  <a:pt x="1072667" y="482600"/>
                </a:lnTo>
                <a:lnTo>
                  <a:pt x="1052664" y="495300"/>
                </a:lnTo>
                <a:lnTo>
                  <a:pt x="1029627" y="482600"/>
                </a:lnTo>
                <a:lnTo>
                  <a:pt x="1016622" y="482600"/>
                </a:lnTo>
                <a:lnTo>
                  <a:pt x="1016622" y="495300"/>
                </a:lnTo>
                <a:lnTo>
                  <a:pt x="1023112" y="495300"/>
                </a:lnTo>
                <a:lnTo>
                  <a:pt x="1046365" y="508000"/>
                </a:lnTo>
                <a:lnTo>
                  <a:pt x="1067790" y="520700"/>
                </a:lnTo>
                <a:lnTo>
                  <a:pt x="1087996" y="520700"/>
                </a:lnTo>
                <a:lnTo>
                  <a:pt x="1107592" y="508000"/>
                </a:lnTo>
                <a:lnTo>
                  <a:pt x="1107592" y="495300"/>
                </a:lnTo>
                <a:lnTo>
                  <a:pt x="1068590" y="508000"/>
                </a:lnTo>
                <a:lnTo>
                  <a:pt x="1111745" y="482600"/>
                </a:lnTo>
                <a:lnTo>
                  <a:pt x="1123086" y="469900"/>
                </a:lnTo>
                <a:lnTo>
                  <a:pt x="1145755" y="444500"/>
                </a:lnTo>
                <a:lnTo>
                  <a:pt x="1173683" y="393700"/>
                </a:lnTo>
                <a:lnTo>
                  <a:pt x="1198549" y="342900"/>
                </a:lnTo>
                <a:lnTo>
                  <a:pt x="1199680" y="381000"/>
                </a:lnTo>
                <a:lnTo>
                  <a:pt x="1199680" y="296392"/>
                </a:lnTo>
                <a:lnTo>
                  <a:pt x="1196936" y="292100"/>
                </a:lnTo>
                <a:lnTo>
                  <a:pt x="1192060" y="287337"/>
                </a:lnTo>
                <a:lnTo>
                  <a:pt x="1192060" y="330200"/>
                </a:lnTo>
                <a:lnTo>
                  <a:pt x="1180592" y="355600"/>
                </a:lnTo>
                <a:lnTo>
                  <a:pt x="1158760" y="393700"/>
                </a:lnTo>
                <a:lnTo>
                  <a:pt x="1130846" y="431800"/>
                </a:lnTo>
                <a:lnTo>
                  <a:pt x="1101090" y="469900"/>
                </a:lnTo>
                <a:lnTo>
                  <a:pt x="1106881" y="457200"/>
                </a:lnTo>
                <a:lnTo>
                  <a:pt x="1113282" y="444500"/>
                </a:lnTo>
                <a:lnTo>
                  <a:pt x="1118463" y="431800"/>
                </a:lnTo>
                <a:lnTo>
                  <a:pt x="1120597" y="431800"/>
                </a:lnTo>
                <a:lnTo>
                  <a:pt x="1109421" y="419100"/>
                </a:lnTo>
                <a:lnTo>
                  <a:pt x="1089710" y="419100"/>
                </a:lnTo>
                <a:lnTo>
                  <a:pt x="1067587" y="431800"/>
                </a:lnTo>
                <a:lnTo>
                  <a:pt x="1049121" y="444500"/>
                </a:lnTo>
                <a:lnTo>
                  <a:pt x="1082852" y="406400"/>
                </a:lnTo>
                <a:lnTo>
                  <a:pt x="1097559" y="368300"/>
                </a:lnTo>
                <a:lnTo>
                  <a:pt x="1103845" y="317500"/>
                </a:lnTo>
                <a:lnTo>
                  <a:pt x="1112316" y="279400"/>
                </a:lnTo>
                <a:lnTo>
                  <a:pt x="1133576" y="241300"/>
                </a:lnTo>
                <a:lnTo>
                  <a:pt x="1142707" y="254000"/>
                </a:lnTo>
                <a:lnTo>
                  <a:pt x="1182928" y="304800"/>
                </a:lnTo>
                <a:lnTo>
                  <a:pt x="1192060" y="330200"/>
                </a:lnTo>
                <a:lnTo>
                  <a:pt x="1192060" y="287337"/>
                </a:lnTo>
                <a:lnTo>
                  <a:pt x="1183932" y="279400"/>
                </a:lnTo>
                <a:lnTo>
                  <a:pt x="1168501" y="266700"/>
                </a:lnTo>
                <a:lnTo>
                  <a:pt x="1153071" y="241300"/>
                </a:lnTo>
                <a:lnTo>
                  <a:pt x="1173683" y="228600"/>
                </a:lnTo>
                <a:lnTo>
                  <a:pt x="1211795" y="203200"/>
                </a:lnTo>
                <a:lnTo>
                  <a:pt x="1261097" y="203200"/>
                </a:lnTo>
                <a:lnTo>
                  <a:pt x="1368018" y="177800"/>
                </a:lnTo>
                <a:lnTo>
                  <a:pt x="1412989" y="152400"/>
                </a:lnTo>
                <a:lnTo>
                  <a:pt x="1442224" y="127000"/>
                </a:lnTo>
                <a:lnTo>
                  <a:pt x="1461719" y="88900"/>
                </a:lnTo>
                <a:lnTo>
                  <a:pt x="1471472" y="50800"/>
                </a:lnTo>
                <a:lnTo>
                  <a:pt x="1471472" y="12700"/>
                </a:lnTo>
                <a:lnTo>
                  <a:pt x="1483652" y="12700"/>
                </a:lnTo>
                <a:lnTo>
                  <a:pt x="1490967" y="25400"/>
                </a:lnTo>
                <a:lnTo>
                  <a:pt x="1493405" y="38100"/>
                </a:lnTo>
                <a:lnTo>
                  <a:pt x="1493405" y="5461"/>
                </a:lnTo>
                <a:lnTo>
                  <a:pt x="1490357" y="0"/>
                </a:lnTo>
                <a:lnTo>
                  <a:pt x="1459090" y="0"/>
                </a:lnTo>
                <a:lnTo>
                  <a:pt x="1451978" y="12700"/>
                </a:lnTo>
                <a:lnTo>
                  <a:pt x="1452079" y="38100"/>
                </a:lnTo>
                <a:lnTo>
                  <a:pt x="1443037" y="76200"/>
                </a:lnTo>
                <a:lnTo>
                  <a:pt x="1425473" y="114300"/>
                </a:lnTo>
                <a:lnTo>
                  <a:pt x="1399997" y="139700"/>
                </a:lnTo>
                <a:lnTo>
                  <a:pt x="1361313" y="165100"/>
                </a:lnTo>
                <a:lnTo>
                  <a:pt x="1317929" y="165100"/>
                </a:lnTo>
                <a:lnTo>
                  <a:pt x="1271651" y="177800"/>
                </a:lnTo>
                <a:lnTo>
                  <a:pt x="1224305" y="177800"/>
                </a:lnTo>
                <a:lnTo>
                  <a:pt x="1177671" y="190500"/>
                </a:lnTo>
                <a:lnTo>
                  <a:pt x="1133576" y="228600"/>
                </a:lnTo>
                <a:lnTo>
                  <a:pt x="1127086" y="225501"/>
                </a:lnTo>
                <a:lnTo>
                  <a:pt x="1127086" y="241300"/>
                </a:lnTo>
                <a:lnTo>
                  <a:pt x="1097737" y="279400"/>
                </a:lnTo>
                <a:lnTo>
                  <a:pt x="1087285" y="317500"/>
                </a:lnTo>
                <a:lnTo>
                  <a:pt x="1080477" y="368300"/>
                </a:lnTo>
                <a:lnTo>
                  <a:pt x="1062101" y="406400"/>
                </a:lnTo>
                <a:lnTo>
                  <a:pt x="1068095" y="381000"/>
                </a:lnTo>
                <a:lnTo>
                  <a:pt x="1066165" y="342900"/>
                </a:lnTo>
                <a:lnTo>
                  <a:pt x="1055712" y="304800"/>
                </a:lnTo>
                <a:lnTo>
                  <a:pt x="1036116" y="266700"/>
                </a:lnTo>
                <a:lnTo>
                  <a:pt x="1015199" y="254000"/>
                </a:lnTo>
                <a:lnTo>
                  <a:pt x="985748" y="254000"/>
                </a:lnTo>
                <a:lnTo>
                  <a:pt x="953871" y="266700"/>
                </a:lnTo>
                <a:lnTo>
                  <a:pt x="933272" y="266700"/>
                </a:lnTo>
                <a:lnTo>
                  <a:pt x="951636" y="254000"/>
                </a:lnTo>
                <a:lnTo>
                  <a:pt x="991844" y="228600"/>
                </a:lnTo>
                <a:lnTo>
                  <a:pt x="1039368" y="215900"/>
                </a:lnTo>
                <a:lnTo>
                  <a:pt x="1086878" y="215900"/>
                </a:lnTo>
                <a:lnTo>
                  <a:pt x="1127086" y="241300"/>
                </a:lnTo>
                <a:lnTo>
                  <a:pt x="1127086" y="225501"/>
                </a:lnTo>
                <a:lnTo>
                  <a:pt x="1106982" y="215900"/>
                </a:lnTo>
                <a:lnTo>
                  <a:pt x="1076731" y="203200"/>
                </a:lnTo>
                <a:lnTo>
                  <a:pt x="1044041" y="203200"/>
                </a:lnTo>
                <a:lnTo>
                  <a:pt x="1010132" y="215900"/>
                </a:lnTo>
                <a:lnTo>
                  <a:pt x="963498" y="228600"/>
                </a:lnTo>
                <a:lnTo>
                  <a:pt x="925652" y="251142"/>
                </a:lnTo>
                <a:lnTo>
                  <a:pt x="925652" y="266700"/>
                </a:lnTo>
                <a:lnTo>
                  <a:pt x="915898" y="279400"/>
                </a:lnTo>
                <a:lnTo>
                  <a:pt x="901382" y="279400"/>
                </a:lnTo>
                <a:lnTo>
                  <a:pt x="916724" y="266700"/>
                </a:lnTo>
                <a:lnTo>
                  <a:pt x="925652" y="266700"/>
                </a:lnTo>
                <a:lnTo>
                  <a:pt x="925652" y="251142"/>
                </a:lnTo>
                <a:lnTo>
                  <a:pt x="920838" y="254000"/>
                </a:lnTo>
                <a:lnTo>
                  <a:pt x="881786" y="279400"/>
                </a:lnTo>
                <a:lnTo>
                  <a:pt x="845985" y="292100"/>
                </a:lnTo>
                <a:lnTo>
                  <a:pt x="813079" y="304800"/>
                </a:lnTo>
                <a:lnTo>
                  <a:pt x="782688" y="279400"/>
                </a:lnTo>
                <a:lnTo>
                  <a:pt x="774573" y="279400"/>
                </a:lnTo>
                <a:lnTo>
                  <a:pt x="773569" y="292100"/>
                </a:lnTo>
                <a:lnTo>
                  <a:pt x="776198" y="292100"/>
                </a:lnTo>
                <a:lnTo>
                  <a:pt x="792035" y="304800"/>
                </a:lnTo>
                <a:lnTo>
                  <a:pt x="810310" y="317500"/>
                </a:lnTo>
                <a:lnTo>
                  <a:pt x="831024" y="317500"/>
                </a:lnTo>
                <a:lnTo>
                  <a:pt x="854189" y="304800"/>
                </a:lnTo>
                <a:lnTo>
                  <a:pt x="814920" y="342900"/>
                </a:lnTo>
                <a:lnTo>
                  <a:pt x="694982" y="457200"/>
                </a:lnTo>
                <a:lnTo>
                  <a:pt x="654799" y="482600"/>
                </a:lnTo>
                <a:lnTo>
                  <a:pt x="575043" y="558800"/>
                </a:lnTo>
                <a:lnTo>
                  <a:pt x="535774" y="584200"/>
                </a:lnTo>
                <a:lnTo>
                  <a:pt x="495249" y="622300"/>
                </a:lnTo>
                <a:lnTo>
                  <a:pt x="456387" y="660400"/>
                </a:lnTo>
                <a:lnTo>
                  <a:pt x="419049" y="698500"/>
                </a:lnTo>
                <a:lnTo>
                  <a:pt x="383082" y="736600"/>
                </a:lnTo>
                <a:lnTo>
                  <a:pt x="348335" y="774700"/>
                </a:lnTo>
                <a:lnTo>
                  <a:pt x="314655" y="825500"/>
                </a:lnTo>
                <a:lnTo>
                  <a:pt x="281889" y="863600"/>
                </a:lnTo>
                <a:lnTo>
                  <a:pt x="249872" y="901700"/>
                </a:lnTo>
                <a:lnTo>
                  <a:pt x="223100" y="939800"/>
                </a:lnTo>
                <a:lnTo>
                  <a:pt x="168910" y="1016000"/>
                </a:lnTo>
                <a:lnTo>
                  <a:pt x="142392" y="1066800"/>
                </a:lnTo>
                <a:lnTo>
                  <a:pt x="116827" y="1104900"/>
                </a:lnTo>
                <a:lnTo>
                  <a:pt x="92684" y="1143000"/>
                </a:lnTo>
                <a:lnTo>
                  <a:pt x="70370" y="1193800"/>
                </a:lnTo>
                <a:lnTo>
                  <a:pt x="50355" y="1231900"/>
                </a:lnTo>
                <a:lnTo>
                  <a:pt x="33070" y="1282700"/>
                </a:lnTo>
                <a:lnTo>
                  <a:pt x="18948" y="1320800"/>
                </a:lnTo>
                <a:lnTo>
                  <a:pt x="8445" y="1371600"/>
                </a:lnTo>
                <a:lnTo>
                  <a:pt x="1981" y="1409700"/>
                </a:lnTo>
                <a:lnTo>
                  <a:pt x="0" y="1460500"/>
                </a:lnTo>
                <a:lnTo>
                  <a:pt x="2959" y="1511300"/>
                </a:lnTo>
                <a:lnTo>
                  <a:pt x="6718" y="1549400"/>
                </a:lnTo>
                <a:lnTo>
                  <a:pt x="18389" y="1587500"/>
                </a:lnTo>
                <a:lnTo>
                  <a:pt x="38595" y="1625600"/>
                </a:lnTo>
                <a:lnTo>
                  <a:pt x="67945" y="1663700"/>
                </a:lnTo>
                <a:lnTo>
                  <a:pt x="125323" y="1714500"/>
                </a:lnTo>
                <a:lnTo>
                  <a:pt x="176161" y="1752600"/>
                </a:lnTo>
                <a:lnTo>
                  <a:pt x="221221" y="1765300"/>
                </a:lnTo>
                <a:lnTo>
                  <a:pt x="297014" y="1765300"/>
                </a:lnTo>
                <a:lnTo>
                  <a:pt x="329272" y="1752600"/>
                </a:lnTo>
                <a:lnTo>
                  <a:pt x="358787" y="1739900"/>
                </a:lnTo>
                <a:lnTo>
                  <a:pt x="386321" y="1714500"/>
                </a:lnTo>
                <a:lnTo>
                  <a:pt x="399072" y="1714500"/>
                </a:lnTo>
                <a:lnTo>
                  <a:pt x="414667" y="1701800"/>
                </a:lnTo>
                <a:lnTo>
                  <a:pt x="433235" y="1689100"/>
                </a:lnTo>
                <a:lnTo>
                  <a:pt x="454914" y="1663700"/>
                </a:lnTo>
                <a:lnTo>
                  <a:pt x="479844" y="1638300"/>
                </a:lnTo>
                <a:lnTo>
                  <a:pt x="508165" y="1612900"/>
                </a:lnTo>
                <a:lnTo>
                  <a:pt x="539991" y="1574800"/>
                </a:lnTo>
                <a:lnTo>
                  <a:pt x="575487" y="1536700"/>
                </a:lnTo>
                <a:lnTo>
                  <a:pt x="614768" y="1473200"/>
                </a:lnTo>
                <a:lnTo>
                  <a:pt x="657974" y="1409700"/>
                </a:lnTo>
                <a:lnTo>
                  <a:pt x="705243" y="1333500"/>
                </a:lnTo>
                <a:lnTo>
                  <a:pt x="756704" y="1244600"/>
                </a:lnTo>
                <a:lnTo>
                  <a:pt x="790003" y="1181100"/>
                </a:lnTo>
                <a:lnTo>
                  <a:pt x="814730" y="1130300"/>
                </a:lnTo>
                <a:lnTo>
                  <a:pt x="842797" y="1079500"/>
                </a:lnTo>
                <a:lnTo>
                  <a:pt x="872693" y="1028700"/>
                </a:lnTo>
                <a:lnTo>
                  <a:pt x="902906" y="977900"/>
                </a:lnTo>
                <a:lnTo>
                  <a:pt x="931887" y="927100"/>
                </a:lnTo>
                <a:lnTo>
                  <a:pt x="958138" y="889000"/>
                </a:lnTo>
                <a:lnTo>
                  <a:pt x="990041" y="850900"/>
                </a:lnTo>
                <a:lnTo>
                  <a:pt x="1020406" y="800100"/>
                </a:lnTo>
                <a:lnTo>
                  <a:pt x="1048626" y="736600"/>
                </a:lnTo>
                <a:lnTo>
                  <a:pt x="1074127" y="673100"/>
                </a:lnTo>
                <a:lnTo>
                  <a:pt x="1096302" y="622300"/>
                </a:lnTo>
                <a:lnTo>
                  <a:pt x="1114577" y="558800"/>
                </a:lnTo>
                <a:lnTo>
                  <a:pt x="1128356" y="520700"/>
                </a:lnTo>
                <a:lnTo>
                  <a:pt x="1140091" y="469900"/>
                </a:lnTo>
                <a:lnTo>
                  <a:pt x="1165872" y="457200"/>
                </a:lnTo>
                <a:lnTo>
                  <a:pt x="1195311" y="431800"/>
                </a:lnTo>
                <a:lnTo>
                  <a:pt x="1215009" y="393700"/>
                </a:lnTo>
                <a:lnTo>
                  <a:pt x="1212253" y="342900"/>
                </a:lnTo>
                <a:lnTo>
                  <a:pt x="1211554" y="330200"/>
                </a:lnTo>
                <a:lnTo>
                  <a:pt x="1224661" y="317500"/>
                </a:lnTo>
                <a:lnTo>
                  <a:pt x="1243241" y="304800"/>
                </a:lnTo>
                <a:lnTo>
                  <a:pt x="1265466" y="279400"/>
                </a:lnTo>
                <a:lnTo>
                  <a:pt x="1289519" y="266700"/>
                </a:lnTo>
                <a:lnTo>
                  <a:pt x="1329321" y="254000"/>
                </a:lnTo>
                <a:lnTo>
                  <a:pt x="1369123" y="241300"/>
                </a:lnTo>
                <a:lnTo>
                  <a:pt x="1424355" y="203200"/>
                </a:lnTo>
                <a:lnTo>
                  <a:pt x="1457655" y="177800"/>
                </a:lnTo>
                <a:lnTo>
                  <a:pt x="1471472" y="152400"/>
                </a:lnTo>
                <a:lnTo>
                  <a:pt x="1488325" y="127000"/>
                </a:lnTo>
                <a:lnTo>
                  <a:pt x="1503959" y="76200"/>
                </a:lnTo>
                <a:lnTo>
                  <a:pt x="1509839" y="38100"/>
                </a:lnTo>
                <a:close/>
              </a:path>
            </a:pathLst>
          </a:custGeom>
          <a:solidFill>
            <a:srgbClr val="1F2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4865" y="2948042"/>
            <a:ext cx="1965195" cy="586262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63243" y="680466"/>
            <a:ext cx="5731510" cy="477520"/>
          </a:xfrm>
          <a:custGeom>
            <a:avLst/>
            <a:gdLst/>
            <a:ahLst/>
            <a:cxnLst/>
            <a:rect l="l" t="t" r="r" b="b"/>
            <a:pathLst>
              <a:path w="5731510" h="477519">
                <a:moveTo>
                  <a:pt x="5731510" y="0"/>
                </a:moveTo>
                <a:lnTo>
                  <a:pt x="0" y="0"/>
                </a:lnTo>
                <a:lnTo>
                  <a:pt x="0" y="477521"/>
                </a:lnTo>
                <a:lnTo>
                  <a:pt x="5731510" y="477521"/>
                </a:lnTo>
                <a:lnTo>
                  <a:pt x="573151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63243" y="674116"/>
            <a:ext cx="5731510" cy="502920"/>
          </a:xfrm>
          <a:custGeom>
            <a:avLst/>
            <a:gdLst/>
            <a:ahLst/>
            <a:cxnLst/>
            <a:rect l="l" t="t" r="r" b="b"/>
            <a:pathLst>
              <a:path w="5731510" h="502919">
                <a:moveTo>
                  <a:pt x="0" y="0"/>
                </a:moveTo>
                <a:lnTo>
                  <a:pt x="0" y="502920"/>
                </a:lnTo>
              </a:path>
              <a:path w="5731510" h="502919">
                <a:moveTo>
                  <a:pt x="5731509" y="0"/>
                </a:moveTo>
                <a:lnTo>
                  <a:pt x="5731509" y="5029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6893" y="674116"/>
            <a:ext cx="5744210" cy="12700"/>
          </a:xfrm>
          <a:custGeom>
            <a:avLst/>
            <a:gdLst/>
            <a:ahLst/>
            <a:cxnLst/>
            <a:rect l="l" t="t" r="r" b="b"/>
            <a:pathLst>
              <a:path w="5744210" h="12700">
                <a:moveTo>
                  <a:pt x="5744208" y="0"/>
                </a:moveTo>
                <a:lnTo>
                  <a:pt x="0" y="0"/>
                </a:lnTo>
                <a:lnTo>
                  <a:pt x="0" y="12700"/>
                </a:lnTo>
                <a:lnTo>
                  <a:pt x="5744208" y="12700"/>
                </a:lnTo>
                <a:lnTo>
                  <a:pt x="5744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56893" y="1157986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10">
                <a:moveTo>
                  <a:pt x="0" y="0"/>
                </a:moveTo>
                <a:lnTo>
                  <a:pt x="57442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6334" y="207771"/>
            <a:ext cx="513080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3"/>
          <p:cNvSpPr/>
          <p:nvPr/>
        </p:nvSpPr>
        <p:spPr>
          <a:xfrm>
            <a:off x="5254307" y="1315221"/>
            <a:ext cx="1510030" cy="1765300"/>
          </a:xfrm>
          <a:custGeom>
            <a:avLst/>
            <a:gdLst/>
            <a:ahLst/>
            <a:cxnLst/>
            <a:rect l="l" t="t" r="r" b="b"/>
            <a:pathLst>
              <a:path w="1510029" h="1765300">
                <a:moveTo>
                  <a:pt x="1509839" y="38100"/>
                </a:moveTo>
                <a:lnTo>
                  <a:pt x="1497457" y="12700"/>
                </a:lnTo>
                <a:lnTo>
                  <a:pt x="1493405" y="5461"/>
                </a:lnTo>
                <a:lnTo>
                  <a:pt x="1493405" y="38100"/>
                </a:lnTo>
                <a:lnTo>
                  <a:pt x="1490967" y="50800"/>
                </a:lnTo>
                <a:lnTo>
                  <a:pt x="1488732" y="76200"/>
                </a:lnTo>
                <a:lnTo>
                  <a:pt x="1482839" y="88900"/>
                </a:lnTo>
                <a:lnTo>
                  <a:pt x="1464957" y="139700"/>
                </a:lnTo>
                <a:lnTo>
                  <a:pt x="1441157" y="177800"/>
                </a:lnTo>
                <a:lnTo>
                  <a:pt x="1410182" y="203200"/>
                </a:lnTo>
                <a:lnTo>
                  <a:pt x="1374216" y="228600"/>
                </a:lnTo>
                <a:lnTo>
                  <a:pt x="1296035" y="254000"/>
                </a:lnTo>
                <a:lnTo>
                  <a:pt x="1296035" y="241300"/>
                </a:lnTo>
                <a:lnTo>
                  <a:pt x="1281303" y="241300"/>
                </a:lnTo>
                <a:lnTo>
                  <a:pt x="1283030" y="254000"/>
                </a:lnTo>
                <a:lnTo>
                  <a:pt x="1283030" y="266700"/>
                </a:lnTo>
                <a:lnTo>
                  <a:pt x="1269949" y="266700"/>
                </a:lnTo>
                <a:lnTo>
                  <a:pt x="1269225" y="254000"/>
                </a:lnTo>
                <a:lnTo>
                  <a:pt x="1267294" y="254000"/>
                </a:lnTo>
                <a:lnTo>
                  <a:pt x="1263535" y="241300"/>
                </a:lnTo>
                <a:lnTo>
                  <a:pt x="1250543" y="241300"/>
                </a:lnTo>
                <a:lnTo>
                  <a:pt x="1250543" y="254000"/>
                </a:lnTo>
                <a:lnTo>
                  <a:pt x="1254302" y="254000"/>
                </a:lnTo>
                <a:lnTo>
                  <a:pt x="1256233" y="266700"/>
                </a:lnTo>
                <a:lnTo>
                  <a:pt x="1256944" y="279400"/>
                </a:lnTo>
                <a:lnTo>
                  <a:pt x="1249324" y="279400"/>
                </a:lnTo>
                <a:lnTo>
                  <a:pt x="1245666" y="266700"/>
                </a:lnTo>
                <a:lnTo>
                  <a:pt x="1239570" y="254000"/>
                </a:lnTo>
                <a:lnTo>
                  <a:pt x="1231049" y="241300"/>
                </a:lnTo>
                <a:lnTo>
                  <a:pt x="1221917" y="241300"/>
                </a:lnTo>
                <a:lnTo>
                  <a:pt x="1224559" y="254000"/>
                </a:lnTo>
                <a:lnTo>
                  <a:pt x="1228318" y="266700"/>
                </a:lnTo>
                <a:lnTo>
                  <a:pt x="1230236" y="279400"/>
                </a:lnTo>
                <a:lnTo>
                  <a:pt x="1230947" y="292100"/>
                </a:lnTo>
                <a:lnTo>
                  <a:pt x="1224559" y="304800"/>
                </a:lnTo>
                <a:lnTo>
                  <a:pt x="1222425" y="292100"/>
                </a:lnTo>
                <a:lnTo>
                  <a:pt x="1217244" y="279400"/>
                </a:lnTo>
                <a:lnTo>
                  <a:pt x="1210856" y="266700"/>
                </a:lnTo>
                <a:lnTo>
                  <a:pt x="1205064" y="254000"/>
                </a:lnTo>
                <a:lnTo>
                  <a:pt x="1192060" y="254000"/>
                </a:lnTo>
                <a:lnTo>
                  <a:pt x="1198664" y="266700"/>
                </a:lnTo>
                <a:lnTo>
                  <a:pt x="1205865" y="279400"/>
                </a:lnTo>
                <a:lnTo>
                  <a:pt x="1209421" y="292100"/>
                </a:lnTo>
                <a:lnTo>
                  <a:pt x="1205064" y="304800"/>
                </a:lnTo>
                <a:lnTo>
                  <a:pt x="1199680" y="296392"/>
                </a:lnTo>
                <a:lnTo>
                  <a:pt x="1199680" y="381000"/>
                </a:lnTo>
                <a:lnTo>
                  <a:pt x="1192872" y="406400"/>
                </a:lnTo>
                <a:lnTo>
                  <a:pt x="1177544" y="431800"/>
                </a:lnTo>
                <a:lnTo>
                  <a:pt x="1153071" y="444500"/>
                </a:lnTo>
                <a:lnTo>
                  <a:pt x="1142314" y="457200"/>
                </a:lnTo>
                <a:lnTo>
                  <a:pt x="1118349" y="482600"/>
                </a:lnTo>
                <a:lnTo>
                  <a:pt x="1107592" y="495300"/>
                </a:lnTo>
                <a:lnTo>
                  <a:pt x="1107592" y="508000"/>
                </a:lnTo>
                <a:lnTo>
                  <a:pt x="1097356" y="533400"/>
                </a:lnTo>
                <a:lnTo>
                  <a:pt x="1085811" y="571500"/>
                </a:lnTo>
                <a:lnTo>
                  <a:pt x="1072388" y="609600"/>
                </a:lnTo>
                <a:lnTo>
                  <a:pt x="1056551" y="647700"/>
                </a:lnTo>
                <a:lnTo>
                  <a:pt x="1037742" y="698500"/>
                </a:lnTo>
                <a:lnTo>
                  <a:pt x="1015428" y="749300"/>
                </a:lnTo>
                <a:lnTo>
                  <a:pt x="989063" y="800100"/>
                </a:lnTo>
                <a:lnTo>
                  <a:pt x="958100" y="850900"/>
                </a:lnTo>
                <a:lnTo>
                  <a:pt x="921981" y="901700"/>
                </a:lnTo>
                <a:lnTo>
                  <a:pt x="880173" y="952500"/>
                </a:lnTo>
                <a:lnTo>
                  <a:pt x="854240" y="990600"/>
                </a:lnTo>
                <a:lnTo>
                  <a:pt x="828662" y="1041400"/>
                </a:lnTo>
                <a:lnTo>
                  <a:pt x="803808" y="1092200"/>
                </a:lnTo>
                <a:lnTo>
                  <a:pt x="780046" y="1143000"/>
                </a:lnTo>
                <a:lnTo>
                  <a:pt x="757732" y="1193800"/>
                </a:lnTo>
                <a:lnTo>
                  <a:pt x="737209" y="1231900"/>
                </a:lnTo>
                <a:lnTo>
                  <a:pt x="691705" y="1308100"/>
                </a:lnTo>
                <a:lnTo>
                  <a:pt x="649287" y="1371600"/>
                </a:lnTo>
                <a:lnTo>
                  <a:pt x="609803" y="1435100"/>
                </a:lnTo>
                <a:lnTo>
                  <a:pt x="573087" y="1485900"/>
                </a:lnTo>
                <a:lnTo>
                  <a:pt x="538988" y="1524000"/>
                </a:lnTo>
                <a:lnTo>
                  <a:pt x="507352" y="1562100"/>
                </a:lnTo>
                <a:lnTo>
                  <a:pt x="478028" y="1600200"/>
                </a:lnTo>
                <a:lnTo>
                  <a:pt x="450837" y="1625600"/>
                </a:lnTo>
                <a:lnTo>
                  <a:pt x="425627" y="1651000"/>
                </a:lnTo>
                <a:lnTo>
                  <a:pt x="402247" y="1676400"/>
                </a:lnTo>
                <a:lnTo>
                  <a:pt x="380542" y="1689100"/>
                </a:lnTo>
                <a:lnTo>
                  <a:pt x="360337" y="1701800"/>
                </a:lnTo>
                <a:lnTo>
                  <a:pt x="324256" y="1727200"/>
                </a:lnTo>
                <a:lnTo>
                  <a:pt x="285381" y="1739900"/>
                </a:lnTo>
                <a:lnTo>
                  <a:pt x="242443" y="1739900"/>
                </a:lnTo>
                <a:lnTo>
                  <a:pt x="194195" y="1727200"/>
                </a:lnTo>
                <a:lnTo>
                  <a:pt x="139420" y="1701800"/>
                </a:lnTo>
                <a:lnTo>
                  <a:pt x="99758" y="1663700"/>
                </a:lnTo>
                <a:lnTo>
                  <a:pt x="66954" y="1638300"/>
                </a:lnTo>
                <a:lnTo>
                  <a:pt x="41630" y="1600200"/>
                </a:lnTo>
                <a:lnTo>
                  <a:pt x="24434" y="1549400"/>
                </a:lnTo>
                <a:lnTo>
                  <a:pt x="15951" y="1498600"/>
                </a:lnTo>
                <a:lnTo>
                  <a:pt x="14300" y="1447800"/>
                </a:lnTo>
                <a:lnTo>
                  <a:pt x="17373" y="1409700"/>
                </a:lnTo>
                <a:lnTo>
                  <a:pt x="24777" y="1358900"/>
                </a:lnTo>
                <a:lnTo>
                  <a:pt x="50838" y="1270000"/>
                </a:lnTo>
                <a:lnTo>
                  <a:pt x="68643" y="1219200"/>
                </a:lnTo>
                <a:lnTo>
                  <a:pt x="89052" y="1181100"/>
                </a:lnTo>
                <a:lnTo>
                  <a:pt x="111658" y="1143000"/>
                </a:lnTo>
                <a:lnTo>
                  <a:pt x="136029" y="1092200"/>
                </a:lnTo>
                <a:lnTo>
                  <a:pt x="161734" y="1054100"/>
                </a:lnTo>
                <a:lnTo>
                  <a:pt x="188341" y="1016000"/>
                </a:lnTo>
                <a:lnTo>
                  <a:pt x="242595" y="939800"/>
                </a:lnTo>
                <a:lnTo>
                  <a:pt x="269379" y="901700"/>
                </a:lnTo>
                <a:lnTo>
                  <a:pt x="301891" y="863600"/>
                </a:lnTo>
                <a:lnTo>
                  <a:pt x="335584" y="812800"/>
                </a:lnTo>
                <a:lnTo>
                  <a:pt x="370332" y="774700"/>
                </a:lnTo>
                <a:lnTo>
                  <a:pt x="406019" y="736600"/>
                </a:lnTo>
                <a:lnTo>
                  <a:pt x="442531" y="698500"/>
                </a:lnTo>
                <a:lnTo>
                  <a:pt x="479742" y="660400"/>
                </a:lnTo>
                <a:lnTo>
                  <a:pt x="517537" y="622300"/>
                </a:lnTo>
                <a:lnTo>
                  <a:pt x="555802" y="596900"/>
                </a:lnTo>
                <a:lnTo>
                  <a:pt x="672223" y="482600"/>
                </a:lnTo>
                <a:lnTo>
                  <a:pt x="680859" y="482600"/>
                </a:lnTo>
                <a:lnTo>
                  <a:pt x="687666" y="495300"/>
                </a:lnTo>
                <a:lnTo>
                  <a:pt x="711225" y="495300"/>
                </a:lnTo>
                <a:lnTo>
                  <a:pt x="706247" y="482600"/>
                </a:lnTo>
                <a:lnTo>
                  <a:pt x="693864" y="482600"/>
                </a:lnTo>
                <a:lnTo>
                  <a:pt x="685228" y="469900"/>
                </a:lnTo>
                <a:lnTo>
                  <a:pt x="720966" y="469900"/>
                </a:lnTo>
                <a:lnTo>
                  <a:pt x="732955" y="482600"/>
                </a:lnTo>
                <a:lnTo>
                  <a:pt x="743724" y="495300"/>
                </a:lnTo>
                <a:lnTo>
                  <a:pt x="752856" y="495300"/>
                </a:lnTo>
                <a:lnTo>
                  <a:pt x="750214" y="482600"/>
                </a:lnTo>
                <a:lnTo>
                  <a:pt x="740460" y="469900"/>
                </a:lnTo>
                <a:lnTo>
                  <a:pt x="730719" y="469900"/>
                </a:lnTo>
                <a:lnTo>
                  <a:pt x="720966" y="457200"/>
                </a:lnTo>
                <a:lnTo>
                  <a:pt x="711225" y="457200"/>
                </a:lnTo>
                <a:lnTo>
                  <a:pt x="724230" y="444500"/>
                </a:lnTo>
                <a:lnTo>
                  <a:pt x="737006" y="444500"/>
                </a:lnTo>
                <a:lnTo>
                  <a:pt x="769899" y="469900"/>
                </a:lnTo>
                <a:lnTo>
                  <a:pt x="782688" y="482600"/>
                </a:lnTo>
                <a:lnTo>
                  <a:pt x="790829" y="482600"/>
                </a:lnTo>
                <a:lnTo>
                  <a:pt x="791845" y="469900"/>
                </a:lnTo>
                <a:lnTo>
                  <a:pt x="789203" y="469900"/>
                </a:lnTo>
                <a:lnTo>
                  <a:pt x="778332" y="457200"/>
                </a:lnTo>
                <a:lnTo>
                  <a:pt x="765644" y="444500"/>
                </a:lnTo>
                <a:lnTo>
                  <a:pt x="751725" y="431800"/>
                </a:lnTo>
                <a:lnTo>
                  <a:pt x="743724" y="431800"/>
                </a:lnTo>
                <a:lnTo>
                  <a:pt x="756704" y="419100"/>
                </a:lnTo>
                <a:lnTo>
                  <a:pt x="777011" y="419100"/>
                </a:lnTo>
                <a:lnTo>
                  <a:pt x="797318" y="431800"/>
                </a:lnTo>
                <a:lnTo>
                  <a:pt x="815187" y="444500"/>
                </a:lnTo>
                <a:lnTo>
                  <a:pt x="828179" y="469900"/>
                </a:lnTo>
                <a:lnTo>
                  <a:pt x="841184" y="469900"/>
                </a:lnTo>
                <a:lnTo>
                  <a:pt x="841184" y="457200"/>
                </a:lnTo>
                <a:lnTo>
                  <a:pt x="825436" y="444500"/>
                </a:lnTo>
                <a:lnTo>
                  <a:pt x="807885" y="419100"/>
                </a:lnTo>
                <a:lnTo>
                  <a:pt x="789101" y="406400"/>
                </a:lnTo>
                <a:lnTo>
                  <a:pt x="776198" y="406400"/>
                </a:lnTo>
                <a:lnTo>
                  <a:pt x="782688" y="393700"/>
                </a:lnTo>
                <a:lnTo>
                  <a:pt x="812749" y="393700"/>
                </a:lnTo>
                <a:lnTo>
                  <a:pt x="838428" y="419100"/>
                </a:lnTo>
                <a:lnTo>
                  <a:pt x="867168" y="444500"/>
                </a:lnTo>
                <a:lnTo>
                  <a:pt x="873683" y="444500"/>
                </a:lnTo>
                <a:lnTo>
                  <a:pt x="857935" y="419100"/>
                </a:lnTo>
                <a:lnTo>
                  <a:pt x="840371" y="406400"/>
                </a:lnTo>
                <a:lnTo>
                  <a:pt x="830973" y="393700"/>
                </a:lnTo>
                <a:lnTo>
                  <a:pt x="821575" y="381000"/>
                </a:lnTo>
                <a:lnTo>
                  <a:pt x="802182" y="381000"/>
                </a:lnTo>
                <a:lnTo>
                  <a:pt x="815187" y="368300"/>
                </a:lnTo>
                <a:lnTo>
                  <a:pt x="843927" y="368300"/>
                </a:lnTo>
                <a:lnTo>
                  <a:pt x="863117" y="381000"/>
                </a:lnTo>
                <a:lnTo>
                  <a:pt x="881087" y="406400"/>
                </a:lnTo>
                <a:lnTo>
                  <a:pt x="899668" y="419100"/>
                </a:lnTo>
                <a:lnTo>
                  <a:pt x="908799" y="419100"/>
                </a:lnTo>
                <a:lnTo>
                  <a:pt x="906157" y="406400"/>
                </a:lnTo>
                <a:lnTo>
                  <a:pt x="890422" y="393700"/>
                </a:lnTo>
                <a:lnTo>
                  <a:pt x="872858" y="381000"/>
                </a:lnTo>
                <a:lnTo>
                  <a:pt x="863473" y="368300"/>
                </a:lnTo>
                <a:lnTo>
                  <a:pt x="854075" y="355600"/>
                </a:lnTo>
                <a:lnTo>
                  <a:pt x="834682" y="355600"/>
                </a:lnTo>
                <a:lnTo>
                  <a:pt x="834682" y="342900"/>
                </a:lnTo>
                <a:lnTo>
                  <a:pt x="841184" y="342900"/>
                </a:lnTo>
                <a:lnTo>
                  <a:pt x="847674" y="330200"/>
                </a:lnTo>
                <a:lnTo>
                  <a:pt x="875703" y="342900"/>
                </a:lnTo>
                <a:lnTo>
                  <a:pt x="901280" y="355600"/>
                </a:lnTo>
                <a:lnTo>
                  <a:pt x="924433" y="381000"/>
                </a:lnTo>
                <a:lnTo>
                  <a:pt x="945146" y="406400"/>
                </a:lnTo>
                <a:lnTo>
                  <a:pt x="947077" y="406400"/>
                </a:lnTo>
                <a:lnTo>
                  <a:pt x="950823" y="393700"/>
                </a:lnTo>
                <a:lnTo>
                  <a:pt x="951636" y="393700"/>
                </a:lnTo>
                <a:lnTo>
                  <a:pt x="931951" y="368300"/>
                </a:lnTo>
                <a:lnTo>
                  <a:pt x="911034" y="355600"/>
                </a:lnTo>
                <a:lnTo>
                  <a:pt x="887679" y="330200"/>
                </a:lnTo>
                <a:lnTo>
                  <a:pt x="860679" y="317500"/>
                </a:lnTo>
                <a:lnTo>
                  <a:pt x="880173" y="304800"/>
                </a:lnTo>
                <a:lnTo>
                  <a:pt x="890930" y="304800"/>
                </a:lnTo>
                <a:lnTo>
                  <a:pt x="917536" y="330200"/>
                </a:lnTo>
                <a:lnTo>
                  <a:pt x="951445" y="355600"/>
                </a:lnTo>
                <a:lnTo>
                  <a:pt x="984135" y="393700"/>
                </a:lnTo>
                <a:lnTo>
                  <a:pt x="989825" y="393700"/>
                </a:lnTo>
                <a:lnTo>
                  <a:pt x="995502" y="381000"/>
                </a:lnTo>
                <a:lnTo>
                  <a:pt x="997127" y="381000"/>
                </a:lnTo>
                <a:lnTo>
                  <a:pt x="975398" y="355600"/>
                </a:lnTo>
                <a:lnTo>
                  <a:pt x="950010" y="330200"/>
                </a:lnTo>
                <a:lnTo>
                  <a:pt x="922197" y="317500"/>
                </a:lnTo>
                <a:lnTo>
                  <a:pt x="893152" y="292100"/>
                </a:lnTo>
                <a:lnTo>
                  <a:pt x="922401" y="292100"/>
                </a:lnTo>
                <a:lnTo>
                  <a:pt x="932141" y="279400"/>
                </a:lnTo>
                <a:lnTo>
                  <a:pt x="944435" y="292100"/>
                </a:lnTo>
                <a:lnTo>
                  <a:pt x="971943" y="317500"/>
                </a:lnTo>
                <a:lnTo>
                  <a:pt x="1000683" y="330200"/>
                </a:lnTo>
                <a:lnTo>
                  <a:pt x="1016622" y="368300"/>
                </a:lnTo>
                <a:lnTo>
                  <a:pt x="1029627" y="368300"/>
                </a:lnTo>
                <a:lnTo>
                  <a:pt x="1018247" y="330200"/>
                </a:lnTo>
                <a:lnTo>
                  <a:pt x="997127" y="317500"/>
                </a:lnTo>
                <a:lnTo>
                  <a:pt x="971130" y="292100"/>
                </a:lnTo>
                <a:lnTo>
                  <a:pt x="945146" y="279400"/>
                </a:lnTo>
                <a:lnTo>
                  <a:pt x="971638" y="279400"/>
                </a:lnTo>
                <a:lnTo>
                  <a:pt x="977633" y="266700"/>
                </a:lnTo>
                <a:lnTo>
                  <a:pt x="991133" y="279400"/>
                </a:lnTo>
                <a:lnTo>
                  <a:pt x="1002817" y="292100"/>
                </a:lnTo>
                <a:lnTo>
                  <a:pt x="1013269" y="304800"/>
                </a:lnTo>
                <a:lnTo>
                  <a:pt x="1023112" y="317500"/>
                </a:lnTo>
                <a:lnTo>
                  <a:pt x="1032256" y="317500"/>
                </a:lnTo>
                <a:lnTo>
                  <a:pt x="1029627" y="304800"/>
                </a:lnTo>
                <a:lnTo>
                  <a:pt x="1023632" y="304800"/>
                </a:lnTo>
                <a:lnTo>
                  <a:pt x="1015809" y="292100"/>
                </a:lnTo>
                <a:lnTo>
                  <a:pt x="1006767" y="279400"/>
                </a:lnTo>
                <a:lnTo>
                  <a:pt x="1029627" y="279400"/>
                </a:lnTo>
                <a:lnTo>
                  <a:pt x="1041946" y="304800"/>
                </a:lnTo>
                <a:lnTo>
                  <a:pt x="1051763" y="355600"/>
                </a:lnTo>
                <a:lnTo>
                  <a:pt x="1053477" y="393700"/>
                </a:lnTo>
                <a:lnTo>
                  <a:pt x="1041476" y="419100"/>
                </a:lnTo>
                <a:lnTo>
                  <a:pt x="1010132" y="431800"/>
                </a:lnTo>
                <a:lnTo>
                  <a:pt x="1005446" y="419100"/>
                </a:lnTo>
                <a:lnTo>
                  <a:pt x="1001991" y="419100"/>
                </a:lnTo>
                <a:lnTo>
                  <a:pt x="1000975" y="431800"/>
                </a:lnTo>
                <a:lnTo>
                  <a:pt x="1003617" y="431800"/>
                </a:lnTo>
                <a:lnTo>
                  <a:pt x="1025245" y="444500"/>
                </a:lnTo>
                <a:lnTo>
                  <a:pt x="1049921" y="457200"/>
                </a:lnTo>
                <a:lnTo>
                  <a:pt x="1075817" y="444500"/>
                </a:lnTo>
                <a:lnTo>
                  <a:pt x="1101090" y="431800"/>
                </a:lnTo>
                <a:lnTo>
                  <a:pt x="1089012" y="457200"/>
                </a:lnTo>
                <a:lnTo>
                  <a:pt x="1072667" y="482600"/>
                </a:lnTo>
                <a:lnTo>
                  <a:pt x="1052664" y="495300"/>
                </a:lnTo>
                <a:lnTo>
                  <a:pt x="1029627" y="482600"/>
                </a:lnTo>
                <a:lnTo>
                  <a:pt x="1016622" y="482600"/>
                </a:lnTo>
                <a:lnTo>
                  <a:pt x="1016622" y="495300"/>
                </a:lnTo>
                <a:lnTo>
                  <a:pt x="1023112" y="495300"/>
                </a:lnTo>
                <a:lnTo>
                  <a:pt x="1046365" y="508000"/>
                </a:lnTo>
                <a:lnTo>
                  <a:pt x="1067790" y="520700"/>
                </a:lnTo>
                <a:lnTo>
                  <a:pt x="1087996" y="520700"/>
                </a:lnTo>
                <a:lnTo>
                  <a:pt x="1107592" y="508000"/>
                </a:lnTo>
                <a:lnTo>
                  <a:pt x="1107592" y="495300"/>
                </a:lnTo>
                <a:lnTo>
                  <a:pt x="1068590" y="508000"/>
                </a:lnTo>
                <a:lnTo>
                  <a:pt x="1111745" y="482600"/>
                </a:lnTo>
                <a:lnTo>
                  <a:pt x="1123086" y="469900"/>
                </a:lnTo>
                <a:lnTo>
                  <a:pt x="1145755" y="444500"/>
                </a:lnTo>
                <a:lnTo>
                  <a:pt x="1173683" y="393700"/>
                </a:lnTo>
                <a:lnTo>
                  <a:pt x="1198549" y="342900"/>
                </a:lnTo>
                <a:lnTo>
                  <a:pt x="1199680" y="381000"/>
                </a:lnTo>
                <a:lnTo>
                  <a:pt x="1199680" y="296392"/>
                </a:lnTo>
                <a:lnTo>
                  <a:pt x="1196936" y="292100"/>
                </a:lnTo>
                <a:lnTo>
                  <a:pt x="1192060" y="287337"/>
                </a:lnTo>
                <a:lnTo>
                  <a:pt x="1192060" y="330200"/>
                </a:lnTo>
                <a:lnTo>
                  <a:pt x="1180592" y="355600"/>
                </a:lnTo>
                <a:lnTo>
                  <a:pt x="1158760" y="393700"/>
                </a:lnTo>
                <a:lnTo>
                  <a:pt x="1130846" y="431800"/>
                </a:lnTo>
                <a:lnTo>
                  <a:pt x="1101090" y="469900"/>
                </a:lnTo>
                <a:lnTo>
                  <a:pt x="1106881" y="457200"/>
                </a:lnTo>
                <a:lnTo>
                  <a:pt x="1113282" y="444500"/>
                </a:lnTo>
                <a:lnTo>
                  <a:pt x="1118463" y="431800"/>
                </a:lnTo>
                <a:lnTo>
                  <a:pt x="1120597" y="431800"/>
                </a:lnTo>
                <a:lnTo>
                  <a:pt x="1109421" y="419100"/>
                </a:lnTo>
                <a:lnTo>
                  <a:pt x="1089710" y="419100"/>
                </a:lnTo>
                <a:lnTo>
                  <a:pt x="1067587" y="431800"/>
                </a:lnTo>
                <a:lnTo>
                  <a:pt x="1049121" y="444500"/>
                </a:lnTo>
                <a:lnTo>
                  <a:pt x="1082852" y="406400"/>
                </a:lnTo>
                <a:lnTo>
                  <a:pt x="1097559" y="368300"/>
                </a:lnTo>
                <a:lnTo>
                  <a:pt x="1103845" y="317500"/>
                </a:lnTo>
                <a:lnTo>
                  <a:pt x="1112316" y="279400"/>
                </a:lnTo>
                <a:lnTo>
                  <a:pt x="1133576" y="241300"/>
                </a:lnTo>
                <a:lnTo>
                  <a:pt x="1142707" y="254000"/>
                </a:lnTo>
                <a:lnTo>
                  <a:pt x="1182928" y="304800"/>
                </a:lnTo>
                <a:lnTo>
                  <a:pt x="1192060" y="330200"/>
                </a:lnTo>
                <a:lnTo>
                  <a:pt x="1192060" y="287337"/>
                </a:lnTo>
                <a:lnTo>
                  <a:pt x="1183932" y="279400"/>
                </a:lnTo>
                <a:lnTo>
                  <a:pt x="1168501" y="266700"/>
                </a:lnTo>
                <a:lnTo>
                  <a:pt x="1153071" y="241300"/>
                </a:lnTo>
                <a:lnTo>
                  <a:pt x="1173683" y="228600"/>
                </a:lnTo>
                <a:lnTo>
                  <a:pt x="1211795" y="203200"/>
                </a:lnTo>
                <a:lnTo>
                  <a:pt x="1261097" y="203200"/>
                </a:lnTo>
                <a:lnTo>
                  <a:pt x="1368018" y="177800"/>
                </a:lnTo>
                <a:lnTo>
                  <a:pt x="1412989" y="152400"/>
                </a:lnTo>
                <a:lnTo>
                  <a:pt x="1442224" y="127000"/>
                </a:lnTo>
                <a:lnTo>
                  <a:pt x="1461719" y="88900"/>
                </a:lnTo>
                <a:lnTo>
                  <a:pt x="1471472" y="50800"/>
                </a:lnTo>
                <a:lnTo>
                  <a:pt x="1471472" y="12700"/>
                </a:lnTo>
                <a:lnTo>
                  <a:pt x="1483652" y="12700"/>
                </a:lnTo>
                <a:lnTo>
                  <a:pt x="1490967" y="25400"/>
                </a:lnTo>
                <a:lnTo>
                  <a:pt x="1493405" y="38100"/>
                </a:lnTo>
                <a:lnTo>
                  <a:pt x="1493405" y="5461"/>
                </a:lnTo>
                <a:lnTo>
                  <a:pt x="1490357" y="0"/>
                </a:lnTo>
                <a:lnTo>
                  <a:pt x="1459090" y="0"/>
                </a:lnTo>
                <a:lnTo>
                  <a:pt x="1451978" y="12700"/>
                </a:lnTo>
                <a:lnTo>
                  <a:pt x="1452079" y="38100"/>
                </a:lnTo>
                <a:lnTo>
                  <a:pt x="1443037" y="76200"/>
                </a:lnTo>
                <a:lnTo>
                  <a:pt x="1425473" y="114300"/>
                </a:lnTo>
                <a:lnTo>
                  <a:pt x="1399997" y="139700"/>
                </a:lnTo>
                <a:lnTo>
                  <a:pt x="1361313" y="165100"/>
                </a:lnTo>
                <a:lnTo>
                  <a:pt x="1317929" y="165100"/>
                </a:lnTo>
                <a:lnTo>
                  <a:pt x="1271651" y="177800"/>
                </a:lnTo>
                <a:lnTo>
                  <a:pt x="1224305" y="177800"/>
                </a:lnTo>
                <a:lnTo>
                  <a:pt x="1177671" y="190500"/>
                </a:lnTo>
                <a:lnTo>
                  <a:pt x="1133576" y="228600"/>
                </a:lnTo>
                <a:lnTo>
                  <a:pt x="1127086" y="225501"/>
                </a:lnTo>
                <a:lnTo>
                  <a:pt x="1127086" y="241300"/>
                </a:lnTo>
                <a:lnTo>
                  <a:pt x="1097737" y="279400"/>
                </a:lnTo>
                <a:lnTo>
                  <a:pt x="1087285" y="317500"/>
                </a:lnTo>
                <a:lnTo>
                  <a:pt x="1080477" y="368300"/>
                </a:lnTo>
                <a:lnTo>
                  <a:pt x="1062101" y="406400"/>
                </a:lnTo>
                <a:lnTo>
                  <a:pt x="1068095" y="381000"/>
                </a:lnTo>
                <a:lnTo>
                  <a:pt x="1066165" y="342900"/>
                </a:lnTo>
                <a:lnTo>
                  <a:pt x="1055712" y="304800"/>
                </a:lnTo>
                <a:lnTo>
                  <a:pt x="1036116" y="266700"/>
                </a:lnTo>
                <a:lnTo>
                  <a:pt x="1015199" y="254000"/>
                </a:lnTo>
                <a:lnTo>
                  <a:pt x="985748" y="254000"/>
                </a:lnTo>
                <a:lnTo>
                  <a:pt x="953871" y="266700"/>
                </a:lnTo>
                <a:lnTo>
                  <a:pt x="933272" y="266700"/>
                </a:lnTo>
                <a:lnTo>
                  <a:pt x="951636" y="254000"/>
                </a:lnTo>
                <a:lnTo>
                  <a:pt x="991844" y="228600"/>
                </a:lnTo>
                <a:lnTo>
                  <a:pt x="1039368" y="215900"/>
                </a:lnTo>
                <a:lnTo>
                  <a:pt x="1086878" y="215900"/>
                </a:lnTo>
                <a:lnTo>
                  <a:pt x="1127086" y="241300"/>
                </a:lnTo>
                <a:lnTo>
                  <a:pt x="1127086" y="225501"/>
                </a:lnTo>
                <a:lnTo>
                  <a:pt x="1106982" y="215900"/>
                </a:lnTo>
                <a:lnTo>
                  <a:pt x="1076731" y="203200"/>
                </a:lnTo>
                <a:lnTo>
                  <a:pt x="1044041" y="203200"/>
                </a:lnTo>
                <a:lnTo>
                  <a:pt x="1010132" y="215900"/>
                </a:lnTo>
                <a:lnTo>
                  <a:pt x="963498" y="228600"/>
                </a:lnTo>
                <a:lnTo>
                  <a:pt x="925652" y="251142"/>
                </a:lnTo>
                <a:lnTo>
                  <a:pt x="925652" y="266700"/>
                </a:lnTo>
                <a:lnTo>
                  <a:pt x="915898" y="279400"/>
                </a:lnTo>
                <a:lnTo>
                  <a:pt x="901382" y="279400"/>
                </a:lnTo>
                <a:lnTo>
                  <a:pt x="916724" y="266700"/>
                </a:lnTo>
                <a:lnTo>
                  <a:pt x="925652" y="266700"/>
                </a:lnTo>
                <a:lnTo>
                  <a:pt x="925652" y="251142"/>
                </a:lnTo>
                <a:lnTo>
                  <a:pt x="920838" y="254000"/>
                </a:lnTo>
                <a:lnTo>
                  <a:pt x="881786" y="279400"/>
                </a:lnTo>
                <a:lnTo>
                  <a:pt x="845985" y="292100"/>
                </a:lnTo>
                <a:lnTo>
                  <a:pt x="813079" y="304800"/>
                </a:lnTo>
                <a:lnTo>
                  <a:pt x="782688" y="279400"/>
                </a:lnTo>
                <a:lnTo>
                  <a:pt x="774573" y="279400"/>
                </a:lnTo>
                <a:lnTo>
                  <a:pt x="773569" y="292100"/>
                </a:lnTo>
                <a:lnTo>
                  <a:pt x="776198" y="292100"/>
                </a:lnTo>
                <a:lnTo>
                  <a:pt x="792035" y="304800"/>
                </a:lnTo>
                <a:lnTo>
                  <a:pt x="810310" y="317500"/>
                </a:lnTo>
                <a:lnTo>
                  <a:pt x="831024" y="317500"/>
                </a:lnTo>
                <a:lnTo>
                  <a:pt x="854189" y="304800"/>
                </a:lnTo>
                <a:lnTo>
                  <a:pt x="814920" y="342900"/>
                </a:lnTo>
                <a:lnTo>
                  <a:pt x="694982" y="457200"/>
                </a:lnTo>
                <a:lnTo>
                  <a:pt x="654799" y="482600"/>
                </a:lnTo>
                <a:lnTo>
                  <a:pt x="575043" y="558800"/>
                </a:lnTo>
                <a:lnTo>
                  <a:pt x="535774" y="584200"/>
                </a:lnTo>
                <a:lnTo>
                  <a:pt x="495249" y="622300"/>
                </a:lnTo>
                <a:lnTo>
                  <a:pt x="456387" y="660400"/>
                </a:lnTo>
                <a:lnTo>
                  <a:pt x="419049" y="698500"/>
                </a:lnTo>
                <a:lnTo>
                  <a:pt x="383082" y="736600"/>
                </a:lnTo>
                <a:lnTo>
                  <a:pt x="348335" y="774700"/>
                </a:lnTo>
                <a:lnTo>
                  <a:pt x="314655" y="825500"/>
                </a:lnTo>
                <a:lnTo>
                  <a:pt x="281889" y="863600"/>
                </a:lnTo>
                <a:lnTo>
                  <a:pt x="249872" y="901700"/>
                </a:lnTo>
                <a:lnTo>
                  <a:pt x="223100" y="939800"/>
                </a:lnTo>
                <a:lnTo>
                  <a:pt x="168910" y="1016000"/>
                </a:lnTo>
                <a:lnTo>
                  <a:pt x="142392" y="1066800"/>
                </a:lnTo>
                <a:lnTo>
                  <a:pt x="116827" y="1104900"/>
                </a:lnTo>
                <a:lnTo>
                  <a:pt x="92684" y="1143000"/>
                </a:lnTo>
                <a:lnTo>
                  <a:pt x="70370" y="1193800"/>
                </a:lnTo>
                <a:lnTo>
                  <a:pt x="50355" y="1231900"/>
                </a:lnTo>
                <a:lnTo>
                  <a:pt x="33070" y="1282700"/>
                </a:lnTo>
                <a:lnTo>
                  <a:pt x="18948" y="1320800"/>
                </a:lnTo>
                <a:lnTo>
                  <a:pt x="8445" y="1371600"/>
                </a:lnTo>
                <a:lnTo>
                  <a:pt x="1981" y="1409700"/>
                </a:lnTo>
                <a:lnTo>
                  <a:pt x="0" y="1460500"/>
                </a:lnTo>
                <a:lnTo>
                  <a:pt x="2959" y="1511300"/>
                </a:lnTo>
                <a:lnTo>
                  <a:pt x="6718" y="1549400"/>
                </a:lnTo>
                <a:lnTo>
                  <a:pt x="18389" y="1587500"/>
                </a:lnTo>
                <a:lnTo>
                  <a:pt x="38595" y="1625600"/>
                </a:lnTo>
                <a:lnTo>
                  <a:pt x="67945" y="1663700"/>
                </a:lnTo>
                <a:lnTo>
                  <a:pt x="125323" y="1714500"/>
                </a:lnTo>
                <a:lnTo>
                  <a:pt x="176161" y="1752600"/>
                </a:lnTo>
                <a:lnTo>
                  <a:pt x="221221" y="1765300"/>
                </a:lnTo>
                <a:lnTo>
                  <a:pt x="297014" y="1765300"/>
                </a:lnTo>
                <a:lnTo>
                  <a:pt x="329272" y="1752600"/>
                </a:lnTo>
                <a:lnTo>
                  <a:pt x="358787" y="1739900"/>
                </a:lnTo>
                <a:lnTo>
                  <a:pt x="386321" y="1714500"/>
                </a:lnTo>
                <a:lnTo>
                  <a:pt x="399072" y="1714500"/>
                </a:lnTo>
                <a:lnTo>
                  <a:pt x="414667" y="1701800"/>
                </a:lnTo>
                <a:lnTo>
                  <a:pt x="433235" y="1689100"/>
                </a:lnTo>
                <a:lnTo>
                  <a:pt x="454914" y="1663700"/>
                </a:lnTo>
                <a:lnTo>
                  <a:pt x="479844" y="1638300"/>
                </a:lnTo>
                <a:lnTo>
                  <a:pt x="508165" y="1612900"/>
                </a:lnTo>
                <a:lnTo>
                  <a:pt x="539991" y="1574800"/>
                </a:lnTo>
                <a:lnTo>
                  <a:pt x="575487" y="1536700"/>
                </a:lnTo>
                <a:lnTo>
                  <a:pt x="614768" y="1473200"/>
                </a:lnTo>
                <a:lnTo>
                  <a:pt x="657974" y="1409700"/>
                </a:lnTo>
                <a:lnTo>
                  <a:pt x="705243" y="1333500"/>
                </a:lnTo>
                <a:lnTo>
                  <a:pt x="756704" y="1244600"/>
                </a:lnTo>
                <a:lnTo>
                  <a:pt x="790003" y="1181100"/>
                </a:lnTo>
                <a:lnTo>
                  <a:pt x="814730" y="1130300"/>
                </a:lnTo>
                <a:lnTo>
                  <a:pt x="842797" y="1079500"/>
                </a:lnTo>
                <a:lnTo>
                  <a:pt x="872693" y="1028700"/>
                </a:lnTo>
                <a:lnTo>
                  <a:pt x="902906" y="977900"/>
                </a:lnTo>
                <a:lnTo>
                  <a:pt x="931887" y="927100"/>
                </a:lnTo>
                <a:lnTo>
                  <a:pt x="958138" y="889000"/>
                </a:lnTo>
                <a:lnTo>
                  <a:pt x="990041" y="850900"/>
                </a:lnTo>
                <a:lnTo>
                  <a:pt x="1020406" y="800100"/>
                </a:lnTo>
                <a:lnTo>
                  <a:pt x="1048626" y="736600"/>
                </a:lnTo>
                <a:lnTo>
                  <a:pt x="1074127" y="673100"/>
                </a:lnTo>
                <a:lnTo>
                  <a:pt x="1096302" y="622300"/>
                </a:lnTo>
                <a:lnTo>
                  <a:pt x="1114577" y="558800"/>
                </a:lnTo>
                <a:lnTo>
                  <a:pt x="1128356" y="520700"/>
                </a:lnTo>
                <a:lnTo>
                  <a:pt x="1140091" y="469900"/>
                </a:lnTo>
                <a:lnTo>
                  <a:pt x="1165872" y="457200"/>
                </a:lnTo>
                <a:lnTo>
                  <a:pt x="1195311" y="431800"/>
                </a:lnTo>
                <a:lnTo>
                  <a:pt x="1215009" y="393700"/>
                </a:lnTo>
                <a:lnTo>
                  <a:pt x="1212253" y="342900"/>
                </a:lnTo>
                <a:lnTo>
                  <a:pt x="1211554" y="330200"/>
                </a:lnTo>
                <a:lnTo>
                  <a:pt x="1224661" y="317500"/>
                </a:lnTo>
                <a:lnTo>
                  <a:pt x="1243241" y="304800"/>
                </a:lnTo>
                <a:lnTo>
                  <a:pt x="1265466" y="279400"/>
                </a:lnTo>
                <a:lnTo>
                  <a:pt x="1289519" y="266700"/>
                </a:lnTo>
                <a:lnTo>
                  <a:pt x="1329321" y="254000"/>
                </a:lnTo>
                <a:lnTo>
                  <a:pt x="1369123" y="241300"/>
                </a:lnTo>
                <a:lnTo>
                  <a:pt x="1424355" y="203200"/>
                </a:lnTo>
                <a:lnTo>
                  <a:pt x="1457655" y="177800"/>
                </a:lnTo>
                <a:lnTo>
                  <a:pt x="1471472" y="152400"/>
                </a:lnTo>
                <a:lnTo>
                  <a:pt x="1488325" y="127000"/>
                </a:lnTo>
                <a:lnTo>
                  <a:pt x="1503959" y="76200"/>
                </a:lnTo>
                <a:lnTo>
                  <a:pt x="1509839" y="38100"/>
                </a:lnTo>
                <a:close/>
              </a:path>
            </a:pathLst>
          </a:custGeom>
          <a:solidFill>
            <a:srgbClr val="1F2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3115690"/>
            <a:ext cx="19685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334" y="195579"/>
            <a:ext cx="4484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olas"/>
                <a:cs typeface="Consolas"/>
              </a:rPr>
              <a:t>EL</a:t>
            </a:r>
            <a:r>
              <a:rPr spc="-114" dirty="0">
                <a:latin typeface="Consolas"/>
                <a:cs typeface="Consolas"/>
              </a:rPr>
              <a:t> </a:t>
            </a:r>
            <a:r>
              <a:rPr spc="-15" dirty="0">
                <a:solidFill>
                  <a:srgbClr val="00B050"/>
                </a:solidFill>
                <a:latin typeface="Consolas"/>
                <a:cs typeface="Consolas"/>
              </a:rPr>
              <a:t>FULLETÓ</a:t>
            </a:r>
            <a:r>
              <a:rPr spc="-20" dirty="0">
                <a:solidFill>
                  <a:srgbClr val="00B050"/>
                </a:solidFill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DEL</a:t>
            </a:r>
            <a:r>
              <a:rPr spc="-95" dirty="0">
                <a:latin typeface="Consolas"/>
                <a:cs typeface="Consolas"/>
              </a:rPr>
              <a:t> </a:t>
            </a:r>
            <a:r>
              <a:rPr spc="-10" dirty="0">
                <a:solidFill>
                  <a:srgbClr val="6AA84F"/>
                </a:solidFill>
                <a:latin typeface="Consolas"/>
                <a:cs typeface="Consolas"/>
              </a:rPr>
              <a:t>MENJADOR</a:t>
            </a:r>
          </a:p>
        </p:txBody>
      </p:sp>
      <p:sp>
        <p:nvSpPr>
          <p:cNvPr id="4" name="object 4"/>
          <p:cNvSpPr/>
          <p:nvPr/>
        </p:nvSpPr>
        <p:spPr>
          <a:xfrm>
            <a:off x="311148" y="1696295"/>
            <a:ext cx="6235700" cy="7448154"/>
          </a:xfrm>
          <a:custGeom>
            <a:avLst/>
            <a:gdLst/>
            <a:ahLst/>
            <a:cxnLst/>
            <a:rect l="l" t="t" r="r" b="b"/>
            <a:pathLst>
              <a:path w="6235700" h="6322059">
                <a:moveTo>
                  <a:pt x="6235573" y="0"/>
                </a:moveTo>
                <a:lnTo>
                  <a:pt x="0" y="0"/>
                </a:lnTo>
                <a:lnTo>
                  <a:pt x="0" y="6321680"/>
                </a:lnTo>
                <a:lnTo>
                  <a:pt x="6235573" y="6321680"/>
                </a:lnTo>
                <a:lnTo>
                  <a:pt x="6235573" y="0"/>
                </a:lnTo>
                <a:close/>
              </a:path>
            </a:pathLst>
          </a:custGeom>
          <a:solidFill>
            <a:srgbClr val="F1F1F1">
              <a:alpha val="63919"/>
            </a:srgbClr>
          </a:solidFill>
        </p:spPr>
        <p:txBody>
          <a:bodyPr wrap="square" lIns="0" tIns="0" rIns="0" bIns="0" rtlCol="0"/>
          <a:lstStyle/>
          <a:p>
            <a:pPr algn="l"/>
            <a:endParaRPr lang="es-ES" dirty="0">
              <a:solidFill>
                <a:srgbClr val="374151"/>
              </a:solidFill>
              <a:latin typeface="Söhne"/>
            </a:endParaRP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Al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febrer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hem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començat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fer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noves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activitats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amb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diferents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temàtiques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on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els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infants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tenen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l’oportunitat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de participar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lliurement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a la que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més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li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s-ES" b="0" i="0" dirty="0" err="1">
                <a:solidFill>
                  <a:srgbClr val="374151"/>
                </a:solidFill>
                <a:effectLst/>
                <a:latin typeface="Söhne"/>
              </a:rPr>
              <a:t>agradi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/>
            <a:endParaRPr lang="es-ES" dirty="0">
              <a:solidFill>
                <a:srgbClr val="374151"/>
              </a:solidFill>
              <a:latin typeface="Söhne"/>
            </a:endParaRPr>
          </a:p>
          <a:p>
            <a:pPr algn="l"/>
            <a:r>
              <a:rPr lang="es-ES" dirty="0" err="1">
                <a:solidFill>
                  <a:srgbClr val="374151"/>
                </a:solidFill>
                <a:latin typeface="Söhne"/>
              </a:rPr>
              <a:t>Ens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estem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adaptant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al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canvi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i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donant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l’oportunitat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de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coneixer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un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munt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d’activitats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molt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divertides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dinamitzades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pel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nostre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Söhne"/>
              </a:rPr>
              <a:t>equip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.</a:t>
            </a:r>
            <a:endParaRPr lang="ca-ES" dirty="0"/>
          </a:p>
        </p:txBody>
      </p:sp>
      <p:sp>
        <p:nvSpPr>
          <p:cNvPr id="15" name="Rectangle 14"/>
          <p:cNvSpPr/>
          <p:nvPr/>
        </p:nvSpPr>
        <p:spPr>
          <a:xfrm>
            <a:off x="762000" y="647700"/>
            <a:ext cx="541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ESCOLA ELS LLORERS- BARCELONA– FEBRER 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588" y="1139027"/>
            <a:ext cx="4451249" cy="5083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b="1" dirty="0"/>
              <a:t>Febrer amb un nou projecte al menjador!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B87EBDD-9BD4-2CCF-22FD-4DEDEF738077}"/>
              </a:ext>
            </a:extLst>
          </p:cNvPr>
          <p:cNvSpPr/>
          <p:nvPr/>
        </p:nvSpPr>
        <p:spPr>
          <a:xfrm>
            <a:off x="1793925" y="4584292"/>
            <a:ext cx="334774" cy="3516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Un grupo de personas en una cancha&#10;&#10;Descripción generada automáticamente">
            <a:extLst>
              <a:ext uri="{FF2B5EF4-FFF2-40B4-BE49-F238E27FC236}">
                <a16:creationId xmlns:a16="http://schemas.microsoft.com/office/drawing/2014/main" id="{B371E894-7F4A-4FD1-3FA3-C6BE3D109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36950" r="22500" b="21569"/>
          <a:stretch/>
        </p:blipFill>
        <p:spPr>
          <a:xfrm>
            <a:off x="344588" y="5232772"/>
            <a:ext cx="5528954" cy="224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Gente caminando por la calle&#10;&#10;Descripción generada automáticamente">
            <a:extLst>
              <a:ext uri="{FF2B5EF4-FFF2-40B4-BE49-F238E27FC236}">
                <a16:creationId xmlns:a16="http://schemas.microsoft.com/office/drawing/2014/main" id="{61B9463A-4044-6983-39E6-FDBF1D34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28477" r="18088" b="32051"/>
          <a:stretch/>
        </p:blipFill>
        <p:spPr>
          <a:xfrm>
            <a:off x="388257" y="7823937"/>
            <a:ext cx="6279369" cy="1836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835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3"/>
          <p:cNvSpPr/>
          <p:nvPr/>
        </p:nvSpPr>
        <p:spPr>
          <a:xfrm>
            <a:off x="5254307" y="1315221"/>
            <a:ext cx="1510030" cy="1765300"/>
          </a:xfrm>
          <a:custGeom>
            <a:avLst/>
            <a:gdLst/>
            <a:ahLst/>
            <a:cxnLst/>
            <a:rect l="l" t="t" r="r" b="b"/>
            <a:pathLst>
              <a:path w="1510029" h="1765300">
                <a:moveTo>
                  <a:pt x="1509839" y="38100"/>
                </a:moveTo>
                <a:lnTo>
                  <a:pt x="1497457" y="12700"/>
                </a:lnTo>
                <a:lnTo>
                  <a:pt x="1493405" y="5461"/>
                </a:lnTo>
                <a:lnTo>
                  <a:pt x="1493405" y="38100"/>
                </a:lnTo>
                <a:lnTo>
                  <a:pt x="1490967" y="50800"/>
                </a:lnTo>
                <a:lnTo>
                  <a:pt x="1488732" y="76200"/>
                </a:lnTo>
                <a:lnTo>
                  <a:pt x="1482839" y="88900"/>
                </a:lnTo>
                <a:lnTo>
                  <a:pt x="1464957" y="139700"/>
                </a:lnTo>
                <a:lnTo>
                  <a:pt x="1441157" y="177800"/>
                </a:lnTo>
                <a:lnTo>
                  <a:pt x="1410182" y="203200"/>
                </a:lnTo>
                <a:lnTo>
                  <a:pt x="1374216" y="228600"/>
                </a:lnTo>
                <a:lnTo>
                  <a:pt x="1296035" y="254000"/>
                </a:lnTo>
                <a:lnTo>
                  <a:pt x="1296035" y="241300"/>
                </a:lnTo>
                <a:lnTo>
                  <a:pt x="1281303" y="241300"/>
                </a:lnTo>
                <a:lnTo>
                  <a:pt x="1283030" y="254000"/>
                </a:lnTo>
                <a:lnTo>
                  <a:pt x="1283030" y="266700"/>
                </a:lnTo>
                <a:lnTo>
                  <a:pt x="1269949" y="266700"/>
                </a:lnTo>
                <a:lnTo>
                  <a:pt x="1269225" y="254000"/>
                </a:lnTo>
                <a:lnTo>
                  <a:pt x="1267294" y="254000"/>
                </a:lnTo>
                <a:lnTo>
                  <a:pt x="1263535" y="241300"/>
                </a:lnTo>
                <a:lnTo>
                  <a:pt x="1250543" y="241300"/>
                </a:lnTo>
                <a:lnTo>
                  <a:pt x="1250543" y="254000"/>
                </a:lnTo>
                <a:lnTo>
                  <a:pt x="1254302" y="254000"/>
                </a:lnTo>
                <a:lnTo>
                  <a:pt x="1256233" y="266700"/>
                </a:lnTo>
                <a:lnTo>
                  <a:pt x="1256944" y="279400"/>
                </a:lnTo>
                <a:lnTo>
                  <a:pt x="1249324" y="279400"/>
                </a:lnTo>
                <a:lnTo>
                  <a:pt x="1245666" y="266700"/>
                </a:lnTo>
                <a:lnTo>
                  <a:pt x="1239570" y="254000"/>
                </a:lnTo>
                <a:lnTo>
                  <a:pt x="1231049" y="241300"/>
                </a:lnTo>
                <a:lnTo>
                  <a:pt x="1221917" y="241300"/>
                </a:lnTo>
                <a:lnTo>
                  <a:pt x="1224559" y="254000"/>
                </a:lnTo>
                <a:lnTo>
                  <a:pt x="1228318" y="266700"/>
                </a:lnTo>
                <a:lnTo>
                  <a:pt x="1230236" y="279400"/>
                </a:lnTo>
                <a:lnTo>
                  <a:pt x="1230947" y="292100"/>
                </a:lnTo>
                <a:lnTo>
                  <a:pt x="1224559" y="304800"/>
                </a:lnTo>
                <a:lnTo>
                  <a:pt x="1222425" y="292100"/>
                </a:lnTo>
                <a:lnTo>
                  <a:pt x="1217244" y="279400"/>
                </a:lnTo>
                <a:lnTo>
                  <a:pt x="1210856" y="266700"/>
                </a:lnTo>
                <a:lnTo>
                  <a:pt x="1205064" y="254000"/>
                </a:lnTo>
                <a:lnTo>
                  <a:pt x="1192060" y="254000"/>
                </a:lnTo>
                <a:lnTo>
                  <a:pt x="1198664" y="266700"/>
                </a:lnTo>
                <a:lnTo>
                  <a:pt x="1205865" y="279400"/>
                </a:lnTo>
                <a:lnTo>
                  <a:pt x="1209421" y="292100"/>
                </a:lnTo>
                <a:lnTo>
                  <a:pt x="1205064" y="304800"/>
                </a:lnTo>
                <a:lnTo>
                  <a:pt x="1199680" y="296392"/>
                </a:lnTo>
                <a:lnTo>
                  <a:pt x="1199680" y="381000"/>
                </a:lnTo>
                <a:lnTo>
                  <a:pt x="1192872" y="406400"/>
                </a:lnTo>
                <a:lnTo>
                  <a:pt x="1177544" y="431800"/>
                </a:lnTo>
                <a:lnTo>
                  <a:pt x="1153071" y="444500"/>
                </a:lnTo>
                <a:lnTo>
                  <a:pt x="1142314" y="457200"/>
                </a:lnTo>
                <a:lnTo>
                  <a:pt x="1118349" y="482600"/>
                </a:lnTo>
                <a:lnTo>
                  <a:pt x="1107592" y="495300"/>
                </a:lnTo>
                <a:lnTo>
                  <a:pt x="1107592" y="508000"/>
                </a:lnTo>
                <a:lnTo>
                  <a:pt x="1097356" y="533400"/>
                </a:lnTo>
                <a:lnTo>
                  <a:pt x="1085811" y="571500"/>
                </a:lnTo>
                <a:lnTo>
                  <a:pt x="1072388" y="609600"/>
                </a:lnTo>
                <a:lnTo>
                  <a:pt x="1056551" y="647700"/>
                </a:lnTo>
                <a:lnTo>
                  <a:pt x="1037742" y="698500"/>
                </a:lnTo>
                <a:lnTo>
                  <a:pt x="1015428" y="749300"/>
                </a:lnTo>
                <a:lnTo>
                  <a:pt x="989063" y="800100"/>
                </a:lnTo>
                <a:lnTo>
                  <a:pt x="958100" y="850900"/>
                </a:lnTo>
                <a:lnTo>
                  <a:pt x="921981" y="901700"/>
                </a:lnTo>
                <a:lnTo>
                  <a:pt x="880173" y="952500"/>
                </a:lnTo>
                <a:lnTo>
                  <a:pt x="854240" y="990600"/>
                </a:lnTo>
                <a:lnTo>
                  <a:pt x="828662" y="1041400"/>
                </a:lnTo>
                <a:lnTo>
                  <a:pt x="803808" y="1092200"/>
                </a:lnTo>
                <a:lnTo>
                  <a:pt x="780046" y="1143000"/>
                </a:lnTo>
                <a:lnTo>
                  <a:pt x="757732" y="1193800"/>
                </a:lnTo>
                <a:lnTo>
                  <a:pt x="737209" y="1231900"/>
                </a:lnTo>
                <a:lnTo>
                  <a:pt x="691705" y="1308100"/>
                </a:lnTo>
                <a:lnTo>
                  <a:pt x="649287" y="1371600"/>
                </a:lnTo>
                <a:lnTo>
                  <a:pt x="609803" y="1435100"/>
                </a:lnTo>
                <a:lnTo>
                  <a:pt x="573087" y="1485900"/>
                </a:lnTo>
                <a:lnTo>
                  <a:pt x="538988" y="1524000"/>
                </a:lnTo>
                <a:lnTo>
                  <a:pt x="507352" y="1562100"/>
                </a:lnTo>
                <a:lnTo>
                  <a:pt x="478028" y="1600200"/>
                </a:lnTo>
                <a:lnTo>
                  <a:pt x="450837" y="1625600"/>
                </a:lnTo>
                <a:lnTo>
                  <a:pt x="425627" y="1651000"/>
                </a:lnTo>
                <a:lnTo>
                  <a:pt x="402247" y="1676400"/>
                </a:lnTo>
                <a:lnTo>
                  <a:pt x="380542" y="1689100"/>
                </a:lnTo>
                <a:lnTo>
                  <a:pt x="360337" y="1701800"/>
                </a:lnTo>
                <a:lnTo>
                  <a:pt x="324256" y="1727200"/>
                </a:lnTo>
                <a:lnTo>
                  <a:pt x="285381" y="1739900"/>
                </a:lnTo>
                <a:lnTo>
                  <a:pt x="242443" y="1739900"/>
                </a:lnTo>
                <a:lnTo>
                  <a:pt x="194195" y="1727200"/>
                </a:lnTo>
                <a:lnTo>
                  <a:pt x="139420" y="1701800"/>
                </a:lnTo>
                <a:lnTo>
                  <a:pt x="99758" y="1663700"/>
                </a:lnTo>
                <a:lnTo>
                  <a:pt x="66954" y="1638300"/>
                </a:lnTo>
                <a:lnTo>
                  <a:pt x="41630" y="1600200"/>
                </a:lnTo>
                <a:lnTo>
                  <a:pt x="24434" y="1549400"/>
                </a:lnTo>
                <a:lnTo>
                  <a:pt x="15951" y="1498600"/>
                </a:lnTo>
                <a:lnTo>
                  <a:pt x="14300" y="1447800"/>
                </a:lnTo>
                <a:lnTo>
                  <a:pt x="17373" y="1409700"/>
                </a:lnTo>
                <a:lnTo>
                  <a:pt x="24777" y="1358900"/>
                </a:lnTo>
                <a:lnTo>
                  <a:pt x="50838" y="1270000"/>
                </a:lnTo>
                <a:lnTo>
                  <a:pt x="68643" y="1219200"/>
                </a:lnTo>
                <a:lnTo>
                  <a:pt x="89052" y="1181100"/>
                </a:lnTo>
                <a:lnTo>
                  <a:pt x="111658" y="1143000"/>
                </a:lnTo>
                <a:lnTo>
                  <a:pt x="136029" y="1092200"/>
                </a:lnTo>
                <a:lnTo>
                  <a:pt x="161734" y="1054100"/>
                </a:lnTo>
                <a:lnTo>
                  <a:pt x="188341" y="1016000"/>
                </a:lnTo>
                <a:lnTo>
                  <a:pt x="242595" y="939800"/>
                </a:lnTo>
                <a:lnTo>
                  <a:pt x="269379" y="901700"/>
                </a:lnTo>
                <a:lnTo>
                  <a:pt x="301891" y="863600"/>
                </a:lnTo>
                <a:lnTo>
                  <a:pt x="335584" y="812800"/>
                </a:lnTo>
                <a:lnTo>
                  <a:pt x="370332" y="774700"/>
                </a:lnTo>
                <a:lnTo>
                  <a:pt x="406019" y="736600"/>
                </a:lnTo>
                <a:lnTo>
                  <a:pt x="442531" y="698500"/>
                </a:lnTo>
                <a:lnTo>
                  <a:pt x="479742" y="660400"/>
                </a:lnTo>
                <a:lnTo>
                  <a:pt x="517537" y="622300"/>
                </a:lnTo>
                <a:lnTo>
                  <a:pt x="555802" y="596900"/>
                </a:lnTo>
                <a:lnTo>
                  <a:pt x="672223" y="482600"/>
                </a:lnTo>
                <a:lnTo>
                  <a:pt x="680859" y="482600"/>
                </a:lnTo>
                <a:lnTo>
                  <a:pt x="687666" y="495300"/>
                </a:lnTo>
                <a:lnTo>
                  <a:pt x="711225" y="495300"/>
                </a:lnTo>
                <a:lnTo>
                  <a:pt x="706247" y="482600"/>
                </a:lnTo>
                <a:lnTo>
                  <a:pt x="693864" y="482600"/>
                </a:lnTo>
                <a:lnTo>
                  <a:pt x="685228" y="469900"/>
                </a:lnTo>
                <a:lnTo>
                  <a:pt x="720966" y="469900"/>
                </a:lnTo>
                <a:lnTo>
                  <a:pt x="732955" y="482600"/>
                </a:lnTo>
                <a:lnTo>
                  <a:pt x="743724" y="495300"/>
                </a:lnTo>
                <a:lnTo>
                  <a:pt x="752856" y="495300"/>
                </a:lnTo>
                <a:lnTo>
                  <a:pt x="750214" y="482600"/>
                </a:lnTo>
                <a:lnTo>
                  <a:pt x="740460" y="469900"/>
                </a:lnTo>
                <a:lnTo>
                  <a:pt x="730719" y="469900"/>
                </a:lnTo>
                <a:lnTo>
                  <a:pt x="720966" y="457200"/>
                </a:lnTo>
                <a:lnTo>
                  <a:pt x="711225" y="457200"/>
                </a:lnTo>
                <a:lnTo>
                  <a:pt x="724230" y="444500"/>
                </a:lnTo>
                <a:lnTo>
                  <a:pt x="737006" y="444500"/>
                </a:lnTo>
                <a:lnTo>
                  <a:pt x="769899" y="469900"/>
                </a:lnTo>
                <a:lnTo>
                  <a:pt x="782688" y="482600"/>
                </a:lnTo>
                <a:lnTo>
                  <a:pt x="790829" y="482600"/>
                </a:lnTo>
                <a:lnTo>
                  <a:pt x="791845" y="469900"/>
                </a:lnTo>
                <a:lnTo>
                  <a:pt x="789203" y="469900"/>
                </a:lnTo>
                <a:lnTo>
                  <a:pt x="778332" y="457200"/>
                </a:lnTo>
                <a:lnTo>
                  <a:pt x="765644" y="444500"/>
                </a:lnTo>
                <a:lnTo>
                  <a:pt x="751725" y="431800"/>
                </a:lnTo>
                <a:lnTo>
                  <a:pt x="743724" y="431800"/>
                </a:lnTo>
                <a:lnTo>
                  <a:pt x="756704" y="419100"/>
                </a:lnTo>
                <a:lnTo>
                  <a:pt x="777011" y="419100"/>
                </a:lnTo>
                <a:lnTo>
                  <a:pt x="797318" y="431800"/>
                </a:lnTo>
                <a:lnTo>
                  <a:pt x="815187" y="444500"/>
                </a:lnTo>
                <a:lnTo>
                  <a:pt x="828179" y="469900"/>
                </a:lnTo>
                <a:lnTo>
                  <a:pt x="841184" y="469900"/>
                </a:lnTo>
                <a:lnTo>
                  <a:pt x="841184" y="457200"/>
                </a:lnTo>
                <a:lnTo>
                  <a:pt x="825436" y="444500"/>
                </a:lnTo>
                <a:lnTo>
                  <a:pt x="807885" y="419100"/>
                </a:lnTo>
                <a:lnTo>
                  <a:pt x="789101" y="406400"/>
                </a:lnTo>
                <a:lnTo>
                  <a:pt x="776198" y="406400"/>
                </a:lnTo>
                <a:lnTo>
                  <a:pt x="782688" y="393700"/>
                </a:lnTo>
                <a:lnTo>
                  <a:pt x="812749" y="393700"/>
                </a:lnTo>
                <a:lnTo>
                  <a:pt x="838428" y="419100"/>
                </a:lnTo>
                <a:lnTo>
                  <a:pt x="867168" y="444500"/>
                </a:lnTo>
                <a:lnTo>
                  <a:pt x="873683" y="444500"/>
                </a:lnTo>
                <a:lnTo>
                  <a:pt x="857935" y="419100"/>
                </a:lnTo>
                <a:lnTo>
                  <a:pt x="840371" y="406400"/>
                </a:lnTo>
                <a:lnTo>
                  <a:pt x="830973" y="393700"/>
                </a:lnTo>
                <a:lnTo>
                  <a:pt x="821575" y="381000"/>
                </a:lnTo>
                <a:lnTo>
                  <a:pt x="802182" y="381000"/>
                </a:lnTo>
                <a:lnTo>
                  <a:pt x="815187" y="368300"/>
                </a:lnTo>
                <a:lnTo>
                  <a:pt x="843927" y="368300"/>
                </a:lnTo>
                <a:lnTo>
                  <a:pt x="863117" y="381000"/>
                </a:lnTo>
                <a:lnTo>
                  <a:pt x="881087" y="406400"/>
                </a:lnTo>
                <a:lnTo>
                  <a:pt x="899668" y="419100"/>
                </a:lnTo>
                <a:lnTo>
                  <a:pt x="908799" y="419100"/>
                </a:lnTo>
                <a:lnTo>
                  <a:pt x="906157" y="406400"/>
                </a:lnTo>
                <a:lnTo>
                  <a:pt x="890422" y="393700"/>
                </a:lnTo>
                <a:lnTo>
                  <a:pt x="872858" y="381000"/>
                </a:lnTo>
                <a:lnTo>
                  <a:pt x="863473" y="368300"/>
                </a:lnTo>
                <a:lnTo>
                  <a:pt x="854075" y="355600"/>
                </a:lnTo>
                <a:lnTo>
                  <a:pt x="834682" y="355600"/>
                </a:lnTo>
                <a:lnTo>
                  <a:pt x="834682" y="342900"/>
                </a:lnTo>
                <a:lnTo>
                  <a:pt x="841184" y="342900"/>
                </a:lnTo>
                <a:lnTo>
                  <a:pt x="847674" y="330200"/>
                </a:lnTo>
                <a:lnTo>
                  <a:pt x="875703" y="342900"/>
                </a:lnTo>
                <a:lnTo>
                  <a:pt x="901280" y="355600"/>
                </a:lnTo>
                <a:lnTo>
                  <a:pt x="924433" y="381000"/>
                </a:lnTo>
                <a:lnTo>
                  <a:pt x="945146" y="406400"/>
                </a:lnTo>
                <a:lnTo>
                  <a:pt x="947077" y="406400"/>
                </a:lnTo>
                <a:lnTo>
                  <a:pt x="950823" y="393700"/>
                </a:lnTo>
                <a:lnTo>
                  <a:pt x="951636" y="393700"/>
                </a:lnTo>
                <a:lnTo>
                  <a:pt x="931951" y="368300"/>
                </a:lnTo>
                <a:lnTo>
                  <a:pt x="911034" y="355600"/>
                </a:lnTo>
                <a:lnTo>
                  <a:pt x="887679" y="330200"/>
                </a:lnTo>
                <a:lnTo>
                  <a:pt x="860679" y="317500"/>
                </a:lnTo>
                <a:lnTo>
                  <a:pt x="880173" y="304800"/>
                </a:lnTo>
                <a:lnTo>
                  <a:pt x="890930" y="304800"/>
                </a:lnTo>
                <a:lnTo>
                  <a:pt x="917536" y="330200"/>
                </a:lnTo>
                <a:lnTo>
                  <a:pt x="951445" y="355600"/>
                </a:lnTo>
                <a:lnTo>
                  <a:pt x="984135" y="393700"/>
                </a:lnTo>
                <a:lnTo>
                  <a:pt x="989825" y="393700"/>
                </a:lnTo>
                <a:lnTo>
                  <a:pt x="995502" y="381000"/>
                </a:lnTo>
                <a:lnTo>
                  <a:pt x="997127" y="381000"/>
                </a:lnTo>
                <a:lnTo>
                  <a:pt x="975398" y="355600"/>
                </a:lnTo>
                <a:lnTo>
                  <a:pt x="950010" y="330200"/>
                </a:lnTo>
                <a:lnTo>
                  <a:pt x="922197" y="317500"/>
                </a:lnTo>
                <a:lnTo>
                  <a:pt x="893152" y="292100"/>
                </a:lnTo>
                <a:lnTo>
                  <a:pt x="922401" y="292100"/>
                </a:lnTo>
                <a:lnTo>
                  <a:pt x="932141" y="279400"/>
                </a:lnTo>
                <a:lnTo>
                  <a:pt x="944435" y="292100"/>
                </a:lnTo>
                <a:lnTo>
                  <a:pt x="971943" y="317500"/>
                </a:lnTo>
                <a:lnTo>
                  <a:pt x="1000683" y="330200"/>
                </a:lnTo>
                <a:lnTo>
                  <a:pt x="1016622" y="368300"/>
                </a:lnTo>
                <a:lnTo>
                  <a:pt x="1029627" y="368300"/>
                </a:lnTo>
                <a:lnTo>
                  <a:pt x="1018247" y="330200"/>
                </a:lnTo>
                <a:lnTo>
                  <a:pt x="997127" y="317500"/>
                </a:lnTo>
                <a:lnTo>
                  <a:pt x="971130" y="292100"/>
                </a:lnTo>
                <a:lnTo>
                  <a:pt x="945146" y="279400"/>
                </a:lnTo>
                <a:lnTo>
                  <a:pt x="971638" y="279400"/>
                </a:lnTo>
                <a:lnTo>
                  <a:pt x="977633" y="266700"/>
                </a:lnTo>
                <a:lnTo>
                  <a:pt x="991133" y="279400"/>
                </a:lnTo>
                <a:lnTo>
                  <a:pt x="1002817" y="292100"/>
                </a:lnTo>
                <a:lnTo>
                  <a:pt x="1013269" y="304800"/>
                </a:lnTo>
                <a:lnTo>
                  <a:pt x="1023112" y="317500"/>
                </a:lnTo>
                <a:lnTo>
                  <a:pt x="1032256" y="317500"/>
                </a:lnTo>
                <a:lnTo>
                  <a:pt x="1029627" y="304800"/>
                </a:lnTo>
                <a:lnTo>
                  <a:pt x="1023632" y="304800"/>
                </a:lnTo>
                <a:lnTo>
                  <a:pt x="1015809" y="292100"/>
                </a:lnTo>
                <a:lnTo>
                  <a:pt x="1006767" y="279400"/>
                </a:lnTo>
                <a:lnTo>
                  <a:pt x="1029627" y="279400"/>
                </a:lnTo>
                <a:lnTo>
                  <a:pt x="1041946" y="304800"/>
                </a:lnTo>
                <a:lnTo>
                  <a:pt x="1051763" y="355600"/>
                </a:lnTo>
                <a:lnTo>
                  <a:pt x="1053477" y="393700"/>
                </a:lnTo>
                <a:lnTo>
                  <a:pt x="1041476" y="419100"/>
                </a:lnTo>
                <a:lnTo>
                  <a:pt x="1010132" y="431800"/>
                </a:lnTo>
                <a:lnTo>
                  <a:pt x="1005446" y="419100"/>
                </a:lnTo>
                <a:lnTo>
                  <a:pt x="1001991" y="419100"/>
                </a:lnTo>
                <a:lnTo>
                  <a:pt x="1000975" y="431800"/>
                </a:lnTo>
                <a:lnTo>
                  <a:pt x="1003617" y="431800"/>
                </a:lnTo>
                <a:lnTo>
                  <a:pt x="1025245" y="444500"/>
                </a:lnTo>
                <a:lnTo>
                  <a:pt x="1049921" y="457200"/>
                </a:lnTo>
                <a:lnTo>
                  <a:pt x="1075817" y="444500"/>
                </a:lnTo>
                <a:lnTo>
                  <a:pt x="1101090" y="431800"/>
                </a:lnTo>
                <a:lnTo>
                  <a:pt x="1089012" y="457200"/>
                </a:lnTo>
                <a:lnTo>
                  <a:pt x="1072667" y="482600"/>
                </a:lnTo>
                <a:lnTo>
                  <a:pt x="1052664" y="495300"/>
                </a:lnTo>
                <a:lnTo>
                  <a:pt x="1029627" y="482600"/>
                </a:lnTo>
                <a:lnTo>
                  <a:pt x="1016622" y="482600"/>
                </a:lnTo>
                <a:lnTo>
                  <a:pt x="1016622" y="495300"/>
                </a:lnTo>
                <a:lnTo>
                  <a:pt x="1023112" y="495300"/>
                </a:lnTo>
                <a:lnTo>
                  <a:pt x="1046365" y="508000"/>
                </a:lnTo>
                <a:lnTo>
                  <a:pt x="1067790" y="520700"/>
                </a:lnTo>
                <a:lnTo>
                  <a:pt x="1087996" y="520700"/>
                </a:lnTo>
                <a:lnTo>
                  <a:pt x="1107592" y="508000"/>
                </a:lnTo>
                <a:lnTo>
                  <a:pt x="1107592" y="495300"/>
                </a:lnTo>
                <a:lnTo>
                  <a:pt x="1068590" y="508000"/>
                </a:lnTo>
                <a:lnTo>
                  <a:pt x="1111745" y="482600"/>
                </a:lnTo>
                <a:lnTo>
                  <a:pt x="1123086" y="469900"/>
                </a:lnTo>
                <a:lnTo>
                  <a:pt x="1145755" y="444500"/>
                </a:lnTo>
                <a:lnTo>
                  <a:pt x="1173683" y="393700"/>
                </a:lnTo>
                <a:lnTo>
                  <a:pt x="1198549" y="342900"/>
                </a:lnTo>
                <a:lnTo>
                  <a:pt x="1199680" y="381000"/>
                </a:lnTo>
                <a:lnTo>
                  <a:pt x="1199680" y="296392"/>
                </a:lnTo>
                <a:lnTo>
                  <a:pt x="1196936" y="292100"/>
                </a:lnTo>
                <a:lnTo>
                  <a:pt x="1192060" y="287337"/>
                </a:lnTo>
                <a:lnTo>
                  <a:pt x="1192060" y="330200"/>
                </a:lnTo>
                <a:lnTo>
                  <a:pt x="1180592" y="355600"/>
                </a:lnTo>
                <a:lnTo>
                  <a:pt x="1158760" y="393700"/>
                </a:lnTo>
                <a:lnTo>
                  <a:pt x="1130846" y="431800"/>
                </a:lnTo>
                <a:lnTo>
                  <a:pt x="1101090" y="469900"/>
                </a:lnTo>
                <a:lnTo>
                  <a:pt x="1106881" y="457200"/>
                </a:lnTo>
                <a:lnTo>
                  <a:pt x="1113282" y="444500"/>
                </a:lnTo>
                <a:lnTo>
                  <a:pt x="1118463" y="431800"/>
                </a:lnTo>
                <a:lnTo>
                  <a:pt x="1120597" y="431800"/>
                </a:lnTo>
                <a:lnTo>
                  <a:pt x="1109421" y="419100"/>
                </a:lnTo>
                <a:lnTo>
                  <a:pt x="1089710" y="419100"/>
                </a:lnTo>
                <a:lnTo>
                  <a:pt x="1067587" y="431800"/>
                </a:lnTo>
                <a:lnTo>
                  <a:pt x="1049121" y="444500"/>
                </a:lnTo>
                <a:lnTo>
                  <a:pt x="1082852" y="406400"/>
                </a:lnTo>
                <a:lnTo>
                  <a:pt x="1097559" y="368300"/>
                </a:lnTo>
                <a:lnTo>
                  <a:pt x="1103845" y="317500"/>
                </a:lnTo>
                <a:lnTo>
                  <a:pt x="1112316" y="279400"/>
                </a:lnTo>
                <a:lnTo>
                  <a:pt x="1133576" y="241300"/>
                </a:lnTo>
                <a:lnTo>
                  <a:pt x="1142707" y="254000"/>
                </a:lnTo>
                <a:lnTo>
                  <a:pt x="1182928" y="304800"/>
                </a:lnTo>
                <a:lnTo>
                  <a:pt x="1192060" y="330200"/>
                </a:lnTo>
                <a:lnTo>
                  <a:pt x="1192060" y="287337"/>
                </a:lnTo>
                <a:lnTo>
                  <a:pt x="1183932" y="279400"/>
                </a:lnTo>
                <a:lnTo>
                  <a:pt x="1168501" y="266700"/>
                </a:lnTo>
                <a:lnTo>
                  <a:pt x="1153071" y="241300"/>
                </a:lnTo>
                <a:lnTo>
                  <a:pt x="1173683" y="228600"/>
                </a:lnTo>
                <a:lnTo>
                  <a:pt x="1211795" y="203200"/>
                </a:lnTo>
                <a:lnTo>
                  <a:pt x="1261097" y="203200"/>
                </a:lnTo>
                <a:lnTo>
                  <a:pt x="1368018" y="177800"/>
                </a:lnTo>
                <a:lnTo>
                  <a:pt x="1412989" y="152400"/>
                </a:lnTo>
                <a:lnTo>
                  <a:pt x="1442224" y="127000"/>
                </a:lnTo>
                <a:lnTo>
                  <a:pt x="1461719" y="88900"/>
                </a:lnTo>
                <a:lnTo>
                  <a:pt x="1471472" y="50800"/>
                </a:lnTo>
                <a:lnTo>
                  <a:pt x="1471472" y="12700"/>
                </a:lnTo>
                <a:lnTo>
                  <a:pt x="1483652" y="12700"/>
                </a:lnTo>
                <a:lnTo>
                  <a:pt x="1490967" y="25400"/>
                </a:lnTo>
                <a:lnTo>
                  <a:pt x="1493405" y="38100"/>
                </a:lnTo>
                <a:lnTo>
                  <a:pt x="1493405" y="5461"/>
                </a:lnTo>
                <a:lnTo>
                  <a:pt x="1490357" y="0"/>
                </a:lnTo>
                <a:lnTo>
                  <a:pt x="1459090" y="0"/>
                </a:lnTo>
                <a:lnTo>
                  <a:pt x="1451978" y="12700"/>
                </a:lnTo>
                <a:lnTo>
                  <a:pt x="1452079" y="38100"/>
                </a:lnTo>
                <a:lnTo>
                  <a:pt x="1443037" y="76200"/>
                </a:lnTo>
                <a:lnTo>
                  <a:pt x="1425473" y="114300"/>
                </a:lnTo>
                <a:lnTo>
                  <a:pt x="1399997" y="139700"/>
                </a:lnTo>
                <a:lnTo>
                  <a:pt x="1361313" y="165100"/>
                </a:lnTo>
                <a:lnTo>
                  <a:pt x="1317929" y="165100"/>
                </a:lnTo>
                <a:lnTo>
                  <a:pt x="1271651" y="177800"/>
                </a:lnTo>
                <a:lnTo>
                  <a:pt x="1224305" y="177800"/>
                </a:lnTo>
                <a:lnTo>
                  <a:pt x="1177671" y="190500"/>
                </a:lnTo>
                <a:lnTo>
                  <a:pt x="1133576" y="228600"/>
                </a:lnTo>
                <a:lnTo>
                  <a:pt x="1127086" y="225501"/>
                </a:lnTo>
                <a:lnTo>
                  <a:pt x="1127086" y="241300"/>
                </a:lnTo>
                <a:lnTo>
                  <a:pt x="1097737" y="279400"/>
                </a:lnTo>
                <a:lnTo>
                  <a:pt x="1087285" y="317500"/>
                </a:lnTo>
                <a:lnTo>
                  <a:pt x="1080477" y="368300"/>
                </a:lnTo>
                <a:lnTo>
                  <a:pt x="1062101" y="406400"/>
                </a:lnTo>
                <a:lnTo>
                  <a:pt x="1068095" y="381000"/>
                </a:lnTo>
                <a:lnTo>
                  <a:pt x="1066165" y="342900"/>
                </a:lnTo>
                <a:lnTo>
                  <a:pt x="1055712" y="304800"/>
                </a:lnTo>
                <a:lnTo>
                  <a:pt x="1036116" y="266700"/>
                </a:lnTo>
                <a:lnTo>
                  <a:pt x="1015199" y="254000"/>
                </a:lnTo>
                <a:lnTo>
                  <a:pt x="985748" y="254000"/>
                </a:lnTo>
                <a:lnTo>
                  <a:pt x="953871" y="266700"/>
                </a:lnTo>
                <a:lnTo>
                  <a:pt x="933272" y="266700"/>
                </a:lnTo>
                <a:lnTo>
                  <a:pt x="951636" y="254000"/>
                </a:lnTo>
                <a:lnTo>
                  <a:pt x="991844" y="228600"/>
                </a:lnTo>
                <a:lnTo>
                  <a:pt x="1039368" y="215900"/>
                </a:lnTo>
                <a:lnTo>
                  <a:pt x="1086878" y="215900"/>
                </a:lnTo>
                <a:lnTo>
                  <a:pt x="1127086" y="241300"/>
                </a:lnTo>
                <a:lnTo>
                  <a:pt x="1127086" y="225501"/>
                </a:lnTo>
                <a:lnTo>
                  <a:pt x="1106982" y="215900"/>
                </a:lnTo>
                <a:lnTo>
                  <a:pt x="1076731" y="203200"/>
                </a:lnTo>
                <a:lnTo>
                  <a:pt x="1044041" y="203200"/>
                </a:lnTo>
                <a:lnTo>
                  <a:pt x="1010132" y="215900"/>
                </a:lnTo>
                <a:lnTo>
                  <a:pt x="963498" y="228600"/>
                </a:lnTo>
                <a:lnTo>
                  <a:pt x="925652" y="251142"/>
                </a:lnTo>
                <a:lnTo>
                  <a:pt x="925652" y="266700"/>
                </a:lnTo>
                <a:lnTo>
                  <a:pt x="915898" y="279400"/>
                </a:lnTo>
                <a:lnTo>
                  <a:pt x="901382" y="279400"/>
                </a:lnTo>
                <a:lnTo>
                  <a:pt x="916724" y="266700"/>
                </a:lnTo>
                <a:lnTo>
                  <a:pt x="925652" y="266700"/>
                </a:lnTo>
                <a:lnTo>
                  <a:pt x="925652" y="251142"/>
                </a:lnTo>
                <a:lnTo>
                  <a:pt x="920838" y="254000"/>
                </a:lnTo>
                <a:lnTo>
                  <a:pt x="881786" y="279400"/>
                </a:lnTo>
                <a:lnTo>
                  <a:pt x="845985" y="292100"/>
                </a:lnTo>
                <a:lnTo>
                  <a:pt x="813079" y="304800"/>
                </a:lnTo>
                <a:lnTo>
                  <a:pt x="782688" y="279400"/>
                </a:lnTo>
                <a:lnTo>
                  <a:pt x="774573" y="279400"/>
                </a:lnTo>
                <a:lnTo>
                  <a:pt x="773569" y="292100"/>
                </a:lnTo>
                <a:lnTo>
                  <a:pt x="776198" y="292100"/>
                </a:lnTo>
                <a:lnTo>
                  <a:pt x="792035" y="304800"/>
                </a:lnTo>
                <a:lnTo>
                  <a:pt x="810310" y="317500"/>
                </a:lnTo>
                <a:lnTo>
                  <a:pt x="831024" y="317500"/>
                </a:lnTo>
                <a:lnTo>
                  <a:pt x="854189" y="304800"/>
                </a:lnTo>
                <a:lnTo>
                  <a:pt x="814920" y="342900"/>
                </a:lnTo>
                <a:lnTo>
                  <a:pt x="694982" y="457200"/>
                </a:lnTo>
                <a:lnTo>
                  <a:pt x="654799" y="482600"/>
                </a:lnTo>
                <a:lnTo>
                  <a:pt x="575043" y="558800"/>
                </a:lnTo>
                <a:lnTo>
                  <a:pt x="535774" y="584200"/>
                </a:lnTo>
                <a:lnTo>
                  <a:pt x="495249" y="622300"/>
                </a:lnTo>
                <a:lnTo>
                  <a:pt x="456387" y="660400"/>
                </a:lnTo>
                <a:lnTo>
                  <a:pt x="419049" y="698500"/>
                </a:lnTo>
                <a:lnTo>
                  <a:pt x="383082" y="736600"/>
                </a:lnTo>
                <a:lnTo>
                  <a:pt x="348335" y="774700"/>
                </a:lnTo>
                <a:lnTo>
                  <a:pt x="314655" y="825500"/>
                </a:lnTo>
                <a:lnTo>
                  <a:pt x="281889" y="863600"/>
                </a:lnTo>
                <a:lnTo>
                  <a:pt x="249872" y="901700"/>
                </a:lnTo>
                <a:lnTo>
                  <a:pt x="223100" y="939800"/>
                </a:lnTo>
                <a:lnTo>
                  <a:pt x="168910" y="1016000"/>
                </a:lnTo>
                <a:lnTo>
                  <a:pt x="142392" y="1066800"/>
                </a:lnTo>
                <a:lnTo>
                  <a:pt x="116827" y="1104900"/>
                </a:lnTo>
                <a:lnTo>
                  <a:pt x="92684" y="1143000"/>
                </a:lnTo>
                <a:lnTo>
                  <a:pt x="70370" y="1193800"/>
                </a:lnTo>
                <a:lnTo>
                  <a:pt x="50355" y="1231900"/>
                </a:lnTo>
                <a:lnTo>
                  <a:pt x="33070" y="1282700"/>
                </a:lnTo>
                <a:lnTo>
                  <a:pt x="18948" y="1320800"/>
                </a:lnTo>
                <a:lnTo>
                  <a:pt x="8445" y="1371600"/>
                </a:lnTo>
                <a:lnTo>
                  <a:pt x="1981" y="1409700"/>
                </a:lnTo>
                <a:lnTo>
                  <a:pt x="0" y="1460500"/>
                </a:lnTo>
                <a:lnTo>
                  <a:pt x="2959" y="1511300"/>
                </a:lnTo>
                <a:lnTo>
                  <a:pt x="6718" y="1549400"/>
                </a:lnTo>
                <a:lnTo>
                  <a:pt x="18389" y="1587500"/>
                </a:lnTo>
                <a:lnTo>
                  <a:pt x="38595" y="1625600"/>
                </a:lnTo>
                <a:lnTo>
                  <a:pt x="67945" y="1663700"/>
                </a:lnTo>
                <a:lnTo>
                  <a:pt x="125323" y="1714500"/>
                </a:lnTo>
                <a:lnTo>
                  <a:pt x="176161" y="1752600"/>
                </a:lnTo>
                <a:lnTo>
                  <a:pt x="221221" y="1765300"/>
                </a:lnTo>
                <a:lnTo>
                  <a:pt x="297014" y="1765300"/>
                </a:lnTo>
                <a:lnTo>
                  <a:pt x="329272" y="1752600"/>
                </a:lnTo>
                <a:lnTo>
                  <a:pt x="358787" y="1739900"/>
                </a:lnTo>
                <a:lnTo>
                  <a:pt x="386321" y="1714500"/>
                </a:lnTo>
                <a:lnTo>
                  <a:pt x="399072" y="1714500"/>
                </a:lnTo>
                <a:lnTo>
                  <a:pt x="414667" y="1701800"/>
                </a:lnTo>
                <a:lnTo>
                  <a:pt x="433235" y="1689100"/>
                </a:lnTo>
                <a:lnTo>
                  <a:pt x="454914" y="1663700"/>
                </a:lnTo>
                <a:lnTo>
                  <a:pt x="479844" y="1638300"/>
                </a:lnTo>
                <a:lnTo>
                  <a:pt x="508165" y="1612900"/>
                </a:lnTo>
                <a:lnTo>
                  <a:pt x="539991" y="1574800"/>
                </a:lnTo>
                <a:lnTo>
                  <a:pt x="575487" y="1536700"/>
                </a:lnTo>
                <a:lnTo>
                  <a:pt x="614768" y="1473200"/>
                </a:lnTo>
                <a:lnTo>
                  <a:pt x="657974" y="1409700"/>
                </a:lnTo>
                <a:lnTo>
                  <a:pt x="705243" y="1333500"/>
                </a:lnTo>
                <a:lnTo>
                  <a:pt x="756704" y="1244600"/>
                </a:lnTo>
                <a:lnTo>
                  <a:pt x="790003" y="1181100"/>
                </a:lnTo>
                <a:lnTo>
                  <a:pt x="814730" y="1130300"/>
                </a:lnTo>
                <a:lnTo>
                  <a:pt x="842797" y="1079500"/>
                </a:lnTo>
                <a:lnTo>
                  <a:pt x="872693" y="1028700"/>
                </a:lnTo>
                <a:lnTo>
                  <a:pt x="902906" y="977900"/>
                </a:lnTo>
                <a:lnTo>
                  <a:pt x="931887" y="927100"/>
                </a:lnTo>
                <a:lnTo>
                  <a:pt x="958138" y="889000"/>
                </a:lnTo>
                <a:lnTo>
                  <a:pt x="990041" y="850900"/>
                </a:lnTo>
                <a:lnTo>
                  <a:pt x="1020406" y="800100"/>
                </a:lnTo>
                <a:lnTo>
                  <a:pt x="1048626" y="736600"/>
                </a:lnTo>
                <a:lnTo>
                  <a:pt x="1074127" y="673100"/>
                </a:lnTo>
                <a:lnTo>
                  <a:pt x="1096302" y="622300"/>
                </a:lnTo>
                <a:lnTo>
                  <a:pt x="1114577" y="558800"/>
                </a:lnTo>
                <a:lnTo>
                  <a:pt x="1128356" y="520700"/>
                </a:lnTo>
                <a:lnTo>
                  <a:pt x="1140091" y="469900"/>
                </a:lnTo>
                <a:lnTo>
                  <a:pt x="1165872" y="457200"/>
                </a:lnTo>
                <a:lnTo>
                  <a:pt x="1195311" y="431800"/>
                </a:lnTo>
                <a:lnTo>
                  <a:pt x="1215009" y="393700"/>
                </a:lnTo>
                <a:lnTo>
                  <a:pt x="1212253" y="342900"/>
                </a:lnTo>
                <a:lnTo>
                  <a:pt x="1211554" y="330200"/>
                </a:lnTo>
                <a:lnTo>
                  <a:pt x="1224661" y="317500"/>
                </a:lnTo>
                <a:lnTo>
                  <a:pt x="1243241" y="304800"/>
                </a:lnTo>
                <a:lnTo>
                  <a:pt x="1265466" y="279400"/>
                </a:lnTo>
                <a:lnTo>
                  <a:pt x="1289519" y="266700"/>
                </a:lnTo>
                <a:lnTo>
                  <a:pt x="1329321" y="254000"/>
                </a:lnTo>
                <a:lnTo>
                  <a:pt x="1369123" y="241300"/>
                </a:lnTo>
                <a:lnTo>
                  <a:pt x="1424355" y="203200"/>
                </a:lnTo>
                <a:lnTo>
                  <a:pt x="1457655" y="177800"/>
                </a:lnTo>
                <a:lnTo>
                  <a:pt x="1471472" y="152400"/>
                </a:lnTo>
                <a:lnTo>
                  <a:pt x="1488325" y="127000"/>
                </a:lnTo>
                <a:lnTo>
                  <a:pt x="1503959" y="76200"/>
                </a:lnTo>
                <a:lnTo>
                  <a:pt x="1509839" y="38100"/>
                </a:lnTo>
                <a:close/>
              </a:path>
            </a:pathLst>
          </a:custGeom>
          <a:solidFill>
            <a:srgbClr val="1F2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3115690"/>
            <a:ext cx="19685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334" y="195579"/>
            <a:ext cx="4484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olas"/>
                <a:cs typeface="Consolas"/>
              </a:rPr>
              <a:t>EL</a:t>
            </a:r>
            <a:r>
              <a:rPr spc="-114" dirty="0">
                <a:latin typeface="Consolas"/>
                <a:cs typeface="Consolas"/>
              </a:rPr>
              <a:t> </a:t>
            </a:r>
            <a:r>
              <a:rPr spc="-15" dirty="0">
                <a:solidFill>
                  <a:srgbClr val="00B050"/>
                </a:solidFill>
                <a:latin typeface="Consolas"/>
                <a:cs typeface="Consolas"/>
              </a:rPr>
              <a:t>FULLETÓ</a:t>
            </a:r>
            <a:r>
              <a:rPr spc="-20" dirty="0">
                <a:solidFill>
                  <a:srgbClr val="00B050"/>
                </a:solidFill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DEL</a:t>
            </a:r>
            <a:r>
              <a:rPr spc="-95" dirty="0">
                <a:latin typeface="Consolas"/>
                <a:cs typeface="Consolas"/>
              </a:rPr>
              <a:t> </a:t>
            </a:r>
            <a:r>
              <a:rPr spc="-10" dirty="0">
                <a:solidFill>
                  <a:srgbClr val="6AA84F"/>
                </a:solidFill>
                <a:latin typeface="Consolas"/>
                <a:cs typeface="Consolas"/>
              </a:rPr>
              <a:t>MENJADOR</a:t>
            </a:r>
          </a:p>
        </p:txBody>
      </p:sp>
      <p:sp>
        <p:nvSpPr>
          <p:cNvPr id="4" name="object 4"/>
          <p:cNvSpPr/>
          <p:nvPr/>
        </p:nvSpPr>
        <p:spPr>
          <a:xfrm>
            <a:off x="311148" y="1696294"/>
            <a:ext cx="6394452" cy="7828705"/>
          </a:xfrm>
          <a:custGeom>
            <a:avLst/>
            <a:gdLst/>
            <a:ahLst/>
            <a:cxnLst/>
            <a:rect l="l" t="t" r="r" b="b"/>
            <a:pathLst>
              <a:path w="6235700" h="6322059">
                <a:moveTo>
                  <a:pt x="6235573" y="0"/>
                </a:moveTo>
                <a:lnTo>
                  <a:pt x="0" y="0"/>
                </a:lnTo>
                <a:lnTo>
                  <a:pt x="0" y="6321680"/>
                </a:lnTo>
                <a:lnTo>
                  <a:pt x="6235573" y="6321680"/>
                </a:lnTo>
                <a:lnTo>
                  <a:pt x="6235573" y="0"/>
                </a:lnTo>
                <a:close/>
              </a:path>
            </a:pathLst>
          </a:custGeom>
          <a:solidFill>
            <a:srgbClr val="F1F1F1">
              <a:alpha val="63919"/>
            </a:srgbClr>
          </a:solidFill>
        </p:spPr>
        <p:txBody>
          <a:bodyPr wrap="square" lIns="0" tIns="0" rIns="0" bIns="0" rtlCol="0"/>
          <a:lstStyle/>
          <a:p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Els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/les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més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petits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/es han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fet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balls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dinàmiques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i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tallers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!</a:t>
            </a: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Començaran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a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fer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racons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dividits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en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temàtiques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com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art, música,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esports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i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competències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emocionals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Més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avall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es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pot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veure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un taller sobre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els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Open Sans" panose="020B0606030504020204" pitchFamily="34" charset="0"/>
              </a:rPr>
              <a:t>peixos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762000" y="682868"/>
            <a:ext cx="5234534" cy="345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ESCOLA ELS LLORERS- BARCELONA– FEBRER 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1219200"/>
            <a:ext cx="2819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b="1" dirty="0"/>
              <a:t>Comunitat de Petits</a:t>
            </a:r>
          </a:p>
        </p:txBody>
      </p:sp>
      <p:pic>
        <p:nvPicPr>
          <p:cNvPr id="5" name="Imagen 4" descr="Imagen que contiene verde, pastel&#10;&#10;Descripción generada automáticamente">
            <a:extLst>
              <a:ext uri="{FF2B5EF4-FFF2-40B4-BE49-F238E27FC236}">
                <a16:creationId xmlns:a16="http://schemas.microsoft.com/office/drawing/2014/main" id="{1A4F2514-C169-18B2-E493-4A2E30FB8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t="-553" r="20970"/>
          <a:stretch/>
        </p:blipFill>
        <p:spPr>
          <a:xfrm rot="5400000">
            <a:off x="2959051" y="2651203"/>
            <a:ext cx="3147343" cy="4476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Un grupo de personas sentadas en el suelo&#10;&#10;Descripción generada automáticamente con confianza media">
            <a:extLst>
              <a:ext uri="{FF2B5EF4-FFF2-40B4-BE49-F238E27FC236}">
                <a16:creationId xmlns:a16="http://schemas.microsoft.com/office/drawing/2014/main" id="{8665F05F-1015-50E4-1EA9-91CA400B02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8" r="6760"/>
          <a:stretch/>
        </p:blipFill>
        <p:spPr>
          <a:xfrm>
            <a:off x="221300" y="6549460"/>
            <a:ext cx="5201221" cy="319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154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3"/>
          <p:cNvSpPr/>
          <p:nvPr/>
        </p:nvSpPr>
        <p:spPr>
          <a:xfrm>
            <a:off x="5254307" y="1315221"/>
            <a:ext cx="1510030" cy="1765300"/>
          </a:xfrm>
          <a:custGeom>
            <a:avLst/>
            <a:gdLst/>
            <a:ahLst/>
            <a:cxnLst/>
            <a:rect l="l" t="t" r="r" b="b"/>
            <a:pathLst>
              <a:path w="1510029" h="1765300">
                <a:moveTo>
                  <a:pt x="1509839" y="38100"/>
                </a:moveTo>
                <a:lnTo>
                  <a:pt x="1497457" y="12700"/>
                </a:lnTo>
                <a:lnTo>
                  <a:pt x="1493405" y="5461"/>
                </a:lnTo>
                <a:lnTo>
                  <a:pt x="1493405" y="38100"/>
                </a:lnTo>
                <a:lnTo>
                  <a:pt x="1490967" y="50800"/>
                </a:lnTo>
                <a:lnTo>
                  <a:pt x="1488732" y="76200"/>
                </a:lnTo>
                <a:lnTo>
                  <a:pt x="1482839" y="88900"/>
                </a:lnTo>
                <a:lnTo>
                  <a:pt x="1464957" y="139700"/>
                </a:lnTo>
                <a:lnTo>
                  <a:pt x="1441157" y="177800"/>
                </a:lnTo>
                <a:lnTo>
                  <a:pt x="1410182" y="203200"/>
                </a:lnTo>
                <a:lnTo>
                  <a:pt x="1374216" y="228600"/>
                </a:lnTo>
                <a:lnTo>
                  <a:pt x="1296035" y="254000"/>
                </a:lnTo>
                <a:lnTo>
                  <a:pt x="1296035" y="241300"/>
                </a:lnTo>
                <a:lnTo>
                  <a:pt x="1281303" y="241300"/>
                </a:lnTo>
                <a:lnTo>
                  <a:pt x="1283030" y="254000"/>
                </a:lnTo>
                <a:lnTo>
                  <a:pt x="1283030" y="266700"/>
                </a:lnTo>
                <a:lnTo>
                  <a:pt x="1269949" y="266700"/>
                </a:lnTo>
                <a:lnTo>
                  <a:pt x="1269225" y="254000"/>
                </a:lnTo>
                <a:lnTo>
                  <a:pt x="1267294" y="254000"/>
                </a:lnTo>
                <a:lnTo>
                  <a:pt x="1263535" y="241300"/>
                </a:lnTo>
                <a:lnTo>
                  <a:pt x="1250543" y="241300"/>
                </a:lnTo>
                <a:lnTo>
                  <a:pt x="1250543" y="254000"/>
                </a:lnTo>
                <a:lnTo>
                  <a:pt x="1254302" y="254000"/>
                </a:lnTo>
                <a:lnTo>
                  <a:pt x="1256233" y="266700"/>
                </a:lnTo>
                <a:lnTo>
                  <a:pt x="1256944" y="279400"/>
                </a:lnTo>
                <a:lnTo>
                  <a:pt x="1249324" y="279400"/>
                </a:lnTo>
                <a:lnTo>
                  <a:pt x="1245666" y="266700"/>
                </a:lnTo>
                <a:lnTo>
                  <a:pt x="1239570" y="254000"/>
                </a:lnTo>
                <a:lnTo>
                  <a:pt x="1231049" y="241300"/>
                </a:lnTo>
                <a:lnTo>
                  <a:pt x="1221917" y="241300"/>
                </a:lnTo>
                <a:lnTo>
                  <a:pt x="1224559" y="254000"/>
                </a:lnTo>
                <a:lnTo>
                  <a:pt x="1228318" y="266700"/>
                </a:lnTo>
                <a:lnTo>
                  <a:pt x="1230236" y="279400"/>
                </a:lnTo>
                <a:lnTo>
                  <a:pt x="1230947" y="292100"/>
                </a:lnTo>
                <a:lnTo>
                  <a:pt x="1224559" y="304800"/>
                </a:lnTo>
                <a:lnTo>
                  <a:pt x="1222425" y="292100"/>
                </a:lnTo>
                <a:lnTo>
                  <a:pt x="1217244" y="279400"/>
                </a:lnTo>
                <a:lnTo>
                  <a:pt x="1210856" y="266700"/>
                </a:lnTo>
                <a:lnTo>
                  <a:pt x="1205064" y="254000"/>
                </a:lnTo>
                <a:lnTo>
                  <a:pt x="1192060" y="254000"/>
                </a:lnTo>
                <a:lnTo>
                  <a:pt x="1198664" y="266700"/>
                </a:lnTo>
                <a:lnTo>
                  <a:pt x="1205865" y="279400"/>
                </a:lnTo>
                <a:lnTo>
                  <a:pt x="1209421" y="292100"/>
                </a:lnTo>
                <a:lnTo>
                  <a:pt x="1205064" y="304800"/>
                </a:lnTo>
                <a:lnTo>
                  <a:pt x="1199680" y="296392"/>
                </a:lnTo>
                <a:lnTo>
                  <a:pt x="1199680" y="381000"/>
                </a:lnTo>
                <a:lnTo>
                  <a:pt x="1192872" y="406400"/>
                </a:lnTo>
                <a:lnTo>
                  <a:pt x="1177544" y="431800"/>
                </a:lnTo>
                <a:lnTo>
                  <a:pt x="1153071" y="444500"/>
                </a:lnTo>
                <a:lnTo>
                  <a:pt x="1142314" y="457200"/>
                </a:lnTo>
                <a:lnTo>
                  <a:pt x="1118349" y="482600"/>
                </a:lnTo>
                <a:lnTo>
                  <a:pt x="1107592" y="495300"/>
                </a:lnTo>
                <a:lnTo>
                  <a:pt x="1107592" y="508000"/>
                </a:lnTo>
                <a:lnTo>
                  <a:pt x="1097356" y="533400"/>
                </a:lnTo>
                <a:lnTo>
                  <a:pt x="1085811" y="571500"/>
                </a:lnTo>
                <a:lnTo>
                  <a:pt x="1072388" y="609600"/>
                </a:lnTo>
                <a:lnTo>
                  <a:pt x="1056551" y="647700"/>
                </a:lnTo>
                <a:lnTo>
                  <a:pt x="1037742" y="698500"/>
                </a:lnTo>
                <a:lnTo>
                  <a:pt x="1015428" y="749300"/>
                </a:lnTo>
                <a:lnTo>
                  <a:pt x="989063" y="800100"/>
                </a:lnTo>
                <a:lnTo>
                  <a:pt x="958100" y="850900"/>
                </a:lnTo>
                <a:lnTo>
                  <a:pt x="921981" y="901700"/>
                </a:lnTo>
                <a:lnTo>
                  <a:pt x="880173" y="952500"/>
                </a:lnTo>
                <a:lnTo>
                  <a:pt x="854240" y="990600"/>
                </a:lnTo>
                <a:lnTo>
                  <a:pt x="828662" y="1041400"/>
                </a:lnTo>
                <a:lnTo>
                  <a:pt x="803808" y="1092200"/>
                </a:lnTo>
                <a:lnTo>
                  <a:pt x="780046" y="1143000"/>
                </a:lnTo>
                <a:lnTo>
                  <a:pt x="757732" y="1193800"/>
                </a:lnTo>
                <a:lnTo>
                  <a:pt x="737209" y="1231900"/>
                </a:lnTo>
                <a:lnTo>
                  <a:pt x="691705" y="1308100"/>
                </a:lnTo>
                <a:lnTo>
                  <a:pt x="649287" y="1371600"/>
                </a:lnTo>
                <a:lnTo>
                  <a:pt x="609803" y="1435100"/>
                </a:lnTo>
                <a:lnTo>
                  <a:pt x="573087" y="1485900"/>
                </a:lnTo>
                <a:lnTo>
                  <a:pt x="538988" y="1524000"/>
                </a:lnTo>
                <a:lnTo>
                  <a:pt x="507352" y="1562100"/>
                </a:lnTo>
                <a:lnTo>
                  <a:pt x="478028" y="1600200"/>
                </a:lnTo>
                <a:lnTo>
                  <a:pt x="450837" y="1625600"/>
                </a:lnTo>
                <a:lnTo>
                  <a:pt x="425627" y="1651000"/>
                </a:lnTo>
                <a:lnTo>
                  <a:pt x="402247" y="1676400"/>
                </a:lnTo>
                <a:lnTo>
                  <a:pt x="380542" y="1689100"/>
                </a:lnTo>
                <a:lnTo>
                  <a:pt x="360337" y="1701800"/>
                </a:lnTo>
                <a:lnTo>
                  <a:pt x="324256" y="1727200"/>
                </a:lnTo>
                <a:lnTo>
                  <a:pt x="285381" y="1739900"/>
                </a:lnTo>
                <a:lnTo>
                  <a:pt x="242443" y="1739900"/>
                </a:lnTo>
                <a:lnTo>
                  <a:pt x="194195" y="1727200"/>
                </a:lnTo>
                <a:lnTo>
                  <a:pt x="139420" y="1701800"/>
                </a:lnTo>
                <a:lnTo>
                  <a:pt x="99758" y="1663700"/>
                </a:lnTo>
                <a:lnTo>
                  <a:pt x="66954" y="1638300"/>
                </a:lnTo>
                <a:lnTo>
                  <a:pt x="41630" y="1600200"/>
                </a:lnTo>
                <a:lnTo>
                  <a:pt x="24434" y="1549400"/>
                </a:lnTo>
                <a:lnTo>
                  <a:pt x="15951" y="1498600"/>
                </a:lnTo>
                <a:lnTo>
                  <a:pt x="14300" y="1447800"/>
                </a:lnTo>
                <a:lnTo>
                  <a:pt x="17373" y="1409700"/>
                </a:lnTo>
                <a:lnTo>
                  <a:pt x="24777" y="1358900"/>
                </a:lnTo>
                <a:lnTo>
                  <a:pt x="50838" y="1270000"/>
                </a:lnTo>
                <a:lnTo>
                  <a:pt x="68643" y="1219200"/>
                </a:lnTo>
                <a:lnTo>
                  <a:pt x="89052" y="1181100"/>
                </a:lnTo>
                <a:lnTo>
                  <a:pt x="111658" y="1143000"/>
                </a:lnTo>
                <a:lnTo>
                  <a:pt x="136029" y="1092200"/>
                </a:lnTo>
                <a:lnTo>
                  <a:pt x="161734" y="1054100"/>
                </a:lnTo>
                <a:lnTo>
                  <a:pt x="188341" y="1016000"/>
                </a:lnTo>
                <a:lnTo>
                  <a:pt x="242595" y="939800"/>
                </a:lnTo>
                <a:lnTo>
                  <a:pt x="269379" y="901700"/>
                </a:lnTo>
                <a:lnTo>
                  <a:pt x="301891" y="863600"/>
                </a:lnTo>
                <a:lnTo>
                  <a:pt x="335584" y="812800"/>
                </a:lnTo>
                <a:lnTo>
                  <a:pt x="370332" y="774700"/>
                </a:lnTo>
                <a:lnTo>
                  <a:pt x="406019" y="736600"/>
                </a:lnTo>
                <a:lnTo>
                  <a:pt x="442531" y="698500"/>
                </a:lnTo>
                <a:lnTo>
                  <a:pt x="479742" y="660400"/>
                </a:lnTo>
                <a:lnTo>
                  <a:pt x="517537" y="622300"/>
                </a:lnTo>
                <a:lnTo>
                  <a:pt x="555802" y="596900"/>
                </a:lnTo>
                <a:lnTo>
                  <a:pt x="672223" y="482600"/>
                </a:lnTo>
                <a:lnTo>
                  <a:pt x="680859" y="482600"/>
                </a:lnTo>
                <a:lnTo>
                  <a:pt x="687666" y="495300"/>
                </a:lnTo>
                <a:lnTo>
                  <a:pt x="711225" y="495300"/>
                </a:lnTo>
                <a:lnTo>
                  <a:pt x="706247" y="482600"/>
                </a:lnTo>
                <a:lnTo>
                  <a:pt x="693864" y="482600"/>
                </a:lnTo>
                <a:lnTo>
                  <a:pt x="685228" y="469900"/>
                </a:lnTo>
                <a:lnTo>
                  <a:pt x="720966" y="469900"/>
                </a:lnTo>
                <a:lnTo>
                  <a:pt x="732955" y="482600"/>
                </a:lnTo>
                <a:lnTo>
                  <a:pt x="743724" y="495300"/>
                </a:lnTo>
                <a:lnTo>
                  <a:pt x="752856" y="495300"/>
                </a:lnTo>
                <a:lnTo>
                  <a:pt x="750214" y="482600"/>
                </a:lnTo>
                <a:lnTo>
                  <a:pt x="740460" y="469900"/>
                </a:lnTo>
                <a:lnTo>
                  <a:pt x="730719" y="469900"/>
                </a:lnTo>
                <a:lnTo>
                  <a:pt x="720966" y="457200"/>
                </a:lnTo>
                <a:lnTo>
                  <a:pt x="711225" y="457200"/>
                </a:lnTo>
                <a:lnTo>
                  <a:pt x="724230" y="444500"/>
                </a:lnTo>
                <a:lnTo>
                  <a:pt x="737006" y="444500"/>
                </a:lnTo>
                <a:lnTo>
                  <a:pt x="769899" y="469900"/>
                </a:lnTo>
                <a:lnTo>
                  <a:pt x="782688" y="482600"/>
                </a:lnTo>
                <a:lnTo>
                  <a:pt x="790829" y="482600"/>
                </a:lnTo>
                <a:lnTo>
                  <a:pt x="791845" y="469900"/>
                </a:lnTo>
                <a:lnTo>
                  <a:pt x="789203" y="469900"/>
                </a:lnTo>
                <a:lnTo>
                  <a:pt x="778332" y="457200"/>
                </a:lnTo>
                <a:lnTo>
                  <a:pt x="765644" y="444500"/>
                </a:lnTo>
                <a:lnTo>
                  <a:pt x="751725" y="431800"/>
                </a:lnTo>
                <a:lnTo>
                  <a:pt x="743724" y="431800"/>
                </a:lnTo>
                <a:lnTo>
                  <a:pt x="756704" y="419100"/>
                </a:lnTo>
                <a:lnTo>
                  <a:pt x="777011" y="419100"/>
                </a:lnTo>
                <a:lnTo>
                  <a:pt x="797318" y="431800"/>
                </a:lnTo>
                <a:lnTo>
                  <a:pt x="815187" y="444500"/>
                </a:lnTo>
                <a:lnTo>
                  <a:pt x="828179" y="469900"/>
                </a:lnTo>
                <a:lnTo>
                  <a:pt x="841184" y="469900"/>
                </a:lnTo>
                <a:lnTo>
                  <a:pt x="841184" y="457200"/>
                </a:lnTo>
                <a:lnTo>
                  <a:pt x="825436" y="444500"/>
                </a:lnTo>
                <a:lnTo>
                  <a:pt x="807885" y="419100"/>
                </a:lnTo>
                <a:lnTo>
                  <a:pt x="789101" y="406400"/>
                </a:lnTo>
                <a:lnTo>
                  <a:pt x="776198" y="406400"/>
                </a:lnTo>
                <a:lnTo>
                  <a:pt x="782688" y="393700"/>
                </a:lnTo>
                <a:lnTo>
                  <a:pt x="812749" y="393700"/>
                </a:lnTo>
                <a:lnTo>
                  <a:pt x="838428" y="419100"/>
                </a:lnTo>
                <a:lnTo>
                  <a:pt x="867168" y="444500"/>
                </a:lnTo>
                <a:lnTo>
                  <a:pt x="873683" y="444500"/>
                </a:lnTo>
                <a:lnTo>
                  <a:pt x="857935" y="419100"/>
                </a:lnTo>
                <a:lnTo>
                  <a:pt x="840371" y="406400"/>
                </a:lnTo>
                <a:lnTo>
                  <a:pt x="830973" y="393700"/>
                </a:lnTo>
                <a:lnTo>
                  <a:pt x="821575" y="381000"/>
                </a:lnTo>
                <a:lnTo>
                  <a:pt x="802182" y="381000"/>
                </a:lnTo>
                <a:lnTo>
                  <a:pt x="815187" y="368300"/>
                </a:lnTo>
                <a:lnTo>
                  <a:pt x="843927" y="368300"/>
                </a:lnTo>
                <a:lnTo>
                  <a:pt x="863117" y="381000"/>
                </a:lnTo>
                <a:lnTo>
                  <a:pt x="881087" y="406400"/>
                </a:lnTo>
                <a:lnTo>
                  <a:pt x="899668" y="419100"/>
                </a:lnTo>
                <a:lnTo>
                  <a:pt x="908799" y="419100"/>
                </a:lnTo>
                <a:lnTo>
                  <a:pt x="906157" y="406400"/>
                </a:lnTo>
                <a:lnTo>
                  <a:pt x="890422" y="393700"/>
                </a:lnTo>
                <a:lnTo>
                  <a:pt x="872858" y="381000"/>
                </a:lnTo>
                <a:lnTo>
                  <a:pt x="863473" y="368300"/>
                </a:lnTo>
                <a:lnTo>
                  <a:pt x="854075" y="355600"/>
                </a:lnTo>
                <a:lnTo>
                  <a:pt x="834682" y="355600"/>
                </a:lnTo>
                <a:lnTo>
                  <a:pt x="834682" y="342900"/>
                </a:lnTo>
                <a:lnTo>
                  <a:pt x="841184" y="342900"/>
                </a:lnTo>
                <a:lnTo>
                  <a:pt x="847674" y="330200"/>
                </a:lnTo>
                <a:lnTo>
                  <a:pt x="875703" y="342900"/>
                </a:lnTo>
                <a:lnTo>
                  <a:pt x="901280" y="355600"/>
                </a:lnTo>
                <a:lnTo>
                  <a:pt x="924433" y="381000"/>
                </a:lnTo>
                <a:lnTo>
                  <a:pt x="945146" y="406400"/>
                </a:lnTo>
                <a:lnTo>
                  <a:pt x="947077" y="406400"/>
                </a:lnTo>
                <a:lnTo>
                  <a:pt x="950823" y="393700"/>
                </a:lnTo>
                <a:lnTo>
                  <a:pt x="951636" y="393700"/>
                </a:lnTo>
                <a:lnTo>
                  <a:pt x="931951" y="368300"/>
                </a:lnTo>
                <a:lnTo>
                  <a:pt x="911034" y="355600"/>
                </a:lnTo>
                <a:lnTo>
                  <a:pt x="887679" y="330200"/>
                </a:lnTo>
                <a:lnTo>
                  <a:pt x="860679" y="317500"/>
                </a:lnTo>
                <a:lnTo>
                  <a:pt x="880173" y="304800"/>
                </a:lnTo>
                <a:lnTo>
                  <a:pt x="890930" y="304800"/>
                </a:lnTo>
                <a:lnTo>
                  <a:pt x="917536" y="330200"/>
                </a:lnTo>
                <a:lnTo>
                  <a:pt x="951445" y="355600"/>
                </a:lnTo>
                <a:lnTo>
                  <a:pt x="984135" y="393700"/>
                </a:lnTo>
                <a:lnTo>
                  <a:pt x="989825" y="393700"/>
                </a:lnTo>
                <a:lnTo>
                  <a:pt x="995502" y="381000"/>
                </a:lnTo>
                <a:lnTo>
                  <a:pt x="997127" y="381000"/>
                </a:lnTo>
                <a:lnTo>
                  <a:pt x="975398" y="355600"/>
                </a:lnTo>
                <a:lnTo>
                  <a:pt x="950010" y="330200"/>
                </a:lnTo>
                <a:lnTo>
                  <a:pt x="922197" y="317500"/>
                </a:lnTo>
                <a:lnTo>
                  <a:pt x="893152" y="292100"/>
                </a:lnTo>
                <a:lnTo>
                  <a:pt x="922401" y="292100"/>
                </a:lnTo>
                <a:lnTo>
                  <a:pt x="932141" y="279400"/>
                </a:lnTo>
                <a:lnTo>
                  <a:pt x="944435" y="292100"/>
                </a:lnTo>
                <a:lnTo>
                  <a:pt x="971943" y="317500"/>
                </a:lnTo>
                <a:lnTo>
                  <a:pt x="1000683" y="330200"/>
                </a:lnTo>
                <a:lnTo>
                  <a:pt x="1016622" y="368300"/>
                </a:lnTo>
                <a:lnTo>
                  <a:pt x="1029627" y="368300"/>
                </a:lnTo>
                <a:lnTo>
                  <a:pt x="1018247" y="330200"/>
                </a:lnTo>
                <a:lnTo>
                  <a:pt x="997127" y="317500"/>
                </a:lnTo>
                <a:lnTo>
                  <a:pt x="971130" y="292100"/>
                </a:lnTo>
                <a:lnTo>
                  <a:pt x="945146" y="279400"/>
                </a:lnTo>
                <a:lnTo>
                  <a:pt x="971638" y="279400"/>
                </a:lnTo>
                <a:lnTo>
                  <a:pt x="977633" y="266700"/>
                </a:lnTo>
                <a:lnTo>
                  <a:pt x="991133" y="279400"/>
                </a:lnTo>
                <a:lnTo>
                  <a:pt x="1002817" y="292100"/>
                </a:lnTo>
                <a:lnTo>
                  <a:pt x="1013269" y="304800"/>
                </a:lnTo>
                <a:lnTo>
                  <a:pt x="1023112" y="317500"/>
                </a:lnTo>
                <a:lnTo>
                  <a:pt x="1032256" y="317500"/>
                </a:lnTo>
                <a:lnTo>
                  <a:pt x="1029627" y="304800"/>
                </a:lnTo>
                <a:lnTo>
                  <a:pt x="1023632" y="304800"/>
                </a:lnTo>
                <a:lnTo>
                  <a:pt x="1015809" y="292100"/>
                </a:lnTo>
                <a:lnTo>
                  <a:pt x="1006767" y="279400"/>
                </a:lnTo>
                <a:lnTo>
                  <a:pt x="1029627" y="279400"/>
                </a:lnTo>
                <a:lnTo>
                  <a:pt x="1041946" y="304800"/>
                </a:lnTo>
                <a:lnTo>
                  <a:pt x="1051763" y="355600"/>
                </a:lnTo>
                <a:lnTo>
                  <a:pt x="1053477" y="393700"/>
                </a:lnTo>
                <a:lnTo>
                  <a:pt x="1041476" y="419100"/>
                </a:lnTo>
                <a:lnTo>
                  <a:pt x="1010132" y="431800"/>
                </a:lnTo>
                <a:lnTo>
                  <a:pt x="1005446" y="419100"/>
                </a:lnTo>
                <a:lnTo>
                  <a:pt x="1001991" y="419100"/>
                </a:lnTo>
                <a:lnTo>
                  <a:pt x="1000975" y="431800"/>
                </a:lnTo>
                <a:lnTo>
                  <a:pt x="1003617" y="431800"/>
                </a:lnTo>
                <a:lnTo>
                  <a:pt x="1025245" y="444500"/>
                </a:lnTo>
                <a:lnTo>
                  <a:pt x="1049921" y="457200"/>
                </a:lnTo>
                <a:lnTo>
                  <a:pt x="1075817" y="444500"/>
                </a:lnTo>
                <a:lnTo>
                  <a:pt x="1101090" y="431800"/>
                </a:lnTo>
                <a:lnTo>
                  <a:pt x="1089012" y="457200"/>
                </a:lnTo>
                <a:lnTo>
                  <a:pt x="1072667" y="482600"/>
                </a:lnTo>
                <a:lnTo>
                  <a:pt x="1052664" y="495300"/>
                </a:lnTo>
                <a:lnTo>
                  <a:pt x="1029627" y="482600"/>
                </a:lnTo>
                <a:lnTo>
                  <a:pt x="1016622" y="482600"/>
                </a:lnTo>
                <a:lnTo>
                  <a:pt x="1016622" y="495300"/>
                </a:lnTo>
                <a:lnTo>
                  <a:pt x="1023112" y="495300"/>
                </a:lnTo>
                <a:lnTo>
                  <a:pt x="1046365" y="508000"/>
                </a:lnTo>
                <a:lnTo>
                  <a:pt x="1067790" y="520700"/>
                </a:lnTo>
                <a:lnTo>
                  <a:pt x="1087996" y="520700"/>
                </a:lnTo>
                <a:lnTo>
                  <a:pt x="1107592" y="508000"/>
                </a:lnTo>
                <a:lnTo>
                  <a:pt x="1107592" y="495300"/>
                </a:lnTo>
                <a:lnTo>
                  <a:pt x="1068590" y="508000"/>
                </a:lnTo>
                <a:lnTo>
                  <a:pt x="1111745" y="482600"/>
                </a:lnTo>
                <a:lnTo>
                  <a:pt x="1123086" y="469900"/>
                </a:lnTo>
                <a:lnTo>
                  <a:pt x="1145755" y="444500"/>
                </a:lnTo>
                <a:lnTo>
                  <a:pt x="1173683" y="393700"/>
                </a:lnTo>
                <a:lnTo>
                  <a:pt x="1198549" y="342900"/>
                </a:lnTo>
                <a:lnTo>
                  <a:pt x="1199680" y="381000"/>
                </a:lnTo>
                <a:lnTo>
                  <a:pt x="1199680" y="296392"/>
                </a:lnTo>
                <a:lnTo>
                  <a:pt x="1196936" y="292100"/>
                </a:lnTo>
                <a:lnTo>
                  <a:pt x="1192060" y="287337"/>
                </a:lnTo>
                <a:lnTo>
                  <a:pt x="1192060" y="330200"/>
                </a:lnTo>
                <a:lnTo>
                  <a:pt x="1180592" y="355600"/>
                </a:lnTo>
                <a:lnTo>
                  <a:pt x="1158760" y="393700"/>
                </a:lnTo>
                <a:lnTo>
                  <a:pt x="1130846" y="431800"/>
                </a:lnTo>
                <a:lnTo>
                  <a:pt x="1101090" y="469900"/>
                </a:lnTo>
                <a:lnTo>
                  <a:pt x="1106881" y="457200"/>
                </a:lnTo>
                <a:lnTo>
                  <a:pt x="1113282" y="444500"/>
                </a:lnTo>
                <a:lnTo>
                  <a:pt x="1118463" y="431800"/>
                </a:lnTo>
                <a:lnTo>
                  <a:pt x="1120597" y="431800"/>
                </a:lnTo>
                <a:lnTo>
                  <a:pt x="1109421" y="419100"/>
                </a:lnTo>
                <a:lnTo>
                  <a:pt x="1089710" y="419100"/>
                </a:lnTo>
                <a:lnTo>
                  <a:pt x="1067587" y="431800"/>
                </a:lnTo>
                <a:lnTo>
                  <a:pt x="1049121" y="444500"/>
                </a:lnTo>
                <a:lnTo>
                  <a:pt x="1082852" y="406400"/>
                </a:lnTo>
                <a:lnTo>
                  <a:pt x="1097559" y="368300"/>
                </a:lnTo>
                <a:lnTo>
                  <a:pt x="1103845" y="317500"/>
                </a:lnTo>
                <a:lnTo>
                  <a:pt x="1112316" y="279400"/>
                </a:lnTo>
                <a:lnTo>
                  <a:pt x="1133576" y="241300"/>
                </a:lnTo>
                <a:lnTo>
                  <a:pt x="1142707" y="254000"/>
                </a:lnTo>
                <a:lnTo>
                  <a:pt x="1182928" y="304800"/>
                </a:lnTo>
                <a:lnTo>
                  <a:pt x="1192060" y="330200"/>
                </a:lnTo>
                <a:lnTo>
                  <a:pt x="1192060" y="287337"/>
                </a:lnTo>
                <a:lnTo>
                  <a:pt x="1183932" y="279400"/>
                </a:lnTo>
                <a:lnTo>
                  <a:pt x="1168501" y="266700"/>
                </a:lnTo>
                <a:lnTo>
                  <a:pt x="1153071" y="241300"/>
                </a:lnTo>
                <a:lnTo>
                  <a:pt x="1173683" y="228600"/>
                </a:lnTo>
                <a:lnTo>
                  <a:pt x="1211795" y="203200"/>
                </a:lnTo>
                <a:lnTo>
                  <a:pt x="1261097" y="203200"/>
                </a:lnTo>
                <a:lnTo>
                  <a:pt x="1368018" y="177800"/>
                </a:lnTo>
                <a:lnTo>
                  <a:pt x="1412989" y="152400"/>
                </a:lnTo>
                <a:lnTo>
                  <a:pt x="1442224" y="127000"/>
                </a:lnTo>
                <a:lnTo>
                  <a:pt x="1461719" y="88900"/>
                </a:lnTo>
                <a:lnTo>
                  <a:pt x="1471472" y="50800"/>
                </a:lnTo>
                <a:lnTo>
                  <a:pt x="1471472" y="12700"/>
                </a:lnTo>
                <a:lnTo>
                  <a:pt x="1483652" y="12700"/>
                </a:lnTo>
                <a:lnTo>
                  <a:pt x="1490967" y="25400"/>
                </a:lnTo>
                <a:lnTo>
                  <a:pt x="1493405" y="38100"/>
                </a:lnTo>
                <a:lnTo>
                  <a:pt x="1493405" y="5461"/>
                </a:lnTo>
                <a:lnTo>
                  <a:pt x="1490357" y="0"/>
                </a:lnTo>
                <a:lnTo>
                  <a:pt x="1459090" y="0"/>
                </a:lnTo>
                <a:lnTo>
                  <a:pt x="1451978" y="12700"/>
                </a:lnTo>
                <a:lnTo>
                  <a:pt x="1452079" y="38100"/>
                </a:lnTo>
                <a:lnTo>
                  <a:pt x="1443037" y="76200"/>
                </a:lnTo>
                <a:lnTo>
                  <a:pt x="1425473" y="114300"/>
                </a:lnTo>
                <a:lnTo>
                  <a:pt x="1399997" y="139700"/>
                </a:lnTo>
                <a:lnTo>
                  <a:pt x="1361313" y="165100"/>
                </a:lnTo>
                <a:lnTo>
                  <a:pt x="1317929" y="165100"/>
                </a:lnTo>
                <a:lnTo>
                  <a:pt x="1271651" y="177800"/>
                </a:lnTo>
                <a:lnTo>
                  <a:pt x="1224305" y="177800"/>
                </a:lnTo>
                <a:lnTo>
                  <a:pt x="1177671" y="190500"/>
                </a:lnTo>
                <a:lnTo>
                  <a:pt x="1133576" y="228600"/>
                </a:lnTo>
                <a:lnTo>
                  <a:pt x="1127086" y="225501"/>
                </a:lnTo>
                <a:lnTo>
                  <a:pt x="1127086" y="241300"/>
                </a:lnTo>
                <a:lnTo>
                  <a:pt x="1097737" y="279400"/>
                </a:lnTo>
                <a:lnTo>
                  <a:pt x="1087285" y="317500"/>
                </a:lnTo>
                <a:lnTo>
                  <a:pt x="1080477" y="368300"/>
                </a:lnTo>
                <a:lnTo>
                  <a:pt x="1062101" y="406400"/>
                </a:lnTo>
                <a:lnTo>
                  <a:pt x="1068095" y="381000"/>
                </a:lnTo>
                <a:lnTo>
                  <a:pt x="1066165" y="342900"/>
                </a:lnTo>
                <a:lnTo>
                  <a:pt x="1055712" y="304800"/>
                </a:lnTo>
                <a:lnTo>
                  <a:pt x="1036116" y="266700"/>
                </a:lnTo>
                <a:lnTo>
                  <a:pt x="1015199" y="254000"/>
                </a:lnTo>
                <a:lnTo>
                  <a:pt x="985748" y="254000"/>
                </a:lnTo>
                <a:lnTo>
                  <a:pt x="953871" y="266700"/>
                </a:lnTo>
                <a:lnTo>
                  <a:pt x="933272" y="266700"/>
                </a:lnTo>
                <a:lnTo>
                  <a:pt x="951636" y="254000"/>
                </a:lnTo>
                <a:lnTo>
                  <a:pt x="991844" y="228600"/>
                </a:lnTo>
                <a:lnTo>
                  <a:pt x="1039368" y="215900"/>
                </a:lnTo>
                <a:lnTo>
                  <a:pt x="1086878" y="215900"/>
                </a:lnTo>
                <a:lnTo>
                  <a:pt x="1127086" y="241300"/>
                </a:lnTo>
                <a:lnTo>
                  <a:pt x="1127086" y="225501"/>
                </a:lnTo>
                <a:lnTo>
                  <a:pt x="1106982" y="215900"/>
                </a:lnTo>
                <a:lnTo>
                  <a:pt x="1076731" y="203200"/>
                </a:lnTo>
                <a:lnTo>
                  <a:pt x="1044041" y="203200"/>
                </a:lnTo>
                <a:lnTo>
                  <a:pt x="1010132" y="215900"/>
                </a:lnTo>
                <a:lnTo>
                  <a:pt x="963498" y="228600"/>
                </a:lnTo>
                <a:lnTo>
                  <a:pt x="925652" y="251142"/>
                </a:lnTo>
                <a:lnTo>
                  <a:pt x="925652" y="266700"/>
                </a:lnTo>
                <a:lnTo>
                  <a:pt x="915898" y="279400"/>
                </a:lnTo>
                <a:lnTo>
                  <a:pt x="901382" y="279400"/>
                </a:lnTo>
                <a:lnTo>
                  <a:pt x="916724" y="266700"/>
                </a:lnTo>
                <a:lnTo>
                  <a:pt x="925652" y="266700"/>
                </a:lnTo>
                <a:lnTo>
                  <a:pt x="925652" y="251142"/>
                </a:lnTo>
                <a:lnTo>
                  <a:pt x="920838" y="254000"/>
                </a:lnTo>
                <a:lnTo>
                  <a:pt x="881786" y="279400"/>
                </a:lnTo>
                <a:lnTo>
                  <a:pt x="845985" y="292100"/>
                </a:lnTo>
                <a:lnTo>
                  <a:pt x="813079" y="304800"/>
                </a:lnTo>
                <a:lnTo>
                  <a:pt x="782688" y="279400"/>
                </a:lnTo>
                <a:lnTo>
                  <a:pt x="774573" y="279400"/>
                </a:lnTo>
                <a:lnTo>
                  <a:pt x="773569" y="292100"/>
                </a:lnTo>
                <a:lnTo>
                  <a:pt x="776198" y="292100"/>
                </a:lnTo>
                <a:lnTo>
                  <a:pt x="792035" y="304800"/>
                </a:lnTo>
                <a:lnTo>
                  <a:pt x="810310" y="317500"/>
                </a:lnTo>
                <a:lnTo>
                  <a:pt x="831024" y="317500"/>
                </a:lnTo>
                <a:lnTo>
                  <a:pt x="854189" y="304800"/>
                </a:lnTo>
                <a:lnTo>
                  <a:pt x="814920" y="342900"/>
                </a:lnTo>
                <a:lnTo>
                  <a:pt x="694982" y="457200"/>
                </a:lnTo>
                <a:lnTo>
                  <a:pt x="654799" y="482600"/>
                </a:lnTo>
                <a:lnTo>
                  <a:pt x="575043" y="558800"/>
                </a:lnTo>
                <a:lnTo>
                  <a:pt x="535774" y="584200"/>
                </a:lnTo>
                <a:lnTo>
                  <a:pt x="495249" y="622300"/>
                </a:lnTo>
                <a:lnTo>
                  <a:pt x="456387" y="660400"/>
                </a:lnTo>
                <a:lnTo>
                  <a:pt x="419049" y="698500"/>
                </a:lnTo>
                <a:lnTo>
                  <a:pt x="383082" y="736600"/>
                </a:lnTo>
                <a:lnTo>
                  <a:pt x="348335" y="774700"/>
                </a:lnTo>
                <a:lnTo>
                  <a:pt x="314655" y="825500"/>
                </a:lnTo>
                <a:lnTo>
                  <a:pt x="281889" y="863600"/>
                </a:lnTo>
                <a:lnTo>
                  <a:pt x="249872" y="901700"/>
                </a:lnTo>
                <a:lnTo>
                  <a:pt x="223100" y="939800"/>
                </a:lnTo>
                <a:lnTo>
                  <a:pt x="168910" y="1016000"/>
                </a:lnTo>
                <a:lnTo>
                  <a:pt x="142392" y="1066800"/>
                </a:lnTo>
                <a:lnTo>
                  <a:pt x="116827" y="1104900"/>
                </a:lnTo>
                <a:lnTo>
                  <a:pt x="92684" y="1143000"/>
                </a:lnTo>
                <a:lnTo>
                  <a:pt x="70370" y="1193800"/>
                </a:lnTo>
                <a:lnTo>
                  <a:pt x="50355" y="1231900"/>
                </a:lnTo>
                <a:lnTo>
                  <a:pt x="33070" y="1282700"/>
                </a:lnTo>
                <a:lnTo>
                  <a:pt x="18948" y="1320800"/>
                </a:lnTo>
                <a:lnTo>
                  <a:pt x="8445" y="1371600"/>
                </a:lnTo>
                <a:lnTo>
                  <a:pt x="1981" y="1409700"/>
                </a:lnTo>
                <a:lnTo>
                  <a:pt x="0" y="1460500"/>
                </a:lnTo>
                <a:lnTo>
                  <a:pt x="2959" y="1511300"/>
                </a:lnTo>
                <a:lnTo>
                  <a:pt x="6718" y="1549400"/>
                </a:lnTo>
                <a:lnTo>
                  <a:pt x="18389" y="1587500"/>
                </a:lnTo>
                <a:lnTo>
                  <a:pt x="38595" y="1625600"/>
                </a:lnTo>
                <a:lnTo>
                  <a:pt x="67945" y="1663700"/>
                </a:lnTo>
                <a:lnTo>
                  <a:pt x="125323" y="1714500"/>
                </a:lnTo>
                <a:lnTo>
                  <a:pt x="176161" y="1752600"/>
                </a:lnTo>
                <a:lnTo>
                  <a:pt x="221221" y="1765300"/>
                </a:lnTo>
                <a:lnTo>
                  <a:pt x="297014" y="1765300"/>
                </a:lnTo>
                <a:lnTo>
                  <a:pt x="329272" y="1752600"/>
                </a:lnTo>
                <a:lnTo>
                  <a:pt x="358787" y="1739900"/>
                </a:lnTo>
                <a:lnTo>
                  <a:pt x="386321" y="1714500"/>
                </a:lnTo>
                <a:lnTo>
                  <a:pt x="399072" y="1714500"/>
                </a:lnTo>
                <a:lnTo>
                  <a:pt x="414667" y="1701800"/>
                </a:lnTo>
                <a:lnTo>
                  <a:pt x="433235" y="1689100"/>
                </a:lnTo>
                <a:lnTo>
                  <a:pt x="454914" y="1663700"/>
                </a:lnTo>
                <a:lnTo>
                  <a:pt x="479844" y="1638300"/>
                </a:lnTo>
                <a:lnTo>
                  <a:pt x="508165" y="1612900"/>
                </a:lnTo>
                <a:lnTo>
                  <a:pt x="539991" y="1574800"/>
                </a:lnTo>
                <a:lnTo>
                  <a:pt x="575487" y="1536700"/>
                </a:lnTo>
                <a:lnTo>
                  <a:pt x="614768" y="1473200"/>
                </a:lnTo>
                <a:lnTo>
                  <a:pt x="657974" y="1409700"/>
                </a:lnTo>
                <a:lnTo>
                  <a:pt x="705243" y="1333500"/>
                </a:lnTo>
                <a:lnTo>
                  <a:pt x="756704" y="1244600"/>
                </a:lnTo>
                <a:lnTo>
                  <a:pt x="790003" y="1181100"/>
                </a:lnTo>
                <a:lnTo>
                  <a:pt x="814730" y="1130300"/>
                </a:lnTo>
                <a:lnTo>
                  <a:pt x="842797" y="1079500"/>
                </a:lnTo>
                <a:lnTo>
                  <a:pt x="872693" y="1028700"/>
                </a:lnTo>
                <a:lnTo>
                  <a:pt x="902906" y="977900"/>
                </a:lnTo>
                <a:lnTo>
                  <a:pt x="931887" y="927100"/>
                </a:lnTo>
                <a:lnTo>
                  <a:pt x="958138" y="889000"/>
                </a:lnTo>
                <a:lnTo>
                  <a:pt x="990041" y="850900"/>
                </a:lnTo>
                <a:lnTo>
                  <a:pt x="1020406" y="800100"/>
                </a:lnTo>
                <a:lnTo>
                  <a:pt x="1048626" y="736600"/>
                </a:lnTo>
                <a:lnTo>
                  <a:pt x="1074127" y="673100"/>
                </a:lnTo>
                <a:lnTo>
                  <a:pt x="1096302" y="622300"/>
                </a:lnTo>
                <a:lnTo>
                  <a:pt x="1114577" y="558800"/>
                </a:lnTo>
                <a:lnTo>
                  <a:pt x="1128356" y="520700"/>
                </a:lnTo>
                <a:lnTo>
                  <a:pt x="1140091" y="469900"/>
                </a:lnTo>
                <a:lnTo>
                  <a:pt x="1165872" y="457200"/>
                </a:lnTo>
                <a:lnTo>
                  <a:pt x="1195311" y="431800"/>
                </a:lnTo>
                <a:lnTo>
                  <a:pt x="1215009" y="393700"/>
                </a:lnTo>
                <a:lnTo>
                  <a:pt x="1212253" y="342900"/>
                </a:lnTo>
                <a:lnTo>
                  <a:pt x="1211554" y="330200"/>
                </a:lnTo>
                <a:lnTo>
                  <a:pt x="1224661" y="317500"/>
                </a:lnTo>
                <a:lnTo>
                  <a:pt x="1243241" y="304800"/>
                </a:lnTo>
                <a:lnTo>
                  <a:pt x="1265466" y="279400"/>
                </a:lnTo>
                <a:lnTo>
                  <a:pt x="1289519" y="266700"/>
                </a:lnTo>
                <a:lnTo>
                  <a:pt x="1329321" y="254000"/>
                </a:lnTo>
                <a:lnTo>
                  <a:pt x="1369123" y="241300"/>
                </a:lnTo>
                <a:lnTo>
                  <a:pt x="1424355" y="203200"/>
                </a:lnTo>
                <a:lnTo>
                  <a:pt x="1457655" y="177800"/>
                </a:lnTo>
                <a:lnTo>
                  <a:pt x="1471472" y="152400"/>
                </a:lnTo>
                <a:lnTo>
                  <a:pt x="1488325" y="127000"/>
                </a:lnTo>
                <a:lnTo>
                  <a:pt x="1503959" y="76200"/>
                </a:lnTo>
                <a:lnTo>
                  <a:pt x="1509839" y="38100"/>
                </a:lnTo>
                <a:close/>
              </a:path>
            </a:pathLst>
          </a:custGeom>
          <a:solidFill>
            <a:srgbClr val="1F2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3115690"/>
            <a:ext cx="19685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334" y="195579"/>
            <a:ext cx="4484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olas"/>
                <a:cs typeface="Consolas"/>
              </a:rPr>
              <a:t>EL</a:t>
            </a:r>
            <a:r>
              <a:rPr spc="-114" dirty="0">
                <a:latin typeface="Consolas"/>
                <a:cs typeface="Consolas"/>
              </a:rPr>
              <a:t> </a:t>
            </a:r>
            <a:r>
              <a:rPr spc="-15" dirty="0">
                <a:solidFill>
                  <a:srgbClr val="00B050"/>
                </a:solidFill>
                <a:latin typeface="Consolas"/>
                <a:cs typeface="Consolas"/>
              </a:rPr>
              <a:t>FULLETÓ</a:t>
            </a:r>
            <a:r>
              <a:rPr spc="-20" dirty="0">
                <a:solidFill>
                  <a:srgbClr val="00B050"/>
                </a:solidFill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DEL</a:t>
            </a:r>
            <a:r>
              <a:rPr spc="-95" dirty="0">
                <a:latin typeface="Consolas"/>
                <a:cs typeface="Consolas"/>
              </a:rPr>
              <a:t> </a:t>
            </a:r>
            <a:r>
              <a:rPr spc="-10" dirty="0">
                <a:solidFill>
                  <a:srgbClr val="6AA84F"/>
                </a:solidFill>
                <a:latin typeface="Consolas"/>
                <a:cs typeface="Consolas"/>
              </a:rPr>
              <a:t>MENJADOR</a:t>
            </a:r>
          </a:p>
        </p:txBody>
      </p:sp>
      <p:sp>
        <p:nvSpPr>
          <p:cNvPr id="4" name="object 4"/>
          <p:cNvSpPr/>
          <p:nvPr/>
        </p:nvSpPr>
        <p:spPr>
          <a:xfrm>
            <a:off x="311148" y="1696294"/>
            <a:ext cx="6235700" cy="7981105"/>
          </a:xfrm>
          <a:custGeom>
            <a:avLst/>
            <a:gdLst/>
            <a:ahLst/>
            <a:cxnLst/>
            <a:rect l="l" t="t" r="r" b="b"/>
            <a:pathLst>
              <a:path w="6235700" h="6322059">
                <a:moveTo>
                  <a:pt x="6235573" y="0"/>
                </a:moveTo>
                <a:lnTo>
                  <a:pt x="0" y="0"/>
                </a:lnTo>
                <a:lnTo>
                  <a:pt x="0" y="6321680"/>
                </a:lnTo>
                <a:lnTo>
                  <a:pt x="6235573" y="6321680"/>
                </a:lnTo>
                <a:lnTo>
                  <a:pt x="6235573" y="0"/>
                </a:lnTo>
                <a:close/>
              </a:path>
            </a:pathLst>
          </a:custGeom>
          <a:solidFill>
            <a:srgbClr val="F1F1F1">
              <a:alpha val="63919"/>
            </a:srgbClr>
          </a:solidFill>
        </p:spPr>
        <p:txBody>
          <a:bodyPr wrap="square" lIns="0" tIns="0" rIns="0" bIns="0" rtlCol="0"/>
          <a:lstStyle/>
          <a:p>
            <a:r>
              <a:rPr lang="es-ES" dirty="0"/>
              <a:t>De 1r a 3r </a:t>
            </a:r>
            <a:r>
              <a:rPr lang="es-ES" dirty="0" err="1"/>
              <a:t>treballaran</a:t>
            </a:r>
            <a:r>
              <a:rPr lang="es-ES" dirty="0"/>
              <a:t> en el </a:t>
            </a:r>
            <a:r>
              <a:rPr lang="es-ES" dirty="0" err="1"/>
              <a:t>nou</a:t>
            </a:r>
            <a:r>
              <a:rPr lang="es-ES" dirty="0"/>
              <a:t> </a:t>
            </a:r>
            <a:r>
              <a:rPr lang="es-ES" dirty="0" err="1"/>
              <a:t>projecte</a:t>
            </a:r>
            <a:r>
              <a:rPr lang="es-ES" dirty="0"/>
              <a:t> </a:t>
            </a:r>
            <a:r>
              <a:rPr lang="es-ES" dirty="0" err="1"/>
              <a:t>educatiu</a:t>
            </a:r>
            <a:r>
              <a:rPr lang="es-ES" dirty="0"/>
              <a:t>  les </a:t>
            </a:r>
            <a:r>
              <a:rPr lang="es-ES" dirty="0" err="1"/>
              <a:t>temàtiques</a:t>
            </a:r>
            <a:r>
              <a:rPr lang="es-ES" dirty="0"/>
              <a:t>: art i </a:t>
            </a:r>
            <a:r>
              <a:rPr lang="es-ES" dirty="0" err="1"/>
              <a:t>creativitat</a:t>
            </a:r>
            <a:r>
              <a:rPr lang="es-ES" dirty="0"/>
              <a:t>, </a:t>
            </a:r>
            <a:r>
              <a:rPr lang="es-ES" dirty="0" err="1"/>
              <a:t>jocs</a:t>
            </a:r>
            <a:r>
              <a:rPr lang="es-ES" dirty="0"/>
              <a:t> </a:t>
            </a:r>
            <a:r>
              <a:rPr lang="es-ES" dirty="0" err="1"/>
              <a:t>tradicionals</a:t>
            </a:r>
            <a:r>
              <a:rPr lang="es-ES" dirty="0"/>
              <a:t> i de rol, </a:t>
            </a:r>
            <a:r>
              <a:rPr lang="es-ES" dirty="0" err="1"/>
              <a:t>esports</a:t>
            </a:r>
            <a:r>
              <a:rPr lang="es-ES" dirty="0"/>
              <a:t> i </a:t>
            </a:r>
            <a:r>
              <a:rPr lang="es-ES" dirty="0" err="1"/>
              <a:t>competències</a:t>
            </a:r>
            <a:r>
              <a:rPr lang="es-ES" dirty="0"/>
              <a:t> </a:t>
            </a:r>
            <a:r>
              <a:rPr lang="es-ES" dirty="0" err="1"/>
              <a:t>emocionals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Podem</a:t>
            </a:r>
            <a:r>
              <a:rPr lang="es-ES" dirty="0"/>
              <a:t> </a:t>
            </a:r>
            <a:r>
              <a:rPr lang="es-ES" dirty="0" err="1"/>
              <a:t>veure</a:t>
            </a:r>
            <a:r>
              <a:rPr lang="es-ES" dirty="0"/>
              <a:t> que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divendres</a:t>
            </a:r>
            <a:r>
              <a:rPr lang="es-ES" dirty="0"/>
              <a:t> fan </a:t>
            </a:r>
            <a:r>
              <a:rPr lang="es-ES" dirty="0" err="1"/>
              <a:t>dinàmiques</a:t>
            </a:r>
            <a:r>
              <a:rPr lang="es-ES" dirty="0"/>
              <a:t> </a:t>
            </a:r>
            <a:r>
              <a:rPr lang="es-ES" dirty="0" err="1"/>
              <a:t>tots</a:t>
            </a:r>
            <a:r>
              <a:rPr lang="es-ES" dirty="0"/>
              <a:t> </a:t>
            </a:r>
            <a:r>
              <a:rPr lang="es-ES" dirty="0" err="1"/>
              <a:t>junts</a:t>
            </a:r>
            <a:r>
              <a:rPr lang="es-ES" dirty="0"/>
              <a:t> o en </a:t>
            </a:r>
            <a:r>
              <a:rPr lang="es-ES" dirty="0" err="1"/>
              <a:t>meitats</a:t>
            </a:r>
            <a:r>
              <a:rPr lang="es-ES" dirty="0"/>
              <a:t>. </a:t>
            </a:r>
          </a:p>
          <a:p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762000" y="685800"/>
            <a:ext cx="5181600" cy="36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ESCOLA ELS LLORERS- BARCELONA– FEBRER 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1219200"/>
            <a:ext cx="2819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dirty="0"/>
              <a:t>Comunitat de </a:t>
            </a:r>
            <a:r>
              <a:rPr lang="ca-ES" b="1" dirty="0"/>
              <a:t>MITJANS</a:t>
            </a:r>
          </a:p>
        </p:txBody>
      </p:sp>
      <p:pic>
        <p:nvPicPr>
          <p:cNvPr id="5" name="Imagen 4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F99194B7-F855-2CDF-A688-DD20EA594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120" r="13333" b="13623"/>
          <a:stretch/>
        </p:blipFill>
        <p:spPr>
          <a:xfrm>
            <a:off x="571498" y="3999713"/>
            <a:ext cx="5715000" cy="255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CDF10D95-F956-FB3D-7DEA-13597BC9A4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8"/>
          <a:stretch/>
        </p:blipFill>
        <p:spPr>
          <a:xfrm>
            <a:off x="394444" y="6870506"/>
            <a:ext cx="6069108" cy="267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41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3"/>
          <p:cNvSpPr/>
          <p:nvPr/>
        </p:nvSpPr>
        <p:spPr>
          <a:xfrm>
            <a:off x="5254307" y="1315221"/>
            <a:ext cx="1510030" cy="1765300"/>
          </a:xfrm>
          <a:custGeom>
            <a:avLst/>
            <a:gdLst/>
            <a:ahLst/>
            <a:cxnLst/>
            <a:rect l="l" t="t" r="r" b="b"/>
            <a:pathLst>
              <a:path w="1510029" h="1765300">
                <a:moveTo>
                  <a:pt x="1509839" y="38100"/>
                </a:moveTo>
                <a:lnTo>
                  <a:pt x="1497457" y="12700"/>
                </a:lnTo>
                <a:lnTo>
                  <a:pt x="1493405" y="5461"/>
                </a:lnTo>
                <a:lnTo>
                  <a:pt x="1493405" y="38100"/>
                </a:lnTo>
                <a:lnTo>
                  <a:pt x="1490967" y="50800"/>
                </a:lnTo>
                <a:lnTo>
                  <a:pt x="1488732" y="76200"/>
                </a:lnTo>
                <a:lnTo>
                  <a:pt x="1482839" y="88900"/>
                </a:lnTo>
                <a:lnTo>
                  <a:pt x="1464957" y="139700"/>
                </a:lnTo>
                <a:lnTo>
                  <a:pt x="1441157" y="177800"/>
                </a:lnTo>
                <a:lnTo>
                  <a:pt x="1410182" y="203200"/>
                </a:lnTo>
                <a:lnTo>
                  <a:pt x="1374216" y="228600"/>
                </a:lnTo>
                <a:lnTo>
                  <a:pt x="1296035" y="254000"/>
                </a:lnTo>
                <a:lnTo>
                  <a:pt x="1296035" y="241300"/>
                </a:lnTo>
                <a:lnTo>
                  <a:pt x="1281303" y="241300"/>
                </a:lnTo>
                <a:lnTo>
                  <a:pt x="1283030" y="254000"/>
                </a:lnTo>
                <a:lnTo>
                  <a:pt x="1283030" y="266700"/>
                </a:lnTo>
                <a:lnTo>
                  <a:pt x="1269949" y="266700"/>
                </a:lnTo>
                <a:lnTo>
                  <a:pt x="1269225" y="254000"/>
                </a:lnTo>
                <a:lnTo>
                  <a:pt x="1267294" y="254000"/>
                </a:lnTo>
                <a:lnTo>
                  <a:pt x="1263535" y="241300"/>
                </a:lnTo>
                <a:lnTo>
                  <a:pt x="1250543" y="241300"/>
                </a:lnTo>
                <a:lnTo>
                  <a:pt x="1250543" y="254000"/>
                </a:lnTo>
                <a:lnTo>
                  <a:pt x="1254302" y="254000"/>
                </a:lnTo>
                <a:lnTo>
                  <a:pt x="1256233" y="266700"/>
                </a:lnTo>
                <a:lnTo>
                  <a:pt x="1256944" y="279400"/>
                </a:lnTo>
                <a:lnTo>
                  <a:pt x="1249324" y="279400"/>
                </a:lnTo>
                <a:lnTo>
                  <a:pt x="1245666" y="266700"/>
                </a:lnTo>
                <a:lnTo>
                  <a:pt x="1239570" y="254000"/>
                </a:lnTo>
                <a:lnTo>
                  <a:pt x="1231049" y="241300"/>
                </a:lnTo>
                <a:lnTo>
                  <a:pt x="1221917" y="241300"/>
                </a:lnTo>
                <a:lnTo>
                  <a:pt x="1224559" y="254000"/>
                </a:lnTo>
                <a:lnTo>
                  <a:pt x="1228318" y="266700"/>
                </a:lnTo>
                <a:lnTo>
                  <a:pt x="1230236" y="279400"/>
                </a:lnTo>
                <a:lnTo>
                  <a:pt x="1230947" y="292100"/>
                </a:lnTo>
                <a:lnTo>
                  <a:pt x="1224559" y="304800"/>
                </a:lnTo>
                <a:lnTo>
                  <a:pt x="1222425" y="292100"/>
                </a:lnTo>
                <a:lnTo>
                  <a:pt x="1217244" y="279400"/>
                </a:lnTo>
                <a:lnTo>
                  <a:pt x="1210856" y="266700"/>
                </a:lnTo>
                <a:lnTo>
                  <a:pt x="1205064" y="254000"/>
                </a:lnTo>
                <a:lnTo>
                  <a:pt x="1192060" y="254000"/>
                </a:lnTo>
                <a:lnTo>
                  <a:pt x="1198664" y="266700"/>
                </a:lnTo>
                <a:lnTo>
                  <a:pt x="1205865" y="279400"/>
                </a:lnTo>
                <a:lnTo>
                  <a:pt x="1209421" y="292100"/>
                </a:lnTo>
                <a:lnTo>
                  <a:pt x="1205064" y="304800"/>
                </a:lnTo>
                <a:lnTo>
                  <a:pt x="1199680" y="296392"/>
                </a:lnTo>
                <a:lnTo>
                  <a:pt x="1199680" y="381000"/>
                </a:lnTo>
                <a:lnTo>
                  <a:pt x="1192872" y="406400"/>
                </a:lnTo>
                <a:lnTo>
                  <a:pt x="1177544" y="431800"/>
                </a:lnTo>
                <a:lnTo>
                  <a:pt x="1153071" y="444500"/>
                </a:lnTo>
                <a:lnTo>
                  <a:pt x="1142314" y="457200"/>
                </a:lnTo>
                <a:lnTo>
                  <a:pt x="1118349" y="482600"/>
                </a:lnTo>
                <a:lnTo>
                  <a:pt x="1107592" y="495300"/>
                </a:lnTo>
                <a:lnTo>
                  <a:pt x="1107592" y="508000"/>
                </a:lnTo>
                <a:lnTo>
                  <a:pt x="1097356" y="533400"/>
                </a:lnTo>
                <a:lnTo>
                  <a:pt x="1085811" y="571500"/>
                </a:lnTo>
                <a:lnTo>
                  <a:pt x="1072388" y="609600"/>
                </a:lnTo>
                <a:lnTo>
                  <a:pt x="1056551" y="647700"/>
                </a:lnTo>
                <a:lnTo>
                  <a:pt x="1037742" y="698500"/>
                </a:lnTo>
                <a:lnTo>
                  <a:pt x="1015428" y="749300"/>
                </a:lnTo>
                <a:lnTo>
                  <a:pt x="989063" y="800100"/>
                </a:lnTo>
                <a:lnTo>
                  <a:pt x="958100" y="850900"/>
                </a:lnTo>
                <a:lnTo>
                  <a:pt x="921981" y="901700"/>
                </a:lnTo>
                <a:lnTo>
                  <a:pt x="880173" y="952500"/>
                </a:lnTo>
                <a:lnTo>
                  <a:pt x="854240" y="990600"/>
                </a:lnTo>
                <a:lnTo>
                  <a:pt x="828662" y="1041400"/>
                </a:lnTo>
                <a:lnTo>
                  <a:pt x="803808" y="1092200"/>
                </a:lnTo>
                <a:lnTo>
                  <a:pt x="780046" y="1143000"/>
                </a:lnTo>
                <a:lnTo>
                  <a:pt x="757732" y="1193800"/>
                </a:lnTo>
                <a:lnTo>
                  <a:pt x="737209" y="1231900"/>
                </a:lnTo>
                <a:lnTo>
                  <a:pt x="691705" y="1308100"/>
                </a:lnTo>
                <a:lnTo>
                  <a:pt x="649287" y="1371600"/>
                </a:lnTo>
                <a:lnTo>
                  <a:pt x="609803" y="1435100"/>
                </a:lnTo>
                <a:lnTo>
                  <a:pt x="573087" y="1485900"/>
                </a:lnTo>
                <a:lnTo>
                  <a:pt x="538988" y="1524000"/>
                </a:lnTo>
                <a:lnTo>
                  <a:pt x="507352" y="1562100"/>
                </a:lnTo>
                <a:lnTo>
                  <a:pt x="478028" y="1600200"/>
                </a:lnTo>
                <a:lnTo>
                  <a:pt x="450837" y="1625600"/>
                </a:lnTo>
                <a:lnTo>
                  <a:pt x="425627" y="1651000"/>
                </a:lnTo>
                <a:lnTo>
                  <a:pt x="402247" y="1676400"/>
                </a:lnTo>
                <a:lnTo>
                  <a:pt x="380542" y="1689100"/>
                </a:lnTo>
                <a:lnTo>
                  <a:pt x="360337" y="1701800"/>
                </a:lnTo>
                <a:lnTo>
                  <a:pt x="324256" y="1727200"/>
                </a:lnTo>
                <a:lnTo>
                  <a:pt x="285381" y="1739900"/>
                </a:lnTo>
                <a:lnTo>
                  <a:pt x="242443" y="1739900"/>
                </a:lnTo>
                <a:lnTo>
                  <a:pt x="194195" y="1727200"/>
                </a:lnTo>
                <a:lnTo>
                  <a:pt x="139420" y="1701800"/>
                </a:lnTo>
                <a:lnTo>
                  <a:pt x="99758" y="1663700"/>
                </a:lnTo>
                <a:lnTo>
                  <a:pt x="66954" y="1638300"/>
                </a:lnTo>
                <a:lnTo>
                  <a:pt x="41630" y="1600200"/>
                </a:lnTo>
                <a:lnTo>
                  <a:pt x="24434" y="1549400"/>
                </a:lnTo>
                <a:lnTo>
                  <a:pt x="15951" y="1498600"/>
                </a:lnTo>
                <a:lnTo>
                  <a:pt x="14300" y="1447800"/>
                </a:lnTo>
                <a:lnTo>
                  <a:pt x="17373" y="1409700"/>
                </a:lnTo>
                <a:lnTo>
                  <a:pt x="24777" y="1358900"/>
                </a:lnTo>
                <a:lnTo>
                  <a:pt x="50838" y="1270000"/>
                </a:lnTo>
                <a:lnTo>
                  <a:pt x="68643" y="1219200"/>
                </a:lnTo>
                <a:lnTo>
                  <a:pt x="89052" y="1181100"/>
                </a:lnTo>
                <a:lnTo>
                  <a:pt x="111658" y="1143000"/>
                </a:lnTo>
                <a:lnTo>
                  <a:pt x="136029" y="1092200"/>
                </a:lnTo>
                <a:lnTo>
                  <a:pt x="161734" y="1054100"/>
                </a:lnTo>
                <a:lnTo>
                  <a:pt x="188341" y="1016000"/>
                </a:lnTo>
                <a:lnTo>
                  <a:pt x="242595" y="939800"/>
                </a:lnTo>
                <a:lnTo>
                  <a:pt x="269379" y="901700"/>
                </a:lnTo>
                <a:lnTo>
                  <a:pt x="301891" y="863600"/>
                </a:lnTo>
                <a:lnTo>
                  <a:pt x="335584" y="812800"/>
                </a:lnTo>
                <a:lnTo>
                  <a:pt x="370332" y="774700"/>
                </a:lnTo>
                <a:lnTo>
                  <a:pt x="406019" y="736600"/>
                </a:lnTo>
                <a:lnTo>
                  <a:pt x="442531" y="698500"/>
                </a:lnTo>
                <a:lnTo>
                  <a:pt x="479742" y="660400"/>
                </a:lnTo>
                <a:lnTo>
                  <a:pt x="517537" y="622300"/>
                </a:lnTo>
                <a:lnTo>
                  <a:pt x="555802" y="596900"/>
                </a:lnTo>
                <a:lnTo>
                  <a:pt x="672223" y="482600"/>
                </a:lnTo>
                <a:lnTo>
                  <a:pt x="680859" y="482600"/>
                </a:lnTo>
                <a:lnTo>
                  <a:pt x="687666" y="495300"/>
                </a:lnTo>
                <a:lnTo>
                  <a:pt x="711225" y="495300"/>
                </a:lnTo>
                <a:lnTo>
                  <a:pt x="706247" y="482600"/>
                </a:lnTo>
                <a:lnTo>
                  <a:pt x="693864" y="482600"/>
                </a:lnTo>
                <a:lnTo>
                  <a:pt x="685228" y="469900"/>
                </a:lnTo>
                <a:lnTo>
                  <a:pt x="720966" y="469900"/>
                </a:lnTo>
                <a:lnTo>
                  <a:pt x="732955" y="482600"/>
                </a:lnTo>
                <a:lnTo>
                  <a:pt x="743724" y="495300"/>
                </a:lnTo>
                <a:lnTo>
                  <a:pt x="752856" y="495300"/>
                </a:lnTo>
                <a:lnTo>
                  <a:pt x="750214" y="482600"/>
                </a:lnTo>
                <a:lnTo>
                  <a:pt x="740460" y="469900"/>
                </a:lnTo>
                <a:lnTo>
                  <a:pt x="730719" y="469900"/>
                </a:lnTo>
                <a:lnTo>
                  <a:pt x="720966" y="457200"/>
                </a:lnTo>
                <a:lnTo>
                  <a:pt x="711225" y="457200"/>
                </a:lnTo>
                <a:lnTo>
                  <a:pt x="724230" y="444500"/>
                </a:lnTo>
                <a:lnTo>
                  <a:pt x="737006" y="444500"/>
                </a:lnTo>
                <a:lnTo>
                  <a:pt x="769899" y="469900"/>
                </a:lnTo>
                <a:lnTo>
                  <a:pt x="782688" y="482600"/>
                </a:lnTo>
                <a:lnTo>
                  <a:pt x="790829" y="482600"/>
                </a:lnTo>
                <a:lnTo>
                  <a:pt x="791845" y="469900"/>
                </a:lnTo>
                <a:lnTo>
                  <a:pt x="789203" y="469900"/>
                </a:lnTo>
                <a:lnTo>
                  <a:pt x="778332" y="457200"/>
                </a:lnTo>
                <a:lnTo>
                  <a:pt x="765644" y="444500"/>
                </a:lnTo>
                <a:lnTo>
                  <a:pt x="751725" y="431800"/>
                </a:lnTo>
                <a:lnTo>
                  <a:pt x="743724" y="431800"/>
                </a:lnTo>
                <a:lnTo>
                  <a:pt x="756704" y="419100"/>
                </a:lnTo>
                <a:lnTo>
                  <a:pt x="777011" y="419100"/>
                </a:lnTo>
                <a:lnTo>
                  <a:pt x="797318" y="431800"/>
                </a:lnTo>
                <a:lnTo>
                  <a:pt x="815187" y="444500"/>
                </a:lnTo>
                <a:lnTo>
                  <a:pt x="828179" y="469900"/>
                </a:lnTo>
                <a:lnTo>
                  <a:pt x="841184" y="469900"/>
                </a:lnTo>
                <a:lnTo>
                  <a:pt x="841184" y="457200"/>
                </a:lnTo>
                <a:lnTo>
                  <a:pt x="825436" y="444500"/>
                </a:lnTo>
                <a:lnTo>
                  <a:pt x="807885" y="419100"/>
                </a:lnTo>
                <a:lnTo>
                  <a:pt x="789101" y="406400"/>
                </a:lnTo>
                <a:lnTo>
                  <a:pt x="776198" y="406400"/>
                </a:lnTo>
                <a:lnTo>
                  <a:pt x="782688" y="393700"/>
                </a:lnTo>
                <a:lnTo>
                  <a:pt x="812749" y="393700"/>
                </a:lnTo>
                <a:lnTo>
                  <a:pt x="838428" y="419100"/>
                </a:lnTo>
                <a:lnTo>
                  <a:pt x="867168" y="444500"/>
                </a:lnTo>
                <a:lnTo>
                  <a:pt x="873683" y="444500"/>
                </a:lnTo>
                <a:lnTo>
                  <a:pt x="857935" y="419100"/>
                </a:lnTo>
                <a:lnTo>
                  <a:pt x="840371" y="406400"/>
                </a:lnTo>
                <a:lnTo>
                  <a:pt x="830973" y="393700"/>
                </a:lnTo>
                <a:lnTo>
                  <a:pt x="821575" y="381000"/>
                </a:lnTo>
                <a:lnTo>
                  <a:pt x="802182" y="381000"/>
                </a:lnTo>
                <a:lnTo>
                  <a:pt x="815187" y="368300"/>
                </a:lnTo>
                <a:lnTo>
                  <a:pt x="843927" y="368300"/>
                </a:lnTo>
                <a:lnTo>
                  <a:pt x="863117" y="381000"/>
                </a:lnTo>
                <a:lnTo>
                  <a:pt x="881087" y="406400"/>
                </a:lnTo>
                <a:lnTo>
                  <a:pt x="899668" y="419100"/>
                </a:lnTo>
                <a:lnTo>
                  <a:pt x="908799" y="419100"/>
                </a:lnTo>
                <a:lnTo>
                  <a:pt x="906157" y="406400"/>
                </a:lnTo>
                <a:lnTo>
                  <a:pt x="890422" y="393700"/>
                </a:lnTo>
                <a:lnTo>
                  <a:pt x="872858" y="381000"/>
                </a:lnTo>
                <a:lnTo>
                  <a:pt x="863473" y="368300"/>
                </a:lnTo>
                <a:lnTo>
                  <a:pt x="854075" y="355600"/>
                </a:lnTo>
                <a:lnTo>
                  <a:pt x="834682" y="355600"/>
                </a:lnTo>
                <a:lnTo>
                  <a:pt x="834682" y="342900"/>
                </a:lnTo>
                <a:lnTo>
                  <a:pt x="841184" y="342900"/>
                </a:lnTo>
                <a:lnTo>
                  <a:pt x="847674" y="330200"/>
                </a:lnTo>
                <a:lnTo>
                  <a:pt x="875703" y="342900"/>
                </a:lnTo>
                <a:lnTo>
                  <a:pt x="901280" y="355600"/>
                </a:lnTo>
                <a:lnTo>
                  <a:pt x="924433" y="381000"/>
                </a:lnTo>
                <a:lnTo>
                  <a:pt x="945146" y="406400"/>
                </a:lnTo>
                <a:lnTo>
                  <a:pt x="947077" y="406400"/>
                </a:lnTo>
                <a:lnTo>
                  <a:pt x="950823" y="393700"/>
                </a:lnTo>
                <a:lnTo>
                  <a:pt x="951636" y="393700"/>
                </a:lnTo>
                <a:lnTo>
                  <a:pt x="931951" y="368300"/>
                </a:lnTo>
                <a:lnTo>
                  <a:pt x="911034" y="355600"/>
                </a:lnTo>
                <a:lnTo>
                  <a:pt x="887679" y="330200"/>
                </a:lnTo>
                <a:lnTo>
                  <a:pt x="860679" y="317500"/>
                </a:lnTo>
                <a:lnTo>
                  <a:pt x="880173" y="304800"/>
                </a:lnTo>
                <a:lnTo>
                  <a:pt x="890930" y="304800"/>
                </a:lnTo>
                <a:lnTo>
                  <a:pt x="917536" y="330200"/>
                </a:lnTo>
                <a:lnTo>
                  <a:pt x="951445" y="355600"/>
                </a:lnTo>
                <a:lnTo>
                  <a:pt x="984135" y="393700"/>
                </a:lnTo>
                <a:lnTo>
                  <a:pt x="989825" y="393700"/>
                </a:lnTo>
                <a:lnTo>
                  <a:pt x="995502" y="381000"/>
                </a:lnTo>
                <a:lnTo>
                  <a:pt x="997127" y="381000"/>
                </a:lnTo>
                <a:lnTo>
                  <a:pt x="975398" y="355600"/>
                </a:lnTo>
                <a:lnTo>
                  <a:pt x="950010" y="330200"/>
                </a:lnTo>
                <a:lnTo>
                  <a:pt x="922197" y="317500"/>
                </a:lnTo>
                <a:lnTo>
                  <a:pt x="893152" y="292100"/>
                </a:lnTo>
                <a:lnTo>
                  <a:pt x="922401" y="292100"/>
                </a:lnTo>
                <a:lnTo>
                  <a:pt x="932141" y="279400"/>
                </a:lnTo>
                <a:lnTo>
                  <a:pt x="944435" y="292100"/>
                </a:lnTo>
                <a:lnTo>
                  <a:pt x="971943" y="317500"/>
                </a:lnTo>
                <a:lnTo>
                  <a:pt x="1000683" y="330200"/>
                </a:lnTo>
                <a:lnTo>
                  <a:pt x="1016622" y="368300"/>
                </a:lnTo>
                <a:lnTo>
                  <a:pt x="1029627" y="368300"/>
                </a:lnTo>
                <a:lnTo>
                  <a:pt x="1018247" y="330200"/>
                </a:lnTo>
                <a:lnTo>
                  <a:pt x="997127" y="317500"/>
                </a:lnTo>
                <a:lnTo>
                  <a:pt x="971130" y="292100"/>
                </a:lnTo>
                <a:lnTo>
                  <a:pt x="945146" y="279400"/>
                </a:lnTo>
                <a:lnTo>
                  <a:pt x="971638" y="279400"/>
                </a:lnTo>
                <a:lnTo>
                  <a:pt x="977633" y="266700"/>
                </a:lnTo>
                <a:lnTo>
                  <a:pt x="991133" y="279400"/>
                </a:lnTo>
                <a:lnTo>
                  <a:pt x="1002817" y="292100"/>
                </a:lnTo>
                <a:lnTo>
                  <a:pt x="1013269" y="304800"/>
                </a:lnTo>
                <a:lnTo>
                  <a:pt x="1023112" y="317500"/>
                </a:lnTo>
                <a:lnTo>
                  <a:pt x="1032256" y="317500"/>
                </a:lnTo>
                <a:lnTo>
                  <a:pt x="1029627" y="304800"/>
                </a:lnTo>
                <a:lnTo>
                  <a:pt x="1023632" y="304800"/>
                </a:lnTo>
                <a:lnTo>
                  <a:pt x="1015809" y="292100"/>
                </a:lnTo>
                <a:lnTo>
                  <a:pt x="1006767" y="279400"/>
                </a:lnTo>
                <a:lnTo>
                  <a:pt x="1029627" y="279400"/>
                </a:lnTo>
                <a:lnTo>
                  <a:pt x="1041946" y="304800"/>
                </a:lnTo>
                <a:lnTo>
                  <a:pt x="1051763" y="355600"/>
                </a:lnTo>
                <a:lnTo>
                  <a:pt x="1053477" y="393700"/>
                </a:lnTo>
                <a:lnTo>
                  <a:pt x="1041476" y="419100"/>
                </a:lnTo>
                <a:lnTo>
                  <a:pt x="1010132" y="431800"/>
                </a:lnTo>
                <a:lnTo>
                  <a:pt x="1005446" y="419100"/>
                </a:lnTo>
                <a:lnTo>
                  <a:pt x="1001991" y="419100"/>
                </a:lnTo>
                <a:lnTo>
                  <a:pt x="1000975" y="431800"/>
                </a:lnTo>
                <a:lnTo>
                  <a:pt x="1003617" y="431800"/>
                </a:lnTo>
                <a:lnTo>
                  <a:pt x="1025245" y="444500"/>
                </a:lnTo>
                <a:lnTo>
                  <a:pt x="1049921" y="457200"/>
                </a:lnTo>
                <a:lnTo>
                  <a:pt x="1075817" y="444500"/>
                </a:lnTo>
                <a:lnTo>
                  <a:pt x="1101090" y="431800"/>
                </a:lnTo>
                <a:lnTo>
                  <a:pt x="1089012" y="457200"/>
                </a:lnTo>
                <a:lnTo>
                  <a:pt x="1072667" y="482600"/>
                </a:lnTo>
                <a:lnTo>
                  <a:pt x="1052664" y="495300"/>
                </a:lnTo>
                <a:lnTo>
                  <a:pt x="1029627" y="482600"/>
                </a:lnTo>
                <a:lnTo>
                  <a:pt x="1016622" y="482600"/>
                </a:lnTo>
                <a:lnTo>
                  <a:pt x="1016622" y="495300"/>
                </a:lnTo>
                <a:lnTo>
                  <a:pt x="1023112" y="495300"/>
                </a:lnTo>
                <a:lnTo>
                  <a:pt x="1046365" y="508000"/>
                </a:lnTo>
                <a:lnTo>
                  <a:pt x="1067790" y="520700"/>
                </a:lnTo>
                <a:lnTo>
                  <a:pt x="1087996" y="520700"/>
                </a:lnTo>
                <a:lnTo>
                  <a:pt x="1107592" y="508000"/>
                </a:lnTo>
                <a:lnTo>
                  <a:pt x="1107592" y="495300"/>
                </a:lnTo>
                <a:lnTo>
                  <a:pt x="1068590" y="508000"/>
                </a:lnTo>
                <a:lnTo>
                  <a:pt x="1111745" y="482600"/>
                </a:lnTo>
                <a:lnTo>
                  <a:pt x="1123086" y="469900"/>
                </a:lnTo>
                <a:lnTo>
                  <a:pt x="1145755" y="444500"/>
                </a:lnTo>
                <a:lnTo>
                  <a:pt x="1173683" y="393700"/>
                </a:lnTo>
                <a:lnTo>
                  <a:pt x="1198549" y="342900"/>
                </a:lnTo>
                <a:lnTo>
                  <a:pt x="1199680" y="381000"/>
                </a:lnTo>
                <a:lnTo>
                  <a:pt x="1199680" y="296392"/>
                </a:lnTo>
                <a:lnTo>
                  <a:pt x="1196936" y="292100"/>
                </a:lnTo>
                <a:lnTo>
                  <a:pt x="1192060" y="287337"/>
                </a:lnTo>
                <a:lnTo>
                  <a:pt x="1192060" y="330200"/>
                </a:lnTo>
                <a:lnTo>
                  <a:pt x="1180592" y="355600"/>
                </a:lnTo>
                <a:lnTo>
                  <a:pt x="1158760" y="393700"/>
                </a:lnTo>
                <a:lnTo>
                  <a:pt x="1130846" y="431800"/>
                </a:lnTo>
                <a:lnTo>
                  <a:pt x="1101090" y="469900"/>
                </a:lnTo>
                <a:lnTo>
                  <a:pt x="1106881" y="457200"/>
                </a:lnTo>
                <a:lnTo>
                  <a:pt x="1113282" y="444500"/>
                </a:lnTo>
                <a:lnTo>
                  <a:pt x="1118463" y="431800"/>
                </a:lnTo>
                <a:lnTo>
                  <a:pt x="1120597" y="431800"/>
                </a:lnTo>
                <a:lnTo>
                  <a:pt x="1109421" y="419100"/>
                </a:lnTo>
                <a:lnTo>
                  <a:pt x="1089710" y="419100"/>
                </a:lnTo>
                <a:lnTo>
                  <a:pt x="1067587" y="431800"/>
                </a:lnTo>
                <a:lnTo>
                  <a:pt x="1049121" y="444500"/>
                </a:lnTo>
                <a:lnTo>
                  <a:pt x="1082852" y="406400"/>
                </a:lnTo>
                <a:lnTo>
                  <a:pt x="1097559" y="368300"/>
                </a:lnTo>
                <a:lnTo>
                  <a:pt x="1103845" y="317500"/>
                </a:lnTo>
                <a:lnTo>
                  <a:pt x="1112316" y="279400"/>
                </a:lnTo>
                <a:lnTo>
                  <a:pt x="1133576" y="241300"/>
                </a:lnTo>
                <a:lnTo>
                  <a:pt x="1142707" y="254000"/>
                </a:lnTo>
                <a:lnTo>
                  <a:pt x="1182928" y="304800"/>
                </a:lnTo>
                <a:lnTo>
                  <a:pt x="1192060" y="330200"/>
                </a:lnTo>
                <a:lnTo>
                  <a:pt x="1192060" y="287337"/>
                </a:lnTo>
                <a:lnTo>
                  <a:pt x="1183932" y="279400"/>
                </a:lnTo>
                <a:lnTo>
                  <a:pt x="1168501" y="266700"/>
                </a:lnTo>
                <a:lnTo>
                  <a:pt x="1153071" y="241300"/>
                </a:lnTo>
                <a:lnTo>
                  <a:pt x="1173683" y="228600"/>
                </a:lnTo>
                <a:lnTo>
                  <a:pt x="1211795" y="203200"/>
                </a:lnTo>
                <a:lnTo>
                  <a:pt x="1261097" y="203200"/>
                </a:lnTo>
                <a:lnTo>
                  <a:pt x="1368018" y="177800"/>
                </a:lnTo>
                <a:lnTo>
                  <a:pt x="1412989" y="152400"/>
                </a:lnTo>
                <a:lnTo>
                  <a:pt x="1442224" y="127000"/>
                </a:lnTo>
                <a:lnTo>
                  <a:pt x="1461719" y="88900"/>
                </a:lnTo>
                <a:lnTo>
                  <a:pt x="1471472" y="50800"/>
                </a:lnTo>
                <a:lnTo>
                  <a:pt x="1471472" y="12700"/>
                </a:lnTo>
                <a:lnTo>
                  <a:pt x="1483652" y="12700"/>
                </a:lnTo>
                <a:lnTo>
                  <a:pt x="1490967" y="25400"/>
                </a:lnTo>
                <a:lnTo>
                  <a:pt x="1493405" y="38100"/>
                </a:lnTo>
                <a:lnTo>
                  <a:pt x="1493405" y="5461"/>
                </a:lnTo>
                <a:lnTo>
                  <a:pt x="1490357" y="0"/>
                </a:lnTo>
                <a:lnTo>
                  <a:pt x="1459090" y="0"/>
                </a:lnTo>
                <a:lnTo>
                  <a:pt x="1451978" y="12700"/>
                </a:lnTo>
                <a:lnTo>
                  <a:pt x="1452079" y="38100"/>
                </a:lnTo>
                <a:lnTo>
                  <a:pt x="1443037" y="76200"/>
                </a:lnTo>
                <a:lnTo>
                  <a:pt x="1425473" y="114300"/>
                </a:lnTo>
                <a:lnTo>
                  <a:pt x="1399997" y="139700"/>
                </a:lnTo>
                <a:lnTo>
                  <a:pt x="1361313" y="165100"/>
                </a:lnTo>
                <a:lnTo>
                  <a:pt x="1317929" y="165100"/>
                </a:lnTo>
                <a:lnTo>
                  <a:pt x="1271651" y="177800"/>
                </a:lnTo>
                <a:lnTo>
                  <a:pt x="1224305" y="177800"/>
                </a:lnTo>
                <a:lnTo>
                  <a:pt x="1177671" y="190500"/>
                </a:lnTo>
                <a:lnTo>
                  <a:pt x="1133576" y="228600"/>
                </a:lnTo>
                <a:lnTo>
                  <a:pt x="1127086" y="225501"/>
                </a:lnTo>
                <a:lnTo>
                  <a:pt x="1127086" y="241300"/>
                </a:lnTo>
                <a:lnTo>
                  <a:pt x="1097737" y="279400"/>
                </a:lnTo>
                <a:lnTo>
                  <a:pt x="1087285" y="317500"/>
                </a:lnTo>
                <a:lnTo>
                  <a:pt x="1080477" y="368300"/>
                </a:lnTo>
                <a:lnTo>
                  <a:pt x="1062101" y="406400"/>
                </a:lnTo>
                <a:lnTo>
                  <a:pt x="1068095" y="381000"/>
                </a:lnTo>
                <a:lnTo>
                  <a:pt x="1066165" y="342900"/>
                </a:lnTo>
                <a:lnTo>
                  <a:pt x="1055712" y="304800"/>
                </a:lnTo>
                <a:lnTo>
                  <a:pt x="1036116" y="266700"/>
                </a:lnTo>
                <a:lnTo>
                  <a:pt x="1015199" y="254000"/>
                </a:lnTo>
                <a:lnTo>
                  <a:pt x="985748" y="254000"/>
                </a:lnTo>
                <a:lnTo>
                  <a:pt x="953871" y="266700"/>
                </a:lnTo>
                <a:lnTo>
                  <a:pt x="933272" y="266700"/>
                </a:lnTo>
                <a:lnTo>
                  <a:pt x="951636" y="254000"/>
                </a:lnTo>
                <a:lnTo>
                  <a:pt x="991844" y="228600"/>
                </a:lnTo>
                <a:lnTo>
                  <a:pt x="1039368" y="215900"/>
                </a:lnTo>
                <a:lnTo>
                  <a:pt x="1086878" y="215900"/>
                </a:lnTo>
                <a:lnTo>
                  <a:pt x="1127086" y="241300"/>
                </a:lnTo>
                <a:lnTo>
                  <a:pt x="1127086" y="225501"/>
                </a:lnTo>
                <a:lnTo>
                  <a:pt x="1106982" y="215900"/>
                </a:lnTo>
                <a:lnTo>
                  <a:pt x="1076731" y="203200"/>
                </a:lnTo>
                <a:lnTo>
                  <a:pt x="1044041" y="203200"/>
                </a:lnTo>
                <a:lnTo>
                  <a:pt x="1010132" y="215900"/>
                </a:lnTo>
                <a:lnTo>
                  <a:pt x="963498" y="228600"/>
                </a:lnTo>
                <a:lnTo>
                  <a:pt x="925652" y="251142"/>
                </a:lnTo>
                <a:lnTo>
                  <a:pt x="925652" y="266700"/>
                </a:lnTo>
                <a:lnTo>
                  <a:pt x="915898" y="279400"/>
                </a:lnTo>
                <a:lnTo>
                  <a:pt x="901382" y="279400"/>
                </a:lnTo>
                <a:lnTo>
                  <a:pt x="916724" y="266700"/>
                </a:lnTo>
                <a:lnTo>
                  <a:pt x="925652" y="266700"/>
                </a:lnTo>
                <a:lnTo>
                  <a:pt x="925652" y="251142"/>
                </a:lnTo>
                <a:lnTo>
                  <a:pt x="920838" y="254000"/>
                </a:lnTo>
                <a:lnTo>
                  <a:pt x="881786" y="279400"/>
                </a:lnTo>
                <a:lnTo>
                  <a:pt x="845985" y="292100"/>
                </a:lnTo>
                <a:lnTo>
                  <a:pt x="813079" y="304800"/>
                </a:lnTo>
                <a:lnTo>
                  <a:pt x="782688" y="279400"/>
                </a:lnTo>
                <a:lnTo>
                  <a:pt x="774573" y="279400"/>
                </a:lnTo>
                <a:lnTo>
                  <a:pt x="773569" y="292100"/>
                </a:lnTo>
                <a:lnTo>
                  <a:pt x="776198" y="292100"/>
                </a:lnTo>
                <a:lnTo>
                  <a:pt x="792035" y="304800"/>
                </a:lnTo>
                <a:lnTo>
                  <a:pt x="810310" y="317500"/>
                </a:lnTo>
                <a:lnTo>
                  <a:pt x="831024" y="317500"/>
                </a:lnTo>
                <a:lnTo>
                  <a:pt x="854189" y="304800"/>
                </a:lnTo>
                <a:lnTo>
                  <a:pt x="814920" y="342900"/>
                </a:lnTo>
                <a:lnTo>
                  <a:pt x="694982" y="457200"/>
                </a:lnTo>
                <a:lnTo>
                  <a:pt x="654799" y="482600"/>
                </a:lnTo>
                <a:lnTo>
                  <a:pt x="575043" y="558800"/>
                </a:lnTo>
                <a:lnTo>
                  <a:pt x="535774" y="584200"/>
                </a:lnTo>
                <a:lnTo>
                  <a:pt x="495249" y="622300"/>
                </a:lnTo>
                <a:lnTo>
                  <a:pt x="456387" y="660400"/>
                </a:lnTo>
                <a:lnTo>
                  <a:pt x="419049" y="698500"/>
                </a:lnTo>
                <a:lnTo>
                  <a:pt x="383082" y="736600"/>
                </a:lnTo>
                <a:lnTo>
                  <a:pt x="348335" y="774700"/>
                </a:lnTo>
                <a:lnTo>
                  <a:pt x="314655" y="825500"/>
                </a:lnTo>
                <a:lnTo>
                  <a:pt x="281889" y="863600"/>
                </a:lnTo>
                <a:lnTo>
                  <a:pt x="249872" y="901700"/>
                </a:lnTo>
                <a:lnTo>
                  <a:pt x="223100" y="939800"/>
                </a:lnTo>
                <a:lnTo>
                  <a:pt x="168910" y="1016000"/>
                </a:lnTo>
                <a:lnTo>
                  <a:pt x="142392" y="1066800"/>
                </a:lnTo>
                <a:lnTo>
                  <a:pt x="116827" y="1104900"/>
                </a:lnTo>
                <a:lnTo>
                  <a:pt x="92684" y="1143000"/>
                </a:lnTo>
                <a:lnTo>
                  <a:pt x="70370" y="1193800"/>
                </a:lnTo>
                <a:lnTo>
                  <a:pt x="50355" y="1231900"/>
                </a:lnTo>
                <a:lnTo>
                  <a:pt x="33070" y="1282700"/>
                </a:lnTo>
                <a:lnTo>
                  <a:pt x="18948" y="1320800"/>
                </a:lnTo>
                <a:lnTo>
                  <a:pt x="8445" y="1371600"/>
                </a:lnTo>
                <a:lnTo>
                  <a:pt x="1981" y="1409700"/>
                </a:lnTo>
                <a:lnTo>
                  <a:pt x="0" y="1460500"/>
                </a:lnTo>
                <a:lnTo>
                  <a:pt x="2959" y="1511300"/>
                </a:lnTo>
                <a:lnTo>
                  <a:pt x="6718" y="1549400"/>
                </a:lnTo>
                <a:lnTo>
                  <a:pt x="18389" y="1587500"/>
                </a:lnTo>
                <a:lnTo>
                  <a:pt x="38595" y="1625600"/>
                </a:lnTo>
                <a:lnTo>
                  <a:pt x="67945" y="1663700"/>
                </a:lnTo>
                <a:lnTo>
                  <a:pt x="125323" y="1714500"/>
                </a:lnTo>
                <a:lnTo>
                  <a:pt x="176161" y="1752600"/>
                </a:lnTo>
                <a:lnTo>
                  <a:pt x="221221" y="1765300"/>
                </a:lnTo>
                <a:lnTo>
                  <a:pt x="297014" y="1765300"/>
                </a:lnTo>
                <a:lnTo>
                  <a:pt x="329272" y="1752600"/>
                </a:lnTo>
                <a:lnTo>
                  <a:pt x="358787" y="1739900"/>
                </a:lnTo>
                <a:lnTo>
                  <a:pt x="386321" y="1714500"/>
                </a:lnTo>
                <a:lnTo>
                  <a:pt x="399072" y="1714500"/>
                </a:lnTo>
                <a:lnTo>
                  <a:pt x="414667" y="1701800"/>
                </a:lnTo>
                <a:lnTo>
                  <a:pt x="433235" y="1689100"/>
                </a:lnTo>
                <a:lnTo>
                  <a:pt x="454914" y="1663700"/>
                </a:lnTo>
                <a:lnTo>
                  <a:pt x="479844" y="1638300"/>
                </a:lnTo>
                <a:lnTo>
                  <a:pt x="508165" y="1612900"/>
                </a:lnTo>
                <a:lnTo>
                  <a:pt x="539991" y="1574800"/>
                </a:lnTo>
                <a:lnTo>
                  <a:pt x="575487" y="1536700"/>
                </a:lnTo>
                <a:lnTo>
                  <a:pt x="614768" y="1473200"/>
                </a:lnTo>
                <a:lnTo>
                  <a:pt x="657974" y="1409700"/>
                </a:lnTo>
                <a:lnTo>
                  <a:pt x="705243" y="1333500"/>
                </a:lnTo>
                <a:lnTo>
                  <a:pt x="756704" y="1244600"/>
                </a:lnTo>
                <a:lnTo>
                  <a:pt x="790003" y="1181100"/>
                </a:lnTo>
                <a:lnTo>
                  <a:pt x="814730" y="1130300"/>
                </a:lnTo>
                <a:lnTo>
                  <a:pt x="842797" y="1079500"/>
                </a:lnTo>
                <a:lnTo>
                  <a:pt x="872693" y="1028700"/>
                </a:lnTo>
                <a:lnTo>
                  <a:pt x="902906" y="977900"/>
                </a:lnTo>
                <a:lnTo>
                  <a:pt x="931887" y="927100"/>
                </a:lnTo>
                <a:lnTo>
                  <a:pt x="958138" y="889000"/>
                </a:lnTo>
                <a:lnTo>
                  <a:pt x="990041" y="850900"/>
                </a:lnTo>
                <a:lnTo>
                  <a:pt x="1020406" y="800100"/>
                </a:lnTo>
                <a:lnTo>
                  <a:pt x="1048626" y="736600"/>
                </a:lnTo>
                <a:lnTo>
                  <a:pt x="1074127" y="673100"/>
                </a:lnTo>
                <a:lnTo>
                  <a:pt x="1096302" y="622300"/>
                </a:lnTo>
                <a:lnTo>
                  <a:pt x="1114577" y="558800"/>
                </a:lnTo>
                <a:lnTo>
                  <a:pt x="1128356" y="520700"/>
                </a:lnTo>
                <a:lnTo>
                  <a:pt x="1140091" y="469900"/>
                </a:lnTo>
                <a:lnTo>
                  <a:pt x="1165872" y="457200"/>
                </a:lnTo>
                <a:lnTo>
                  <a:pt x="1195311" y="431800"/>
                </a:lnTo>
                <a:lnTo>
                  <a:pt x="1215009" y="393700"/>
                </a:lnTo>
                <a:lnTo>
                  <a:pt x="1212253" y="342900"/>
                </a:lnTo>
                <a:lnTo>
                  <a:pt x="1211554" y="330200"/>
                </a:lnTo>
                <a:lnTo>
                  <a:pt x="1224661" y="317500"/>
                </a:lnTo>
                <a:lnTo>
                  <a:pt x="1243241" y="304800"/>
                </a:lnTo>
                <a:lnTo>
                  <a:pt x="1265466" y="279400"/>
                </a:lnTo>
                <a:lnTo>
                  <a:pt x="1289519" y="266700"/>
                </a:lnTo>
                <a:lnTo>
                  <a:pt x="1329321" y="254000"/>
                </a:lnTo>
                <a:lnTo>
                  <a:pt x="1369123" y="241300"/>
                </a:lnTo>
                <a:lnTo>
                  <a:pt x="1424355" y="203200"/>
                </a:lnTo>
                <a:lnTo>
                  <a:pt x="1457655" y="177800"/>
                </a:lnTo>
                <a:lnTo>
                  <a:pt x="1471472" y="152400"/>
                </a:lnTo>
                <a:lnTo>
                  <a:pt x="1488325" y="127000"/>
                </a:lnTo>
                <a:lnTo>
                  <a:pt x="1503959" y="76200"/>
                </a:lnTo>
                <a:lnTo>
                  <a:pt x="1509839" y="38100"/>
                </a:lnTo>
                <a:close/>
              </a:path>
            </a:pathLst>
          </a:custGeom>
          <a:solidFill>
            <a:srgbClr val="1F2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3115690"/>
            <a:ext cx="19685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334" y="195579"/>
            <a:ext cx="4484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olas"/>
                <a:cs typeface="Consolas"/>
              </a:rPr>
              <a:t>EL</a:t>
            </a:r>
            <a:r>
              <a:rPr spc="-114" dirty="0">
                <a:latin typeface="Consolas"/>
                <a:cs typeface="Consolas"/>
              </a:rPr>
              <a:t> </a:t>
            </a:r>
            <a:r>
              <a:rPr spc="-15" dirty="0">
                <a:solidFill>
                  <a:srgbClr val="00B050"/>
                </a:solidFill>
                <a:latin typeface="Consolas"/>
                <a:cs typeface="Consolas"/>
              </a:rPr>
              <a:t>FULLETÓ</a:t>
            </a:r>
            <a:r>
              <a:rPr spc="-20" dirty="0">
                <a:solidFill>
                  <a:srgbClr val="00B050"/>
                </a:solidFill>
                <a:latin typeface="Consolas"/>
                <a:cs typeface="Consolas"/>
              </a:rPr>
              <a:t> </a:t>
            </a:r>
            <a:r>
              <a:rPr spc="-10" dirty="0">
                <a:latin typeface="Consolas"/>
                <a:cs typeface="Consolas"/>
              </a:rPr>
              <a:t>DEL</a:t>
            </a:r>
            <a:r>
              <a:rPr spc="-95" dirty="0">
                <a:latin typeface="Consolas"/>
                <a:cs typeface="Consolas"/>
              </a:rPr>
              <a:t> </a:t>
            </a:r>
            <a:r>
              <a:rPr spc="-10" dirty="0">
                <a:solidFill>
                  <a:srgbClr val="6AA84F"/>
                </a:solidFill>
                <a:latin typeface="Consolas"/>
                <a:cs typeface="Consolas"/>
              </a:rPr>
              <a:t>MENJADOR</a:t>
            </a:r>
          </a:p>
        </p:txBody>
      </p:sp>
      <p:sp>
        <p:nvSpPr>
          <p:cNvPr id="4" name="object 4"/>
          <p:cNvSpPr/>
          <p:nvPr/>
        </p:nvSpPr>
        <p:spPr>
          <a:xfrm>
            <a:off x="409905" y="1853904"/>
            <a:ext cx="6235700" cy="7448154"/>
          </a:xfrm>
          <a:custGeom>
            <a:avLst/>
            <a:gdLst/>
            <a:ahLst/>
            <a:cxnLst/>
            <a:rect l="l" t="t" r="r" b="b"/>
            <a:pathLst>
              <a:path w="6235700" h="6322059">
                <a:moveTo>
                  <a:pt x="6235573" y="0"/>
                </a:moveTo>
                <a:lnTo>
                  <a:pt x="0" y="0"/>
                </a:lnTo>
                <a:lnTo>
                  <a:pt x="0" y="6321680"/>
                </a:lnTo>
                <a:lnTo>
                  <a:pt x="6235573" y="6321680"/>
                </a:lnTo>
                <a:lnTo>
                  <a:pt x="6235573" y="0"/>
                </a:lnTo>
                <a:close/>
              </a:path>
            </a:pathLst>
          </a:custGeom>
          <a:solidFill>
            <a:srgbClr val="F1F1F1">
              <a:alpha val="63919"/>
            </a:srgbClr>
          </a:solidFill>
        </p:spPr>
        <p:txBody>
          <a:bodyPr wrap="square" lIns="0" tIns="0" rIns="0" bIns="0" rtlCol="0"/>
          <a:lstStyle/>
          <a:p>
            <a:r>
              <a:rPr lang="ca-ES" dirty="0"/>
              <a:t>Tenim als més grans fent el projecte amb les temàtiques de art i creativitat, competències emocionals, percussió, jocs tradicionals i de rol i esports.</a:t>
            </a:r>
          </a:p>
          <a:p>
            <a:endParaRPr lang="ca-ES" dirty="0"/>
          </a:p>
          <a:p>
            <a:r>
              <a:rPr lang="ca-ES" dirty="0"/>
              <a:t>Podem veure a les imatges activitats com el llop, 100 tocs, manualitats diverses i a les competències emocionals treballant com som.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685800"/>
            <a:ext cx="5181600" cy="446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ESCOLA ELS LLORERS- BARCELONA– FEBRER .2024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1219200"/>
            <a:ext cx="2819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dirty="0"/>
              <a:t>Comunitat de GRANS</a:t>
            </a:r>
          </a:p>
        </p:txBody>
      </p:sp>
      <p:pic>
        <p:nvPicPr>
          <p:cNvPr id="5" name="Imagen 4" descr="Imagen que contiene interior, tabla, pequeño, flor&#10;&#10;Descripción generada automáticamente">
            <a:extLst>
              <a:ext uri="{FF2B5EF4-FFF2-40B4-BE49-F238E27FC236}">
                <a16:creationId xmlns:a16="http://schemas.microsoft.com/office/drawing/2014/main" id="{0C832F41-B52F-A338-0765-9500B4BC1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-3276" r="28461"/>
          <a:stretch/>
        </p:blipFill>
        <p:spPr>
          <a:xfrm rot="5400000">
            <a:off x="3765481" y="3918995"/>
            <a:ext cx="2718784" cy="354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Imagen que contiene tabla, cortina, cuarto&#10;&#10;Descripción generada automáticamente">
            <a:extLst>
              <a:ext uri="{FF2B5EF4-FFF2-40B4-BE49-F238E27FC236}">
                <a16:creationId xmlns:a16="http://schemas.microsoft.com/office/drawing/2014/main" id="{F438EC76-7513-2AB4-EEC2-CB3844AE4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2" t="1" r="26154" b="-587"/>
          <a:stretch/>
        </p:blipFill>
        <p:spPr>
          <a:xfrm rot="5400000">
            <a:off x="496546" y="4616536"/>
            <a:ext cx="2258488" cy="3126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Imagen que contiene niño, joven, pequeño, libro&#10;&#10;Descripción generada automáticamente">
            <a:extLst>
              <a:ext uri="{FF2B5EF4-FFF2-40B4-BE49-F238E27FC236}">
                <a16:creationId xmlns:a16="http://schemas.microsoft.com/office/drawing/2014/main" id="{64E013D1-01B0-B6F2-8B54-0C241EDDB3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-4986" r="15336" b="1"/>
          <a:stretch/>
        </p:blipFill>
        <p:spPr>
          <a:xfrm rot="5400000">
            <a:off x="4117881" y="7014784"/>
            <a:ext cx="2581947" cy="298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 descr="Imagen que contiene edificio, tabla, hecho de madera, corte&#10;&#10;Descripción generada automáticamente">
            <a:extLst>
              <a:ext uri="{FF2B5EF4-FFF2-40B4-BE49-F238E27FC236}">
                <a16:creationId xmlns:a16="http://schemas.microsoft.com/office/drawing/2014/main" id="{13F96E9B-2FA7-D4B8-DBEC-FA0369EC11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8" t="2364" r="26826"/>
          <a:stretch/>
        </p:blipFill>
        <p:spPr>
          <a:xfrm rot="5400000">
            <a:off x="782901" y="6811242"/>
            <a:ext cx="2308994" cy="3750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183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245</Words>
  <Application>Microsoft Office PowerPoint</Application>
  <PresentationFormat>A4 (210 x 297 mm)</PresentationFormat>
  <Paragraphs>43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Consolas</vt:lpstr>
      <vt:lpstr>Open Sans</vt:lpstr>
      <vt:lpstr>Söhne</vt:lpstr>
      <vt:lpstr>Office Theme</vt:lpstr>
      <vt:lpstr>EL FULLETÓ DEL MENJADOR</vt:lpstr>
      <vt:lpstr>EL FULLETÓ DEL MENJADOR</vt:lpstr>
      <vt:lpstr>EL FULLETÓ DEL MENJADOR</vt:lpstr>
      <vt:lpstr>EL FULLETÓ DEL MENJADOR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FULLETÓ DEL MENJADOR</dc:title>
  <dc:creator>Paciencia Sanchez, Alex</dc:creator>
  <cp:lastModifiedBy>Albert Valle</cp:lastModifiedBy>
  <cp:revision>82</cp:revision>
  <dcterms:created xsi:type="dcterms:W3CDTF">2023-02-10T07:52:48Z</dcterms:created>
  <dcterms:modified xsi:type="dcterms:W3CDTF">2024-03-04T09:50:23Z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2023-02-09T00:00:00Z</vt:filetime>
  </property>
  <property fmtid="{D5CDD505-2E9C-101B-9397-08002B2CF9AE}" pid="3" name="LastSaved">
    <vt:filetime>2023-02-10T00:00:00Z</vt:filetime>
  </property>
</Properties>
</file>