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777" r:id="rId2"/>
    <p:sldId id="1781" r:id="rId3"/>
    <p:sldId id="1782" r:id="rId4"/>
    <p:sldId id="178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1157" y="-3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ia Castella" userId="7259f504-aba0-4fc0-8792-2cb0318c25b5" providerId="ADAL" clId="{D48EA2D6-E9F1-4CDB-BB37-B3F4237BE3F8}"/>
    <pc:docChg chg="delSld">
      <pc:chgData name="Nuria Castella" userId="7259f504-aba0-4fc0-8792-2cb0318c25b5" providerId="ADAL" clId="{D48EA2D6-E9F1-4CDB-BB37-B3F4237BE3F8}" dt="2023-10-19T07:28:36.428" v="0" actId="2696"/>
      <pc:docMkLst>
        <pc:docMk/>
      </pc:docMkLst>
      <pc:sldChg chg="del">
        <pc:chgData name="Nuria Castella" userId="7259f504-aba0-4fc0-8792-2cb0318c25b5" providerId="ADAL" clId="{D48EA2D6-E9F1-4CDB-BB37-B3F4237BE3F8}" dt="2023-10-19T07:28:36.428" v="0" actId="2696"/>
        <pc:sldMkLst>
          <pc:docMk/>
          <pc:sldMk cId="719446449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5CA09-6DDB-4895-A5C1-B63CAB63125D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4F6CE-1846-4FAF-9A41-4C0A26CE3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05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6:notes"/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209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>
          <a:extLst>
            <a:ext uri="{FF2B5EF4-FFF2-40B4-BE49-F238E27FC236}">
              <a16:creationId xmlns:a16="http://schemas.microsoft.com/office/drawing/2014/main" id="{72B4E943-DED2-4F67-2D89-AAAB25715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6:notes">
            <a:extLst>
              <a:ext uri="{FF2B5EF4-FFF2-40B4-BE49-F238E27FC236}">
                <a16:creationId xmlns:a16="http://schemas.microsoft.com/office/drawing/2014/main" id="{095E912A-CD82-EB4A-4B35-C99554A9D8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36:notes">
            <a:extLst>
              <a:ext uri="{FF2B5EF4-FFF2-40B4-BE49-F238E27FC236}">
                <a16:creationId xmlns:a16="http://schemas.microsoft.com/office/drawing/2014/main" id="{4BEA8544-C3F1-ADB6-7EE2-02170CE269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209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85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>
          <a:extLst>
            <a:ext uri="{FF2B5EF4-FFF2-40B4-BE49-F238E27FC236}">
              <a16:creationId xmlns:a16="http://schemas.microsoft.com/office/drawing/2014/main" id="{9AA3508F-5C48-CAA1-909F-77681AC27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6:notes">
            <a:extLst>
              <a:ext uri="{FF2B5EF4-FFF2-40B4-BE49-F238E27FC236}">
                <a16:creationId xmlns:a16="http://schemas.microsoft.com/office/drawing/2014/main" id="{B8B41A08-9567-2BBD-ABDF-C61D2A1CFB9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36:notes">
            <a:extLst>
              <a:ext uri="{FF2B5EF4-FFF2-40B4-BE49-F238E27FC236}">
                <a16:creationId xmlns:a16="http://schemas.microsoft.com/office/drawing/2014/main" id="{57279B76-D4CB-EE67-87C0-1267A0478E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209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007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>
          <a:extLst>
            <a:ext uri="{FF2B5EF4-FFF2-40B4-BE49-F238E27FC236}">
              <a16:creationId xmlns:a16="http://schemas.microsoft.com/office/drawing/2014/main" id="{66457731-F7A9-3CB9-31F2-4EFB9D5585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6:notes">
            <a:extLst>
              <a:ext uri="{FF2B5EF4-FFF2-40B4-BE49-F238E27FC236}">
                <a16:creationId xmlns:a16="http://schemas.microsoft.com/office/drawing/2014/main" id="{6A4EB6F3-0A89-B8FD-B004-E38CCE9E51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36:notes">
            <a:extLst>
              <a:ext uri="{FF2B5EF4-FFF2-40B4-BE49-F238E27FC236}">
                <a16:creationId xmlns:a16="http://schemas.microsoft.com/office/drawing/2014/main" id="{7D178104-8350-8C58-FBBD-BFE9496C89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209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875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24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40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559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0"/>
          <p:cNvSpPr txBox="1">
            <a:spLocks noGrp="1"/>
          </p:cNvSpPr>
          <p:nvPr>
            <p:ph type="title"/>
          </p:nvPr>
        </p:nvSpPr>
        <p:spPr>
          <a:xfrm>
            <a:off x="529200" y="738247"/>
            <a:ext cx="5799600" cy="29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26" b="1" i="0">
                <a:solidFill>
                  <a:srgbClr val="05574A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0"/>
          <p:cNvSpPr txBox="1">
            <a:spLocks noGrp="1"/>
          </p:cNvSpPr>
          <p:nvPr>
            <p:ph type="body" idx="1"/>
          </p:nvPr>
        </p:nvSpPr>
        <p:spPr>
          <a:xfrm>
            <a:off x="534600" y="1732491"/>
            <a:ext cx="5794200" cy="29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8803" lvl="0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777606" lvl="1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166409" lvl="2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555212" lvl="3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1944014" lvl="4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332817" lvl="5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2721620" lvl="6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110423" lvl="7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3499226" lvl="8" indent="-19440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0"/>
          <p:cNvSpPr txBox="1">
            <a:spLocks noGrp="1"/>
          </p:cNvSpPr>
          <p:nvPr>
            <p:ph type="ftr" idx="11"/>
          </p:nvPr>
        </p:nvSpPr>
        <p:spPr>
          <a:xfrm>
            <a:off x="2331720" y="9212580"/>
            <a:ext cx="2194560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0"/>
          <p:cNvSpPr txBox="1">
            <a:spLocks noGrp="1"/>
          </p:cNvSpPr>
          <p:nvPr>
            <p:ph type="dt" idx="10"/>
          </p:nvPr>
        </p:nvSpPr>
        <p:spPr>
          <a:xfrm>
            <a:off x="342900" y="9212580"/>
            <a:ext cx="1577340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0"/>
          <p:cNvSpPr txBox="1">
            <a:spLocks noGrp="1"/>
          </p:cNvSpPr>
          <p:nvPr>
            <p:ph type="sldNum" idx="12"/>
          </p:nvPr>
        </p:nvSpPr>
        <p:spPr>
          <a:xfrm>
            <a:off x="4937760" y="9212580"/>
            <a:ext cx="1577340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a-ES" smtClean="0"/>
              <a:pPr/>
              <a:t>‹Nº›</a:t>
            </a:fld>
            <a:endParaRPr lang="ca-ES" sz="1531"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154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6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81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44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43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41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27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66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9C6F-69A6-46C9-9BD7-42EBF214CF22}" type="datetimeFigureOut">
              <a:rPr lang="es-ES" smtClean="0"/>
              <a:t>28/02/2024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F4FC-67F7-4194-B465-F10E5D2CA1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29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36"/>
          <p:cNvSpPr txBox="1">
            <a:spLocks noGrp="1"/>
          </p:cNvSpPr>
          <p:nvPr>
            <p:ph type="title"/>
          </p:nvPr>
        </p:nvSpPr>
        <p:spPr>
          <a:xfrm>
            <a:off x="529200" y="1083903"/>
            <a:ext cx="3307500" cy="3380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0800" rIns="0" bIns="0" rtlCol="0" anchor="t" anchorCtr="0">
            <a:spAutoFit/>
          </a:bodyPr>
          <a:lstStyle/>
          <a:p>
            <a:pPr marL="10800">
              <a:lnSpc>
                <a:spcPct val="100000"/>
              </a:lnSpc>
            </a:pPr>
            <a:r>
              <a:rPr lang="ca-ES" dirty="0"/>
              <a:t>Calendari d'activitats</a:t>
            </a:r>
          </a:p>
        </p:txBody>
      </p:sp>
      <p:sp>
        <p:nvSpPr>
          <p:cNvPr id="589" name="Google Shape;589;p36"/>
          <p:cNvSpPr/>
          <p:nvPr/>
        </p:nvSpPr>
        <p:spPr>
          <a:xfrm>
            <a:off x="540000" y="1514687"/>
            <a:ext cx="648000" cy="0"/>
          </a:xfrm>
          <a:custGeom>
            <a:avLst/>
            <a:gdLst/>
            <a:ahLst/>
            <a:cxnLst/>
            <a:rect l="l" t="t" r="r" b="b"/>
            <a:pathLst>
              <a:path w="762000" h="120000" extrusionOk="0">
                <a:moveTo>
                  <a:pt x="0" y="0"/>
                </a:moveTo>
                <a:lnTo>
                  <a:pt x="762000" y="0"/>
                </a:lnTo>
              </a:path>
            </a:pathLst>
          </a:custGeom>
          <a:noFill/>
          <a:ln w="12700" cap="flat" cmpd="sng">
            <a:solidFill>
              <a:srgbClr val="05574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aphicFrame>
        <p:nvGraphicFramePr>
          <p:cNvPr id="590" name="Google Shape;590;p36"/>
          <p:cNvGraphicFramePr/>
          <p:nvPr>
            <p:extLst>
              <p:ext uri="{D42A27DB-BD31-4B8C-83A1-F6EECF244321}">
                <p14:modId xmlns:p14="http://schemas.microsoft.com/office/powerpoint/2010/main" val="823220354"/>
              </p:ext>
            </p:extLst>
          </p:nvPr>
        </p:nvGraphicFramePr>
        <p:xfrm>
          <a:off x="529200" y="1994994"/>
          <a:ext cx="5778000" cy="571148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194">
                <a:tc gridSpan="5">
                  <a:txBody>
                    <a:bodyPr/>
                    <a:lstStyle/>
                    <a:p>
                      <a:pPr marL="250190" marR="279654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Programació</a:t>
                      </a:r>
                      <a:r>
                        <a:rPr lang="es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  mensual    </a:t>
                      </a:r>
                      <a:r>
                        <a:rPr lang="es-ES" altLang="ca-ES" sz="1700" b="1" u="none" strike="noStrike" cap="none" dirty="0" err="1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Educació</a:t>
                      </a:r>
                      <a:r>
                        <a:rPr lang="es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 infantil                 </a:t>
                      </a:r>
                      <a:r>
                        <a:rPr lang="ca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Arial" panose="020B0604020202020204"/>
                        </a:rPr>
                        <a:t>M</a:t>
                      </a:r>
                      <a:r>
                        <a:rPr lang="ca-ES" sz="1700" b="1" dirty="0">
                          <a:solidFill>
                            <a:srgbClr val="05574A"/>
                          </a:solidFill>
                          <a:sym typeface="Arial" panose="020B0604020202020204"/>
                        </a:rPr>
                        <a:t>es:  Març</a:t>
                      </a:r>
                      <a:r>
                        <a:rPr 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	</a:t>
                      </a:r>
                      <a:endParaRPr sz="1700" u="none" strike="noStrike" cap="none" dirty="0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0" marR="0" marT="119884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DILL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DIM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DX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DIJ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08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DIV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557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4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5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7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</a:t>
                      </a:r>
                      <a:endParaRPr sz="14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2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1" name="Google Shape;591;p36"/>
          <p:cNvSpPr/>
          <p:nvPr/>
        </p:nvSpPr>
        <p:spPr>
          <a:xfrm>
            <a:off x="4424232" y="8553833"/>
            <a:ext cx="414180" cy="414180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592" name="Google Shape;592;p36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550537" y="8480487"/>
            <a:ext cx="423562" cy="414720"/>
          </a:xfrm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36"/>
          <p:cNvSpPr/>
          <p:nvPr/>
        </p:nvSpPr>
        <p:spPr>
          <a:xfrm>
            <a:off x="550537" y="7990054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5" name="Google Shape;595;p36"/>
          <p:cNvSpPr/>
          <p:nvPr/>
        </p:nvSpPr>
        <p:spPr>
          <a:xfrm>
            <a:off x="2382694" y="8535616"/>
            <a:ext cx="414720" cy="368280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7" name="Google Shape;597;p36"/>
          <p:cNvSpPr txBox="1"/>
          <p:nvPr/>
        </p:nvSpPr>
        <p:spPr>
          <a:xfrm>
            <a:off x="4993639" y="8128787"/>
            <a:ext cx="139265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sport, psicomotricitat   i moviment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98" name="Google Shape;598;p36"/>
          <p:cNvSpPr txBox="1"/>
          <p:nvPr/>
        </p:nvSpPr>
        <p:spPr>
          <a:xfrm>
            <a:off x="2859643" y="8110138"/>
            <a:ext cx="1074518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Experimentació, a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rt i creativitat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99" name="Google Shape;599;p36"/>
          <p:cNvSpPr txBox="1"/>
          <p:nvPr/>
        </p:nvSpPr>
        <p:spPr>
          <a:xfrm>
            <a:off x="1101322" y="8056298"/>
            <a:ext cx="69927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M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úsica, ball   i </a:t>
            </a:r>
            <a:r>
              <a:rPr lang="ca-ES" sz="935" i="1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pòdcast</a:t>
            </a:r>
            <a:endParaRPr sz="935" i="1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0" name="Google Shape;600;p36"/>
          <p:cNvSpPr txBox="1"/>
          <p:nvPr/>
        </p:nvSpPr>
        <p:spPr>
          <a:xfrm>
            <a:off x="1088459" y="8535616"/>
            <a:ext cx="106218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uina, alimentació   i reciclatge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1" name="Google Shape;601;p36"/>
          <p:cNvSpPr txBox="1"/>
          <p:nvPr/>
        </p:nvSpPr>
        <p:spPr>
          <a:xfrm>
            <a:off x="2926032" y="8570697"/>
            <a:ext cx="83267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ompetències  emocionals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2" name="Google Shape;602;p36"/>
          <p:cNvSpPr txBox="1"/>
          <p:nvPr/>
        </p:nvSpPr>
        <p:spPr>
          <a:xfrm>
            <a:off x="4993639" y="8570697"/>
            <a:ext cx="101898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J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ocs, manipulació   i robòtica bàsica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603" name="Google Shape;603;p36"/>
          <p:cNvGrpSpPr/>
          <p:nvPr/>
        </p:nvGrpSpPr>
        <p:grpSpPr>
          <a:xfrm>
            <a:off x="4851285" y="729198"/>
            <a:ext cx="1472179" cy="973015"/>
            <a:chOff x="5704752" y="379822"/>
            <a:chExt cx="1731174" cy="1144193"/>
          </a:xfrm>
        </p:grpSpPr>
        <p:sp>
          <p:nvSpPr>
            <p:cNvPr id="604" name="Google Shape;604;p36"/>
            <p:cNvSpPr/>
            <p:nvPr/>
          </p:nvSpPr>
          <p:spPr>
            <a:xfrm>
              <a:off x="6857443" y="379822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4" h="572135" extrusionOk="0">
                  <a:moveTo>
                    <a:pt x="270706" y="301270"/>
                  </a:moveTo>
                  <a:lnTo>
                    <a:pt x="201968" y="342416"/>
                  </a:lnTo>
                  <a:lnTo>
                    <a:pt x="161789" y="369594"/>
                  </a:lnTo>
                  <a:lnTo>
                    <a:pt x="126534" y="395838"/>
                  </a:lnTo>
                  <a:lnTo>
                    <a:pt x="96022" y="420969"/>
                  </a:lnTo>
                  <a:lnTo>
                    <a:pt x="48501" y="467162"/>
                  </a:lnTo>
                  <a:lnTo>
                    <a:pt x="17775" y="506720"/>
                  </a:lnTo>
                  <a:lnTo>
                    <a:pt x="0" y="550444"/>
                  </a:lnTo>
                  <a:lnTo>
                    <a:pt x="899" y="560130"/>
                  </a:lnTo>
                  <a:lnTo>
                    <a:pt x="4909" y="567068"/>
                  </a:lnTo>
                  <a:lnTo>
                    <a:pt x="11847" y="571077"/>
                  </a:lnTo>
                  <a:lnTo>
                    <a:pt x="21532" y="571977"/>
                  </a:lnTo>
                  <a:lnTo>
                    <a:pt x="33783" y="569585"/>
                  </a:lnTo>
                  <a:lnTo>
                    <a:pt x="84115" y="540847"/>
                  </a:lnTo>
                  <a:lnTo>
                    <a:pt x="127173" y="501905"/>
                  </a:lnTo>
                  <a:lnTo>
                    <a:pt x="176138" y="445442"/>
                  </a:lnTo>
                  <a:lnTo>
                    <a:pt x="202383" y="410188"/>
                  </a:lnTo>
                  <a:lnTo>
                    <a:pt x="229560" y="370009"/>
                  </a:lnTo>
                  <a:lnTo>
                    <a:pt x="257489" y="324724"/>
                  </a:lnTo>
                  <a:lnTo>
                    <a:pt x="270706" y="301270"/>
                  </a:lnTo>
                  <a:close/>
                </a:path>
                <a:path w="572134" h="572135" extrusionOk="0">
                  <a:moveTo>
                    <a:pt x="301270" y="301270"/>
                  </a:moveTo>
                  <a:lnTo>
                    <a:pt x="342416" y="370009"/>
                  </a:lnTo>
                  <a:lnTo>
                    <a:pt x="369594" y="410188"/>
                  </a:lnTo>
                  <a:lnTo>
                    <a:pt x="395838" y="445442"/>
                  </a:lnTo>
                  <a:lnTo>
                    <a:pt x="420969" y="475954"/>
                  </a:lnTo>
                  <a:lnTo>
                    <a:pt x="467261" y="523558"/>
                  </a:lnTo>
                  <a:lnTo>
                    <a:pt x="506720" y="554202"/>
                  </a:lnTo>
                  <a:lnTo>
                    <a:pt x="550444" y="571977"/>
                  </a:lnTo>
                  <a:lnTo>
                    <a:pt x="560130" y="571077"/>
                  </a:lnTo>
                  <a:lnTo>
                    <a:pt x="567068" y="567068"/>
                  </a:lnTo>
                  <a:lnTo>
                    <a:pt x="571077" y="560130"/>
                  </a:lnTo>
                  <a:lnTo>
                    <a:pt x="571977" y="550444"/>
                  </a:lnTo>
                  <a:lnTo>
                    <a:pt x="569585" y="538194"/>
                  </a:lnTo>
                  <a:lnTo>
                    <a:pt x="540847" y="487861"/>
                  </a:lnTo>
                  <a:lnTo>
                    <a:pt x="501905" y="444804"/>
                  </a:lnTo>
                  <a:lnTo>
                    <a:pt x="445442" y="395838"/>
                  </a:lnTo>
                  <a:lnTo>
                    <a:pt x="410188" y="369594"/>
                  </a:lnTo>
                  <a:lnTo>
                    <a:pt x="370009" y="342416"/>
                  </a:lnTo>
                  <a:lnTo>
                    <a:pt x="324724" y="314487"/>
                  </a:lnTo>
                  <a:lnTo>
                    <a:pt x="301270" y="301270"/>
                  </a:lnTo>
                  <a:close/>
                </a:path>
                <a:path w="572134" h="572135" extrusionOk="0">
                  <a:moveTo>
                    <a:pt x="278073" y="288198"/>
                  </a:moveTo>
                  <a:lnTo>
                    <a:pt x="270706" y="301270"/>
                  </a:lnTo>
                  <a:lnTo>
                    <a:pt x="283779" y="293904"/>
                  </a:lnTo>
                  <a:lnTo>
                    <a:pt x="281722" y="290254"/>
                  </a:lnTo>
                  <a:lnTo>
                    <a:pt x="278073" y="288198"/>
                  </a:lnTo>
                  <a:close/>
                </a:path>
                <a:path w="572134" h="572135" extrusionOk="0">
                  <a:moveTo>
                    <a:pt x="293904" y="288198"/>
                  </a:moveTo>
                  <a:lnTo>
                    <a:pt x="290254" y="290254"/>
                  </a:lnTo>
                  <a:lnTo>
                    <a:pt x="288198" y="293904"/>
                  </a:lnTo>
                  <a:lnTo>
                    <a:pt x="301270" y="301270"/>
                  </a:lnTo>
                  <a:lnTo>
                    <a:pt x="293904" y="288198"/>
                  </a:lnTo>
                  <a:close/>
                </a:path>
                <a:path w="572134" h="572135" extrusionOk="0">
                  <a:moveTo>
                    <a:pt x="285988" y="292658"/>
                  </a:moveTo>
                  <a:lnTo>
                    <a:pt x="283779" y="293904"/>
                  </a:lnTo>
                  <a:lnTo>
                    <a:pt x="285988" y="297825"/>
                  </a:lnTo>
                  <a:lnTo>
                    <a:pt x="288198" y="293904"/>
                  </a:lnTo>
                  <a:lnTo>
                    <a:pt x="285988" y="292658"/>
                  </a:lnTo>
                  <a:close/>
                </a:path>
                <a:path w="572134" h="572135" extrusionOk="0">
                  <a:moveTo>
                    <a:pt x="281722" y="290254"/>
                  </a:moveTo>
                  <a:lnTo>
                    <a:pt x="283779" y="293904"/>
                  </a:lnTo>
                  <a:lnTo>
                    <a:pt x="285988" y="292658"/>
                  </a:lnTo>
                  <a:lnTo>
                    <a:pt x="281722" y="290254"/>
                  </a:lnTo>
                  <a:close/>
                </a:path>
                <a:path w="572134" h="572135" extrusionOk="0">
                  <a:moveTo>
                    <a:pt x="290254" y="290254"/>
                  </a:moveTo>
                  <a:lnTo>
                    <a:pt x="285988" y="292658"/>
                  </a:lnTo>
                  <a:lnTo>
                    <a:pt x="288198" y="293904"/>
                  </a:lnTo>
                  <a:lnTo>
                    <a:pt x="290254" y="290254"/>
                  </a:lnTo>
                  <a:close/>
                </a:path>
                <a:path w="572134" h="572135" extrusionOk="0">
                  <a:moveTo>
                    <a:pt x="285988" y="279318"/>
                  </a:moveTo>
                  <a:lnTo>
                    <a:pt x="281722" y="281722"/>
                  </a:lnTo>
                  <a:lnTo>
                    <a:pt x="279318" y="285988"/>
                  </a:lnTo>
                  <a:lnTo>
                    <a:pt x="281722" y="290254"/>
                  </a:lnTo>
                  <a:lnTo>
                    <a:pt x="285988" y="292658"/>
                  </a:lnTo>
                  <a:lnTo>
                    <a:pt x="290254" y="290254"/>
                  </a:lnTo>
                  <a:lnTo>
                    <a:pt x="292658" y="285988"/>
                  </a:lnTo>
                  <a:lnTo>
                    <a:pt x="290254" y="281722"/>
                  </a:lnTo>
                  <a:lnTo>
                    <a:pt x="285988" y="279318"/>
                  </a:lnTo>
                  <a:close/>
                </a:path>
                <a:path w="572134" h="572135" extrusionOk="0">
                  <a:moveTo>
                    <a:pt x="279318" y="285988"/>
                  </a:moveTo>
                  <a:lnTo>
                    <a:pt x="278073" y="288198"/>
                  </a:lnTo>
                  <a:lnTo>
                    <a:pt x="281722" y="290254"/>
                  </a:lnTo>
                  <a:lnTo>
                    <a:pt x="279318" y="285988"/>
                  </a:lnTo>
                  <a:close/>
                </a:path>
                <a:path w="572134" h="572135" extrusionOk="0">
                  <a:moveTo>
                    <a:pt x="292658" y="285988"/>
                  </a:moveTo>
                  <a:lnTo>
                    <a:pt x="290254" y="290254"/>
                  </a:lnTo>
                  <a:lnTo>
                    <a:pt x="293904" y="288198"/>
                  </a:lnTo>
                  <a:lnTo>
                    <a:pt x="292658" y="285988"/>
                  </a:lnTo>
                  <a:close/>
                </a:path>
                <a:path w="572134" h="572135" extrusionOk="0">
                  <a:moveTo>
                    <a:pt x="278073" y="283779"/>
                  </a:moveTo>
                  <a:lnTo>
                    <a:pt x="274152" y="285988"/>
                  </a:lnTo>
                  <a:lnTo>
                    <a:pt x="278073" y="288198"/>
                  </a:lnTo>
                  <a:lnTo>
                    <a:pt x="279318" y="285988"/>
                  </a:lnTo>
                  <a:lnTo>
                    <a:pt x="278073" y="283779"/>
                  </a:lnTo>
                  <a:close/>
                </a:path>
                <a:path w="572134" h="572135" extrusionOk="0">
                  <a:moveTo>
                    <a:pt x="293904" y="283779"/>
                  </a:moveTo>
                  <a:lnTo>
                    <a:pt x="292658" y="285988"/>
                  </a:lnTo>
                  <a:lnTo>
                    <a:pt x="293904" y="288198"/>
                  </a:lnTo>
                  <a:lnTo>
                    <a:pt x="297825" y="285988"/>
                  </a:lnTo>
                  <a:lnTo>
                    <a:pt x="293904" y="283779"/>
                  </a:lnTo>
                  <a:close/>
                </a:path>
                <a:path w="572134" h="572135" extrusionOk="0">
                  <a:moveTo>
                    <a:pt x="281722" y="281722"/>
                  </a:moveTo>
                  <a:lnTo>
                    <a:pt x="278073" y="283779"/>
                  </a:lnTo>
                  <a:lnTo>
                    <a:pt x="279318" y="285988"/>
                  </a:lnTo>
                  <a:lnTo>
                    <a:pt x="281722" y="281722"/>
                  </a:lnTo>
                  <a:close/>
                </a:path>
                <a:path w="572134" h="572135" extrusionOk="0">
                  <a:moveTo>
                    <a:pt x="290254" y="281722"/>
                  </a:moveTo>
                  <a:lnTo>
                    <a:pt x="292658" y="285988"/>
                  </a:lnTo>
                  <a:lnTo>
                    <a:pt x="293904" y="283779"/>
                  </a:lnTo>
                  <a:lnTo>
                    <a:pt x="290254" y="281722"/>
                  </a:lnTo>
                  <a:close/>
                </a:path>
                <a:path w="572134" h="572135" extrusionOk="0">
                  <a:moveTo>
                    <a:pt x="270706" y="270706"/>
                  </a:moveTo>
                  <a:lnTo>
                    <a:pt x="278073" y="283779"/>
                  </a:lnTo>
                  <a:lnTo>
                    <a:pt x="281722" y="281722"/>
                  </a:lnTo>
                  <a:lnTo>
                    <a:pt x="283779" y="278073"/>
                  </a:lnTo>
                  <a:lnTo>
                    <a:pt x="270706" y="270706"/>
                  </a:lnTo>
                  <a:close/>
                </a:path>
                <a:path w="572134" h="572135" extrusionOk="0">
                  <a:moveTo>
                    <a:pt x="301270" y="270706"/>
                  </a:moveTo>
                  <a:lnTo>
                    <a:pt x="288198" y="278073"/>
                  </a:lnTo>
                  <a:lnTo>
                    <a:pt x="290254" y="281722"/>
                  </a:lnTo>
                  <a:lnTo>
                    <a:pt x="293904" y="283779"/>
                  </a:lnTo>
                  <a:lnTo>
                    <a:pt x="301270" y="270706"/>
                  </a:lnTo>
                  <a:close/>
                </a:path>
                <a:path w="572134" h="572135" extrusionOk="0">
                  <a:moveTo>
                    <a:pt x="283779" y="278073"/>
                  </a:moveTo>
                  <a:lnTo>
                    <a:pt x="281722" y="281722"/>
                  </a:lnTo>
                  <a:lnTo>
                    <a:pt x="285988" y="279318"/>
                  </a:lnTo>
                  <a:lnTo>
                    <a:pt x="283779" y="278073"/>
                  </a:lnTo>
                  <a:close/>
                </a:path>
                <a:path w="572134" h="572135" extrusionOk="0">
                  <a:moveTo>
                    <a:pt x="288198" y="278073"/>
                  </a:moveTo>
                  <a:lnTo>
                    <a:pt x="285988" y="279318"/>
                  </a:lnTo>
                  <a:lnTo>
                    <a:pt x="290254" y="281722"/>
                  </a:lnTo>
                  <a:lnTo>
                    <a:pt x="288198" y="278073"/>
                  </a:lnTo>
                  <a:close/>
                </a:path>
                <a:path w="572134" h="572135" extrusionOk="0">
                  <a:moveTo>
                    <a:pt x="285988" y="274152"/>
                  </a:moveTo>
                  <a:lnTo>
                    <a:pt x="283779" y="278073"/>
                  </a:lnTo>
                  <a:lnTo>
                    <a:pt x="285988" y="279318"/>
                  </a:lnTo>
                  <a:lnTo>
                    <a:pt x="288198" y="278073"/>
                  </a:lnTo>
                  <a:lnTo>
                    <a:pt x="285988" y="274152"/>
                  </a:lnTo>
                  <a:close/>
                </a:path>
                <a:path w="572134" h="572135" extrusionOk="0">
                  <a:moveTo>
                    <a:pt x="21532" y="0"/>
                  </a:moveTo>
                  <a:lnTo>
                    <a:pt x="11847" y="899"/>
                  </a:lnTo>
                  <a:lnTo>
                    <a:pt x="4909" y="4909"/>
                  </a:lnTo>
                  <a:lnTo>
                    <a:pt x="899" y="11847"/>
                  </a:lnTo>
                  <a:lnTo>
                    <a:pt x="0" y="21532"/>
                  </a:lnTo>
                  <a:lnTo>
                    <a:pt x="2391" y="33783"/>
                  </a:lnTo>
                  <a:lnTo>
                    <a:pt x="31130" y="84115"/>
                  </a:lnTo>
                  <a:lnTo>
                    <a:pt x="70072" y="127173"/>
                  </a:lnTo>
                  <a:lnTo>
                    <a:pt x="126534" y="176138"/>
                  </a:lnTo>
                  <a:lnTo>
                    <a:pt x="161789" y="202383"/>
                  </a:lnTo>
                  <a:lnTo>
                    <a:pt x="201968" y="229560"/>
                  </a:lnTo>
                  <a:lnTo>
                    <a:pt x="247253" y="257489"/>
                  </a:lnTo>
                  <a:lnTo>
                    <a:pt x="270706" y="270706"/>
                  </a:lnTo>
                  <a:lnTo>
                    <a:pt x="257489" y="247253"/>
                  </a:lnTo>
                  <a:lnTo>
                    <a:pt x="229560" y="201968"/>
                  </a:lnTo>
                  <a:lnTo>
                    <a:pt x="202383" y="161789"/>
                  </a:lnTo>
                  <a:lnTo>
                    <a:pt x="176138" y="126534"/>
                  </a:lnTo>
                  <a:lnTo>
                    <a:pt x="151008" y="96022"/>
                  </a:lnTo>
                  <a:lnTo>
                    <a:pt x="104716" y="48418"/>
                  </a:lnTo>
                  <a:lnTo>
                    <a:pt x="65256" y="17775"/>
                  </a:lnTo>
                  <a:lnTo>
                    <a:pt x="21532" y="0"/>
                  </a:lnTo>
                  <a:close/>
                </a:path>
                <a:path w="572134" h="572135" extrusionOk="0">
                  <a:moveTo>
                    <a:pt x="550444" y="0"/>
                  </a:moveTo>
                  <a:lnTo>
                    <a:pt x="506720" y="17775"/>
                  </a:lnTo>
                  <a:lnTo>
                    <a:pt x="467162" y="48501"/>
                  </a:lnTo>
                  <a:lnTo>
                    <a:pt x="420969" y="96022"/>
                  </a:lnTo>
                  <a:lnTo>
                    <a:pt x="395838" y="126534"/>
                  </a:lnTo>
                  <a:lnTo>
                    <a:pt x="369594" y="161789"/>
                  </a:lnTo>
                  <a:lnTo>
                    <a:pt x="342416" y="201968"/>
                  </a:lnTo>
                  <a:lnTo>
                    <a:pt x="314487" y="247253"/>
                  </a:lnTo>
                  <a:lnTo>
                    <a:pt x="301270" y="270706"/>
                  </a:lnTo>
                  <a:lnTo>
                    <a:pt x="324724" y="257489"/>
                  </a:lnTo>
                  <a:lnTo>
                    <a:pt x="370009" y="229560"/>
                  </a:lnTo>
                  <a:lnTo>
                    <a:pt x="410188" y="202383"/>
                  </a:lnTo>
                  <a:lnTo>
                    <a:pt x="445442" y="176138"/>
                  </a:lnTo>
                  <a:lnTo>
                    <a:pt x="475954" y="151008"/>
                  </a:lnTo>
                  <a:lnTo>
                    <a:pt x="523475" y="104815"/>
                  </a:lnTo>
                  <a:lnTo>
                    <a:pt x="554202" y="65256"/>
                  </a:lnTo>
                  <a:lnTo>
                    <a:pt x="571977" y="21532"/>
                  </a:lnTo>
                  <a:lnTo>
                    <a:pt x="571077" y="11847"/>
                  </a:lnTo>
                  <a:lnTo>
                    <a:pt x="567068" y="4909"/>
                  </a:lnTo>
                  <a:lnTo>
                    <a:pt x="560130" y="899"/>
                  </a:lnTo>
                  <a:lnTo>
                    <a:pt x="550444" y="0"/>
                  </a:lnTo>
                  <a:close/>
                </a:path>
              </a:pathLst>
            </a:custGeom>
            <a:solidFill>
              <a:srgbClr val="FFB33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5" name="Google Shape;605;p36"/>
            <p:cNvSpPr/>
            <p:nvPr/>
          </p:nvSpPr>
          <p:spPr>
            <a:xfrm>
              <a:off x="6851091" y="951877"/>
              <a:ext cx="584835" cy="572135"/>
            </a:xfrm>
            <a:custGeom>
              <a:avLst/>
              <a:gdLst/>
              <a:ahLst/>
              <a:cxnLst/>
              <a:rect l="l" t="t" r="r" b="b"/>
              <a:pathLst>
                <a:path w="584834" h="572135" extrusionOk="0">
                  <a:moveTo>
                    <a:pt x="292341" y="572135"/>
                  </a:moveTo>
                  <a:lnTo>
                    <a:pt x="238785" y="394652"/>
                  </a:lnTo>
                  <a:lnTo>
                    <a:pt x="141681" y="308686"/>
                  </a:lnTo>
                  <a:lnTo>
                    <a:pt x="48564" y="281279"/>
                  </a:lnTo>
                  <a:lnTo>
                    <a:pt x="6959" y="279463"/>
                  </a:lnTo>
                  <a:lnTo>
                    <a:pt x="6527" y="279019"/>
                  </a:lnTo>
                  <a:lnTo>
                    <a:pt x="0" y="435749"/>
                  </a:lnTo>
                  <a:lnTo>
                    <a:pt x="27559" y="518490"/>
                  </a:lnTo>
                  <a:lnTo>
                    <a:pt x="115938" y="554647"/>
                  </a:lnTo>
                  <a:lnTo>
                    <a:pt x="291909" y="571690"/>
                  </a:lnTo>
                  <a:lnTo>
                    <a:pt x="292341" y="572135"/>
                  </a:lnTo>
                  <a:close/>
                </a:path>
                <a:path w="584834" h="572135" extrusionOk="0">
                  <a:moveTo>
                    <a:pt x="292341" y="293116"/>
                  </a:moveTo>
                  <a:lnTo>
                    <a:pt x="238785" y="115620"/>
                  </a:lnTo>
                  <a:lnTo>
                    <a:pt x="141681" y="29654"/>
                  </a:lnTo>
                  <a:lnTo>
                    <a:pt x="48564" y="2260"/>
                  </a:lnTo>
                  <a:lnTo>
                    <a:pt x="6959" y="444"/>
                  </a:lnTo>
                  <a:lnTo>
                    <a:pt x="6527" y="0"/>
                  </a:lnTo>
                  <a:lnTo>
                    <a:pt x="0" y="156730"/>
                  </a:lnTo>
                  <a:lnTo>
                    <a:pt x="27559" y="239471"/>
                  </a:lnTo>
                  <a:lnTo>
                    <a:pt x="115938" y="275628"/>
                  </a:lnTo>
                  <a:lnTo>
                    <a:pt x="291909" y="292671"/>
                  </a:lnTo>
                  <a:lnTo>
                    <a:pt x="292341" y="293116"/>
                  </a:lnTo>
                  <a:close/>
                </a:path>
                <a:path w="584834" h="572135" extrusionOk="0">
                  <a:moveTo>
                    <a:pt x="584669" y="435749"/>
                  </a:moveTo>
                  <a:lnTo>
                    <a:pt x="578154" y="279019"/>
                  </a:lnTo>
                  <a:lnTo>
                    <a:pt x="577723" y="279463"/>
                  </a:lnTo>
                  <a:lnTo>
                    <a:pt x="536117" y="281279"/>
                  </a:lnTo>
                  <a:lnTo>
                    <a:pt x="443001" y="308686"/>
                  </a:lnTo>
                  <a:lnTo>
                    <a:pt x="345897" y="394652"/>
                  </a:lnTo>
                  <a:lnTo>
                    <a:pt x="292341" y="572135"/>
                  </a:lnTo>
                  <a:lnTo>
                    <a:pt x="292773" y="571690"/>
                  </a:lnTo>
                  <a:lnTo>
                    <a:pt x="468731" y="554647"/>
                  </a:lnTo>
                  <a:lnTo>
                    <a:pt x="557110" y="518490"/>
                  </a:lnTo>
                  <a:lnTo>
                    <a:pt x="584669" y="435749"/>
                  </a:lnTo>
                  <a:close/>
                </a:path>
                <a:path w="584834" h="572135" extrusionOk="0">
                  <a:moveTo>
                    <a:pt x="584669" y="156730"/>
                  </a:moveTo>
                  <a:lnTo>
                    <a:pt x="578154" y="0"/>
                  </a:lnTo>
                  <a:lnTo>
                    <a:pt x="577723" y="444"/>
                  </a:lnTo>
                  <a:lnTo>
                    <a:pt x="536117" y="2260"/>
                  </a:lnTo>
                  <a:lnTo>
                    <a:pt x="443001" y="29654"/>
                  </a:lnTo>
                  <a:lnTo>
                    <a:pt x="345897" y="115620"/>
                  </a:lnTo>
                  <a:lnTo>
                    <a:pt x="292341" y="293116"/>
                  </a:lnTo>
                  <a:lnTo>
                    <a:pt x="292773" y="292671"/>
                  </a:lnTo>
                  <a:lnTo>
                    <a:pt x="468731" y="275628"/>
                  </a:lnTo>
                  <a:lnTo>
                    <a:pt x="557110" y="239471"/>
                  </a:lnTo>
                  <a:lnTo>
                    <a:pt x="584669" y="156730"/>
                  </a:lnTo>
                  <a:close/>
                </a:path>
              </a:pathLst>
            </a:custGeom>
            <a:solidFill>
              <a:srgbClr val="05574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6" name="Google Shape;606;p36"/>
            <p:cNvSpPr/>
            <p:nvPr/>
          </p:nvSpPr>
          <p:spPr>
            <a:xfrm>
              <a:off x="5704752" y="951875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5" h="572135" extrusionOk="0">
                  <a:moveTo>
                    <a:pt x="0" y="0"/>
                  </a:moveTo>
                  <a:lnTo>
                    <a:pt x="2336" y="572122"/>
                  </a:lnTo>
                  <a:lnTo>
                    <a:pt x="572135" y="569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D6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7" name="Google Shape;607;p36"/>
            <p:cNvSpPr/>
            <p:nvPr/>
          </p:nvSpPr>
          <p:spPr>
            <a:xfrm>
              <a:off x="6285244" y="951880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4" h="572135" extrusionOk="0">
                  <a:moveTo>
                    <a:pt x="572122" y="0"/>
                  </a:moveTo>
                  <a:lnTo>
                    <a:pt x="546277" y="0"/>
                  </a:lnTo>
                  <a:lnTo>
                    <a:pt x="499211" y="2104"/>
                  </a:lnTo>
                  <a:lnTo>
                    <a:pt x="453243" y="8300"/>
                  </a:lnTo>
                  <a:lnTo>
                    <a:pt x="408539" y="18416"/>
                  </a:lnTo>
                  <a:lnTo>
                    <a:pt x="365264" y="32279"/>
                  </a:lnTo>
                  <a:lnTo>
                    <a:pt x="323583" y="49716"/>
                  </a:lnTo>
                  <a:lnTo>
                    <a:pt x="283662" y="70552"/>
                  </a:lnTo>
                  <a:lnTo>
                    <a:pt x="245666" y="94616"/>
                  </a:lnTo>
                  <a:lnTo>
                    <a:pt x="209760" y="121735"/>
                  </a:lnTo>
                  <a:lnTo>
                    <a:pt x="176109" y="151734"/>
                  </a:lnTo>
                  <a:lnTo>
                    <a:pt x="144879" y="184442"/>
                  </a:lnTo>
                  <a:lnTo>
                    <a:pt x="116235" y="219684"/>
                  </a:lnTo>
                  <a:lnTo>
                    <a:pt x="90342" y="257289"/>
                  </a:lnTo>
                  <a:lnTo>
                    <a:pt x="67365" y="297083"/>
                  </a:lnTo>
                  <a:lnTo>
                    <a:pt x="47470" y="338893"/>
                  </a:lnTo>
                  <a:lnTo>
                    <a:pt x="30821" y="382545"/>
                  </a:lnTo>
                  <a:lnTo>
                    <a:pt x="17584" y="427867"/>
                  </a:lnTo>
                  <a:lnTo>
                    <a:pt x="7925" y="474686"/>
                  </a:lnTo>
                  <a:lnTo>
                    <a:pt x="2008" y="522829"/>
                  </a:lnTo>
                  <a:lnTo>
                    <a:pt x="0" y="572122"/>
                  </a:lnTo>
                  <a:lnTo>
                    <a:pt x="180086" y="572122"/>
                  </a:lnTo>
                  <a:lnTo>
                    <a:pt x="182944" y="524082"/>
                  </a:lnTo>
                  <a:lnTo>
                    <a:pt x="191289" y="477803"/>
                  </a:lnTo>
                  <a:lnTo>
                    <a:pt x="204774" y="433649"/>
                  </a:lnTo>
                  <a:lnTo>
                    <a:pt x="223054" y="391981"/>
                  </a:lnTo>
                  <a:lnTo>
                    <a:pt x="245784" y="353161"/>
                  </a:lnTo>
                  <a:lnTo>
                    <a:pt x="272616" y="317552"/>
                  </a:lnTo>
                  <a:lnTo>
                    <a:pt x="303205" y="285515"/>
                  </a:lnTo>
                  <a:lnTo>
                    <a:pt x="337206" y="257414"/>
                  </a:lnTo>
                  <a:lnTo>
                    <a:pt x="374272" y="233609"/>
                  </a:lnTo>
                  <a:lnTo>
                    <a:pt x="414059" y="214464"/>
                  </a:lnTo>
                  <a:lnTo>
                    <a:pt x="456219" y="200341"/>
                  </a:lnTo>
                  <a:lnTo>
                    <a:pt x="500407" y="191601"/>
                  </a:lnTo>
                  <a:lnTo>
                    <a:pt x="546277" y="188607"/>
                  </a:lnTo>
                  <a:lnTo>
                    <a:pt x="572122" y="188607"/>
                  </a:lnTo>
                  <a:lnTo>
                    <a:pt x="572122" y="0"/>
                  </a:lnTo>
                  <a:close/>
                </a:path>
              </a:pathLst>
            </a:custGeom>
            <a:solidFill>
              <a:srgbClr val="FFB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pic>
        <p:nvPicPr>
          <p:cNvPr id="608" name="Google Shape;608;p36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518343" y="8895207"/>
            <a:ext cx="1319393" cy="54917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594;p36"/>
          <p:cNvSpPr/>
          <p:nvPr/>
        </p:nvSpPr>
        <p:spPr>
          <a:xfrm>
            <a:off x="2407931" y="8056298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" name="Google Shape;596;p36">
            <a:extLst>
              <a:ext uri="{FF2B5EF4-FFF2-40B4-BE49-F238E27FC236}">
                <a16:creationId xmlns:a16="http://schemas.microsoft.com/office/drawing/2014/main" id="{156EAD95-2F7A-34BD-6538-B9167202657B}"/>
              </a:ext>
            </a:extLst>
          </p:cNvPr>
          <p:cNvSpPr/>
          <p:nvPr/>
        </p:nvSpPr>
        <p:spPr>
          <a:xfrm>
            <a:off x="4423692" y="8056298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7A53E9A-7574-B79C-7AAD-B68DB8239C5D}"/>
              </a:ext>
            </a:extLst>
          </p:cNvPr>
          <p:cNvSpPr txBox="1"/>
          <p:nvPr/>
        </p:nvSpPr>
        <p:spPr>
          <a:xfrm>
            <a:off x="3028240" y="3253054"/>
            <a:ext cx="1372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600" dirty="0"/>
          </a:p>
          <a:p>
            <a:r>
              <a:rPr lang="ca-ES" sz="800" dirty="0"/>
              <a:t>FEM UN FONS MARÍ</a:t>
            </a:r>
          </a:p>
          <a:p>
            <a:endParaRPr lang="ca-ES" sz="800" dirty="0"/>
          </a:p>
          <a:p>
            <a:r>
              <a:rPr lang="ca-ES" sz="800" dirty="0"/>
              <a:t>GLOBUS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7AE8CDC-FDA6-AC15-E135-93D91DEC6A23}"/>
              </a:ext>
            </a:extLst>
          </p:cNvPr>
          <p:cNvSpPr txBox="1"/>
          <p:nvPr/>
        </p:nvSpPr>
        <p:spPr>
          <a:xfrm>
            <a:off x="477429" y="5022230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8994CC5-7D64-43E3-71C0-5D128666A25A}"/>
              </a:ext>
            </a:extLst>
          </p:cNvPr>
          <p:cNvSpPr txBox="1"/>
          <p:nvPr/>
        </p:nvSpPr>
        <p:spPr>
          <a:xfrm>
            <a:off x="1680531" y="5022262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93274FC-7524-0B2F-749B-C7EAFBFDF0D2}"/>
              </a:ext>
            </a:extLst>
          </p:cNvPr>
          <p:cNvSpPr txBox="1"/>
          <p:nvPr/>
        </p:nvSpPr>
        <p:spPr>
          <a:xfrm>
            <a:off x="478877" y="4114707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88AA9BF-F1E1-5203-C1D7-AB9B083D190A}"/>
              </a:ext>
            </a:extLst>
          </p:cNvPr>
          <p:cNvSpPr txBox="1"/>
          <p:nvPr/>
        </p:nvSpPr>
        <p:spPr>
          <a:xfrm>
            <a:off x="1669841" y="4120024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2EE967-C779-F4CD-1074-88404B29B6ED}"/>
              </a:ext>
            </a:extLst>
          </p:cNvPr>
          <p:cNvSpPr txBox="1"/>
          <p:nvPr/>
        </p:nvSpPr>
        <p:spPr>
          <a:xfrm>
            <a:off x="477429" y="3195094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1D778D4-4278-9628-9FB0-4722E8EA1579}"/>
              </a:ext>
            </a:extLst>
          </p:cNvPr>
          <p:cNvSpPr txBox="1"/>
          <p:nvPr/>
        </p:nvSpPr>
        <p:spPr>
          <a:xfrm>
            <a:off x="1664675" y="3211690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40D73BA-678C-DCEA-4A89-793C78ADBE2E}"/>
              </a:ext>
            </a:extLst>
          </p:cNvPr>
          <p:cNvSpPr txBox="1"/>
          <p:nvPr/>
        </p:nvSpPr>
        <p:spPr>
          <a:xfrm>
            <a:off x="3988520" y="4203218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7287C21-79F0-B181-D046-D08A30368305}"/>
              </a:ext>
            </a:extLst>
          </p:cNvPr>
          <p:cNvSpPr txBox="1"/>
          <p:nvPr/>
        </p:nvSpPr>
        <p:spPr>
          <a:xfrm>
            <a:off x="3974081" y="3211689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70118C6-F286-6347-7598-D1692682DE8F}"/>
              </a:ext>
            </a:extLst>
          </p:cNvPr>
          <p:cNvSpPr txBox="1"/>
          <p:nvPr/>
        </p:nvSpPr>
        <p:spPr>
          <a:xfrm>
            <a:off x="3952435" y="5022230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F5318A5-91A6-3989-7EF3-78DA78CE1BEF}"/>
              </a:ext>
            </a:extLst>
          </p:cNvPr>
          <p:cNvSpPr txBox="1"/>
          <p:nvPr/>
        </p:nvSpPr>
        <p:spPr>
          <a:xfrm>
            <a:off x="2802489" y="5980034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2C8F800-8E36-C7E8-8E36-723402167348}"/>
              </a:ext>
            </a:extLst>
          </p:cNvPr>
          <p:cNvSpPr txBox="1"/>
          <p:nvPr/>
        </p:nvSpPr>
        <p:spPr>
          <a:xfrm>
            <a:off x="1669841" y="5939792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2B19145-0FC5-9258-C7AD-2097251282E4}"/>
              </a:ext>
            </a:extLst>
          </p:cNvPr>
          <p:cNvSpPr txBox="1"/>
          <p:nvPr/>
        </p:nvSpPr>
        <p:spPr>
          <a:xfrm>
            <a:off x="509915" y="5926863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576" name="CuadroTexto 575">
            <a:extLst>
              <a:ext uri="{FF2B5EF4-FFF2-40B4-BE49-F238E27FC236}">
                <a16:creationId xmlns:a16="http://schemas.microsoft.com/office/drawing/2014/main" id="{26456919-4821-B7A8-2E2B-2AD236B108C0}"/>
              </a:ext>
            </a:extLst>
          </p:cNvPr>
          <p:cNvSpPr txBox="1"/>
          <p:nvPr/>
        </p:nvSpPr>
        <p:spPr>
          <a:xfrm>
            <a:off x="3979188" y="5933577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577" name="CuadroTexto 576">
            <a:extLst>
              <a:ext uri="{FF2B5EF4-FFF2-40B4-BE49-F238E27FC236}">
                <a16:creationId xmlns:a16="http://schemas.microsoft.com/office/drawing/2014/main" id="{44FA8484-704D-6788-54D2-77702C27A7CE}"/>
              </a:ext>
            </a:extLst>
          </p:cNvPr>
          <p:cNvSpPr txBox="1"/>
          <p:nvPr/>
        </p:nvSpPr>
        <p:spPr>
          <a:xfrm>
            <a:off x="5146415" y="5974311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578" name="CuadroTexto 577">
            <a:extLst>
              <a:ext uri="{FF2B5EF4-FFF2-40B4-BE49-F238E27FC236}">
                <a16:creationId xmlns:a16="http://schemas.microsoft.com/office/drawing/2014/main" id="{405373DF-1DFF-84BE-CD29-76A0F01B315B}"/>
              </a:ext>
            </a:extLst>
          </p:cNvPr>
          <p:cNvSpPr txBox="1"/>
          <p:nvPr/>
        </p:nvSpPr>
        <p:spPr>
          <a:xfrm>
            <a:off x="5369570" y="3281448"/>
            <a:ext cx="1372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600" dirty="0"/>
          </a:p>
          <a:p>
            <a:r>
              <a:rPr lang="ca-ES" sz="800" dirty="0"/>
              <a:t>GLOBUS</a:t>
            </a:r>
          </a:p>
          <a:p>
            <a:endParaRPr lang="ca-ES" sz="800" dirty="0"/>
          </a:p>
          <a:p>
            <a:r>
              <a:rPr lang="ca-ES" sz="800" dirty="0"/>
              <a:t>FEM UN FONS MARÍ</a:t>
            </a:r>
          </a:p>
        </p:txBody>
      </p:sp>
      <p:sp>
        <p:nvSpPr>
          <p:cNvPr id="579" name="CuadroTexto 578">
            <a:extLst>
              <a:ext uri="{FF2B5EF4-FFF2-40B4-BE49-F238E27FC236}">
                <a16:creationId xmlns:a16="http://schemas.microsoft.com/office/drawing/2014/main" id="{334C3BFE-69D7-C22C-E863-402FC046FB4D}"/>
              </a:ext>
            </a:extLst>
          </p:cNvPr>
          <p:cNvSpPr txBox="1"/>
          <p:nvPr/>
        </p:nvSpPr>
        <p:spPr>
          <a:xfrm>
            <a:off x="3031619" y="4244516"/>
            <a:ext cx="1307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r>
              <a:rPr lang="ca-ES" sz="700" dirty="0"/>
              <a:t>FEM UN MICRO HORT</a:t>
            </a:r>
          </a:p>
          <a:p>
            <a:endParaRPr lang="ca-ES" sz="700" dirty="0"/>
          </a:p>
          <a:p>
            <a:r>
              <a:rPr lang="ca-ES" sz="700" dirty="0"/>
              <a:t>EL NOSTRE CARNET</a:t>
            </a:r>
          </a:p>
        </p:txBody>
      </p:sp>
      <p:sp>
        <p:nvSpPr>
          <p:cNvPr id="580" name="CuadroTexto 579">
            <a:extLst>
              <a:ext uri="{FF2B5EF4-FFF2-40B4-BE49-F238E27FC236}">
                <a16:creationId xmlns:a16="http://schemas.microsoft.com/office/drawing/2014/main" id="{087E4FF7-98ED-4D62-180B-F24BFCC4345C}"/>
              </a:ext>
            </a:extLst>
          </p:cNvPr>
          <p:cNvSpPr txBox="1"/>
          <p:nvPr/>
        </p:nvSpPr>
        <p:spPr>
          <a:xfrm>
            <a:off x="5344932" y="4229487"/>
            <a:ext cx="1307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r>
              <a:rPr lang="ca-ES" sz="700" dirty="0"/>
              <a:t>EL NOSTRE CARNET</a:t>
            </a:r>
          </a:p>
          <a:p>
            <a:endParaRPr lang="ca-ES" sz="700" dirty="0"/>
          </a:p>
          <a:p>
            <a:r>
              <a:rPr lang="ca-ES" sz="700" dirty="0"/>
              <a:t>FEM UN MICRO HORT</a:t>
            </a:r>
          </a:p>
          <a:p>
            <a:endParaRPr lang="ca-ES" sz="700" dirty="0"/>
          </a:p>
        </p:txBody>
      </p:sp>
      <p:sp>
        <p:nvSpPr>
          <p:cNvPr id="581" name="CuadroTexto 580">
            <a:extLst>
              <a:ext uri="{FF2B5EF4-FFF2-40B4-BE49-F238E27FC236}">
                <a16:creationId xmlns:a16="http://schemas.microsoft.com/office/drawing/2014/main" id="{F78EF890-547A-43F4-4324-CDE9766B3A49}"/>
              </a:ext>
            </a:extLst>
          </p:cNvPr>
          <p:cNvSpPr txBox="1"/>
          <p:nvPr/>
        </p:nvSpPr>
        <p:spPr>
          <a:xfrm>
            <a:off x="3058661" y="5055364"/>
            <a:ext cx="114212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r>
              <a:rPr lang="ca-ES" sz="600" dirty="0"/>
              <a:t>BENVINGUTS AL LABERINT</a:t>
            </a:r>
          </a:p>
          <a:p>
            <a:endParaRPr lang="ca-ES" sz="600" dirty="0"/>
          </a:p>
          <a:p>
            <a:endParaRPr lang="ca-ES" sz="600" dirty="0"/>
          </a:p>
          <a:p>
            <a:r>
              <a:rPr lang="ca-ES" sz="600" dirty="0"/>
              <a:t>EL ‘’CATALEJO’’</a:t>
            </a:r>
          </a:p>
          <a:p>
            <a:endParaRPr lang="ca-ES" sz="700" dirty="0"/>
          </a:p>
        </p:txBody>
      </p:sp>
      <p:sp>
        <p:nvSpPr>
          <p:cNvPr id="582" name="CuadroTexto 581">
            <a:extLst>
              <a:ext uri="{FF2B5EF4-FFF2-40B4-BE49-F238E27FC236}">
                <a16:creationId xmlns:a16="http://schemas.microsoft.com/office/drawing/2014/main" id="{41E503ED-F827-A59A-8053-142804BFD23D}"/>
              </a:ext>
            </a:extLst>
          </p:cNvPr>
          <p:cNvSpPr txBox="1"/>
          <p:nvPr/>
        </p:nvSpPr>
        <p:spPr>
          <a:xfrm>
            <a:off x="5368382" y="5056550"/>
            <a:ext cx="114212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r>
              <a:rPr lang="ca-ES" sz="600" dirty="0"/>
              <a:t>BENVINGUTS AL LABERINT</a:t>
            </a:r>
          </a:p>
          <a:p>
            <a:endParaRPr lang="ca-ES" sz="600" dirty="0"/>
          </a:p>
          <a:p>
            <a:endParaRPr lang="ca-ES" sz="600" dirty="0"/>
          </a:p>
          <a:p>
            <a:r>
              <a:rPr lang="ca-ES" sz="600" dirty="0"/>
              <a:t>EL ‘’CATALEJO’’</a:t>
            </a:r>
          </a:p>
          <a:p>
            <a:endParaRPr lang="ca-ES" sz="700" dirty="0"/>
          </a:p>
        </p:txBody>
      </p:sp>
      <p:pic>
        <p:nvPicPr>
          <p:cNvPr id="2" name="Google Shape;592;p36">
            <a:extLst>
              <a:ext uri="{FF2B5EF4-FFF2-40B4-BE49-F238E27FC236}">
                <a16:creationId xmlns:a16="http://schemas.microsoft.com/office/drawing/2014/main" id="{6EC0FCFC-FDD8-042C-C00B-D8B9976999C1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2883920" y="3488038"/>
            <a:ext cx="206519" cy="2020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596;p36">
            <a:extLst>
              <a:ext uri="{FF2B5EF4-FFF2-40B4-BE49-F238E27FC236}">
                <a16:creationId xmlns:a16="http://schemas.microsoft.com/office/drawing/2014/main" id="{0DE32A08-DE60-0EAC-C186-FFFFF4E040A5}"/>
              </a:ext>
            </a:extLst>
          </p:cNvPr>
          <p:cNvSpPr/>
          <p:nvPr/>
        </p:nvSpPr>
        <p:spPr>
          <a:xfrm>
            <a:off x="2861569" y="3730316"/>
            <a:ext cx="242309" cy="224891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4" name="Google Shape;592;p36">
            <a:extLst>
              <a:ext uri="{FF2B5EF4-FFF2-40B4-BE49-F238E27FC236}">
                <a16:creationId xmlns:a16="http://schemas.microsoft.com/office/drawing/2014/main" id="{EF464E89-A36D-C7BD-48E5-772B2AF2167B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5199819" y="3767031"/>
            <a:ext cx="206519" cy="2020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596;p36">
            <a:extLst>
              <a:ext uri="{FF2B5EF4-FFF2-40B4-BE49-F238E27FC236}">
                <a16:creationId xmlns:a16="http://schemas.microsoft.com/office/drawing/2014/main" id="{D74D2960-8F24-7158-0958-4388538608E1}"/>
              </a:ext>
            </a:extLst>
          </p:cNvPr>
          <p:cNvSpPr/>
          <p:nvPr/>
        </p:nvSpPr>
        <p:spPr>
          <a:xfrm>
            <a:off x="5184680" y="3511926"/>
            <a:ext cx="242309" cy="224891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7" name="Google Shape;592;p36">
            <a:extLst>
              <a:ext uri="{FF2B5EF4-FFF2-40B4-BE49-F238E27FC236}">
                <a16:creationId xmlns:a16="http://schemas.microsoft.com/office/drawing/2014/main" id="{3EF08FD1-DE23-0C62-476F-48899A22F4BC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5172773" y="4636229"/>
            <a:ext cx="206519" cy="20203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595;p36">
            <a:extLst>
              <a:ext uri="{FF2B5EF4-FFF2-40B4-BE49-F238E27FC236}">
                <a16:creationId xmlns:a16="http://schemas.microsoft.com/office/drawing/2014/main" id="{9F225E90-6C3A-0AE2-81A5-ABE07895C948}"/>
              </a:ext>
            </a:extLst>
          </p:cNvPr>
          <p:cNvSpPr/>
          <p:nvPr/>
        </p:nvSpPr>
        <p:spPr>
          <a:xfrm>
            <a:off x="5172773" y="4388523"/>
            <a:ext cx="250291" cy="224891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" name="Google Shape;595;p36">
            <a:extLst>
              <a:ext uri="{FF2B5EF4-FFF2-40B4-BE49-F238E27FC236}">
                <a16:creationId xmlns:a16="http://schemas.microsoft.com/office/drawing/2014/main" id="{C96E2B59-3A0A-AA45-7F9D-FC09DDCB2A27}"/>
              </a:ext>
            </a:extLst>
          </p:cNvPr>
          <p:cNvSpPr/>
          <p:nvPr/>
        </p:nvSpPr>
        <p:spPr>
          <a:xfrm>
            <a:off x="2855743" y="4630284"/>
            <a:ext cx="250291" cy="224891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1" name="Google Shape;592;p36">
            <a:extLst>
              <a:ext uri="{FF2B5EF4-FFF2-40B4-BE49-F238E27FC236}">
                <a16:creationId xmlns:a16="http://schemas.microsoft.com/office/drawing/2014/main" id="{960F64F1-9E48-CB65-0F46-53380C54C51C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2883920" y="4402261"/>
            <a:ext cx="206519" cy="2020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596;p36">
            <a:extLst>
              <a:ext uri="{FF2B5EF4-FFF2-40B4-BE49-F238E27FC236}">
                <a16:creationId xmlns:a16="http://schemas.microsoft.com/office/drawing/2014/main" id="{2EED8CD9-FF2C-27A7-8DC0-B23CFD25414C}"/>
              </a:ext>
            </a:extLst>
          </p:cNvPr>
          <p:cNvSpPr/>
          <p:nvPr/>
        </p:nvSpPr>
        <p:spPr>
          <a:xfrm>
            <a:off x="2861569" y="5248340"/>
            <a:ext cx="242309" cy="224891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4" name="Google Shape;591;p36">
            <a:extLst>
              <a:ext uri="{FF2B5EF4-FFF2-40B4-BE49-F238E27FC236}">
                <a16:creationId xmlns:a16="http://schemas.microsoft.com/office/drawing/2014/main" id="{E0049CEF-4F26-FA76-E5D1-3ACD860D1D76}"/>
              </a:ext>
            </a:extLst>
          </p:cNvPr>
          <p:cNvSpPr/>
          <p:nvPr/>
        </p:nvSpPr>
        <p:spPr>
          <a:xfrm>
            <a:off x="2870104" y="5491143"/>
            <a:ext cx="225238" cy="228581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" name="Google Shape;596;p36">
            <a:extLst>
              <a:ext uri="{FF2B5EF4-FFF2-40B4-BE49-F238E27FC236}">
                <a16:creationId xmlns:a16="http://schemas.microsoft.com/office/drawing/2014/main" id="{4559B8A7-38DB-746C-56F0-6CA90564C2F3}"/>
              </a:ext>
            </a:extLst>
          </p:cNvPr>
          <p:cNvSpPr/>
          <p:nvPr/>
        </p:nvSpPr>
        <p:spPr>
          <a:xfrm>
            <a:off x="5184680" y="5477506"/>
            <a:ext cx="242309" cy="224891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" name="Google Shape;591;p36">
            <a:extLst>
              <a:ext uri="{FF2B5EF4-FFF2-40B4-BE49-F238E27FC236}">
                <a16:creationId xmlns:a16="http://schemas.microsoft.com/office/drawing/2014/main" id="{38D0CC6F-4126-229E-3684-73B35756DA00}"/>
              </a:ext>
            </a:extLst>
          </p:cNvPr>
          <p:cNvSpPr/>
          <p:nvPr/>
        </p:nvSpPr>
        <p:spPr>
          <a:xfrm>
            <a:off x="5199487" y="5204049"/>
            <a:ext cx="225238" cy="228581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>
          <a:extLst>
            <a:ext uri="{FF2B5EF4-FFF2-40B4-BE49-F238E27FC236}">
              <a16:creationId xmlns:a16="http://schemas.microsoft.com/office/drawing/2014/main" id="{615AD23D-B63E-CB8A-783B-F995EA009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36">
            <a:extLst>
              <a:ext uri="{FF2B5EF4-FFF2-40B4-BE49-F238E27FC236}">
                <a16:creationId xmlns:a16="http://schemas.microsoft.com/office/drawing/2014/main" id="{200DE390-603B-B428-D1E8-DB68F26766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9200" y="1083903"/>
            <a:ext cx="3307500" cy="3380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0800" rIns="0" bIns="0" rtlCol="0" anchor="t" anchorCtr="0">
            <a:spAutoFit/>
          </a:bodyPr>
          <a:lstStyle/>
          <a:p>
            <a:pPr marL="10800">
              <a:lnSpc>
                <a:spcPct val="100000"/>
              </a:lnSpc>
            </a:pPr>
            <a:r>
              <a:rPr lang="ca-ES" dirty="0"/>
              <a:t>Calendari d'activitats</a:t>
            </a:r>
          </a:p>
        </p:txBody>
      </p:sp>
      <p:sp>
        <p:nvSpPr>
          <p:cNvPr id="589" name="Google Shape;589;p36">
            <a:extLst>
              <a:ext uri="{FF2B5EF4-FFF2-40B4-BE49-F238E27FC236}">
                <a16:creationId xmlns:a16="http://schemas.microsoft.com/office/drawing/2014/main" id="{939F22E1-5C88-D91A-97FD-0FD7F69B6EB5}"/>
              </a:ext>
            </a:extLst>
          </p:cNvPr>
          <p:cNvSpPr/>
          <p:nvPr/>
        </p:nvSpPr>
        <p:spPr>
          <a:xfrm>
            <a:off x="540000" y="1514687"/>
            <a:ext cx="648000" cy="0"/>
          </a:xfrm>
          <a:custGeom>
            <a:avLst/>
            <a:gdLst/>
            <a:ahLst/>
            <a:cxnLst/>
            <a:rect l="l" t="t" r="r" b="b"/>
            <a:pathLst>
              <a:path w="762000" h="120000" extrusionOk="0">
                <a:moveTo>
                  <a:pt x="0" y="0"/>
                </a:moveTo>
                <a:lnTo>
                  <a:pt x="762000" y="0"/>
                </a:lnTo>
              </a:path>
            </a:pathLst>
          </a:custGeom>
          <a:noFill/>
          <a:ln w="12700" cap="flat" cmpd="sng">
            <a:solidFill>
              <a:srgbClr val="05574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aphicFrame>
        <p:nvGraphicFramePr>
          <p:cNvPr id="590" name="Google Shape;590;p36">
            <a:extLst>
              <a:ext uri="{FF2B5EF4-FFF2-40B4-BE49-F238E27FC236}">
                <a16:creationId xmlns:a16="http://schemas.microsoft.com/office/drawing/2014/main" id="{66815E30-0ECB-55BA-34F9-C1D79B45D7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4550019"/>
              </p:ext>
            </p:extLst>
          </p:nvPr>
        </p:nvGraphicFramePr>
        <p:xfrm>
          <a:off x="529200" y="1994994"/>
          <a:ext cx="5778000" cy="562055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194">
                <a:tc gridSpan="5">
                  <a:txBody>
                    <a:bodyPr/>
                    <a:lstStyle/>
                    <a:p>
                      <a:pPr marL="250190" marR="279654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Programació</a:t>
                      </a:r>
                      <a:r>
                        <a:rPr lang="es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  mensual    1R I 3R </a:t>
                      </a:r>
                      <a:r>
                        <a:rPr lang="ca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Arial" panose="020B0604020202020204"/>
                        </a:rPr>
                        <a:t>M</a:t>
                      </a:r>
                      <a:r>
                        <a:rPr lang="ca-ES" sz="1700" b="1" dirty="0">
                          <a:solidFill>
                            <a:srgbClr val="05574A"/>
                          </a:solidFill>
                          <a:sym typeface="Arial" panose="020B0604020202020204"/>
                        </a:rPr>
                        <a:t>es:  Març</a:t>
                      </a:r>
                      <a:r>
                        <a:rPr 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	</a:t>
                      </a:r>
                      <a:endParaRPr sz="1700" u="none" strike="noStrike" cap="none" dirty="0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0" marR="0" marT="119884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DILL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DIM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DX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DIJ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08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DIV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557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4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5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7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</a:t>
                      </a:r>
                      <a:endParaRPr sz="14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2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92" name="Google Shape;592;p36">
            <a:extLst>
              <a:ext uri="{FF2B5EF4-FFF2-40B4-BE49-F238E27FC236}">
                <a16:creationId xmlns:a16="http://schemas.microsoft.com/office/drawing/2014/main" id="{54A97141-01C0-850D-2C07-658C4A34B42E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51088" y="8619438"/>
            <a:ext cx="423562" cy="414720"/>
          </a:xfrm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36">
            <a:extLst>
              <a:ext uri="{FF2B5EF4-FFF2-40B4-BE49-F238E27FC236}">
                <a16:creationId xmlns:a16="http://schemas.microsoft.com/office/drawing/2014/main" id="{B55171A4-8984-3BF8-3D00-9EB1E4448B50}"/>
              </a:ext>
            </a:extLst>
          </p:cNvPr>
          <p:cNvSpPr/>
          <p:nvPr/>
        </p:nvSpPr>
        <p:spPr>
          <a:xfrm>
            <a:off x="656640" y="8131081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5" name="Google Shape;595;p36">
            <a:extLst>
              <a:ext uri="{FF2B5EF4-FFF2-40B4-BE49-F238E27FC236}">
                <a16:creationId xmlns:a16="http://schemas.microsoft.com/office/drawing/2014/main" id="{90A5417E-099D-FDB4-772E-752D21F343DF}"/>
              </a:ext>
            </a:extLst>
          </p:cNvPr>
          <p:cNvSpPr/>
          <p:nvPr/>
        </p:nvSpPr>
        <p:spPr>
          <a:xfrm>
            <a:off x="2514394" y="8672991"/>
            <a:ext cx="414720" cy="368280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7" name="Google Shape;597;p36">
            <a:extLst>
              <a:ext uri="{FF2B5EF4-FFF2-40B4-BE49-F238E27FC236}">
                <a16:creationId xmlns:a16="http://schemas.microsoft.com/office/drawing/2014/main" id="{7B187B93-DF8E-BFFE-3343-1BC0A86BDE19}"/>
              </a:ext>
            </a:extLst>
          </p:cNvPr>
          <p:cNvSpPr txBox="1"/>
          <p:nvPr/>
        </p:nvSpPr>
        <p:spPr>
          <a:xfrm>
            <a:off x="5079873" y="8165823"/>
            <a:ext cx="139265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sport, psicomotricitat   i moviment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98" name="Google Shape;598;p36">
            <a:extLst>
              <a:ext uri="{FF2B5EF4-FFF2-40B4-BE49-F238E27FC236}">
                <a16:creationId xmlns:a16="http://schemas.microsoft.com/office/drawing/2014/main" id="{9B1ABAD8-B9D6-C8BF-E0D3-6AEF72088918}"/>
              </a:ext>
            </a:extLst>
          </p:cNvPr>
          <p:cNvSpPr txBox="1"/>
          <p:nvPr/>
        </p:nvSpPr>
        <p:spPr>
          <a:xfrm>
            <a:off x="2949487" y="8171745"/>
            <a:ext cx="1074518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Experimentació, a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rt i creativitat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99" name="Google Shape;599;p36">
            <a:extLst>
              <a:ext uri="{FF2B5EF4-FFF2-40B4-BE49-F238E27FC236}">
                <a16:creationId xmlns:a16="http://schemas.microsoft.com/office/drawing/2014/main" id="{E49C776B-7D71-7178-5A37-58A9EA8A5548}"/>
              </a:ext>
            </a:extLst>
          </p:cNvPr>
          <p:cNvSpPr txBox="1"/>
          <p:nvPr/>
        </p:nvSpPr>
        <p:spPr>
          <a:xfrm>
            <a:off x="1163121" y="8200195"/>
            <a:ext cx="69927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M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úsica, ball   i </a:t>
            </a:r>
            <a:r>
              <a:rPr lang="ca-ES" sz="935" i="1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pòdcast</a:t>
            </a:r>
            <a:endParaRPr sz="935" i="1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0" name="Google Shape;600;p36">
            <a:extLst>
              <a:ext uri="{FF2B5EF4-FFF2-40B4-BE49-F238E27FC236}">
                <a16:creationId xmlns:a16="http://schemas.microsoft.com/office/drawing/2014/main" id="{39573BF1-1C4F-8E25-3FB3-50D4D9BF22F4}"/>
              </a:ext>
            </a:extLst>
          </p:cNvPr>
          <p:cNvSpPr txBox="1"/>
          <p:nvPr/>
        </p:nvSpPr>
        <p:spPr>
          <a:xfrm>
            <a:off x="1163121" y="8673038"/>
            <a:ext cx="106218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uina, alimentació   i reciclatge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1" name="Google Shape;601;p36">
            <a:extLst>
              <a:ext uri="{FF2B5EF4-FFF2-40B4-BE49-F238E27FC236}">
                <a16:creationId xmlns:a16="http://schemas.microsoft.com/office/drawing/2014/main" id="{C13502A5-21F2-EDAE-24B6-665FAEDBBDAE}"/>
              </a:ext>
            </a:extLst>
          </p:cNvPr>
          <p:cNvSpPr txBox="1"/>
          <p:nvPr/>
        </p:nvSpPr>
        <p:spPr>
          <a:xfrm>
            <a:off x="3001860" y="8672991"/>
            <a:ext cx="83267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ompetències  emocionals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2" name="Google Shape;602;p36">
            <a:extLst>
              <a:ext uri="{FF2B5EF4-FFF2-40B4-BE49-F238E27FC236}">
                <a16:creationId xmlns:a16="http://schemas.microsoft.com/office/drawing/2014/main" id="{2EFC2691-772C-14F8-83B1-C0DDCF18068C}"/>
              </a:ext>
            </a:extLst>
          </p:cNvPr>
          <p:cNvSpPr txBox="1"/>
          <p:nvPr/>
        </p:nvSpPr>
        <p:spPr>
          <a:xfrm>
            <a:off x="5079873" y="8689076"/>
            <a:ext cx="101898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J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ocs, manipulació   i robòtica bàsica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603" name="Google Shape;603;p36">
            <a:extLst>
              <a:ext uri="{FF2B5EF4-FFF2-40B4-BE49-F238E27FC236}">
                <a16:creationId xmlns:a16="http://schemas.microsoft.com/office/drawing/2014/main" id="{E53EA68E-EB5C-60FC-0DD4-C40B45097D9A}"/>
              </a:ext>
            </a:extLst>
          </p:cNvPr>
          <p:cNvGrpSpPr/>
          <p:nvPr/>
        </p:nvGrpSpPr>
        <p:grpSpPr>
          <a:xfrm>
            <a:off x="4851285" y="729198"/>
            <a:ext cx="1472179" cy="973015"/>
            <a:chOff x="5704752" y="379822"/>
            <a:chExt cx="1731174" cy="1144193"/>
          </a:xfrm>
        </p:grpSpPr>
        <p:sp>
          <p:nvSpPr>
            <p:cNvPr id="604" name="Google Shape;604;p36">
              <a:extLst>
                <a:ext uri="{FF2B5EF4-FFF2-40B4-BE49-F238E27FC236}">
                  <a16:creationId xmlns:a16="http://schemas.microsoft.com/office/drawing/2014/main" id="{D40BE21E-B7BA-42A2-C5B5-448B861A304B}"/>
                </a:ext>
              </a:extLst>
            </p:cNvPr>
            <p:cNvSpPr/>
            <p:nvPr/>
          </p:nvSpPr>
          <p:spPr>
            <a:xfrm>
              <a:off x="6857443" y="379822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4" h="572135" extrusionOk="0">
                  <a:moveTo>
                    <a:pt x="270706" y="301270"/>
                  </a:moveTo>
                  <a:lnTo>
                    <a:pt x="201968" y="342416"/>
                  </a:lnTo>
                  <a:lnTo>
                    <a:pt x="161789" y="369594"/>
                  </a:lnTo>
                  <a:lnTo>
                    <a:pt x="126534" y="395838"/>
                  </a:lnTo>
                  <a:lnTo>
                    <a:pt x="96022" y="420969"/>
                  </a:lnTo>
                  <a:lnTo>
                    <a:pt x="48501" y="467162"/>
                  </a:lnTo>
                  <a:lnTo>
                    <a:pt x="17775" y="506720"/>
                  </a:lnTo>
                  <a:lnTo>
                    <a:pt x="0" y="550444"/>
                  </a:lnTo>
                  <a:lnTo>
                    <a:pt x="899" y="560130"/>
                  </a:lnTo>
                  <a:lnTo>
                    <a:pt x="4909" y="567068"/>
                  </a:lnTo>
                  <a:lnTo>
                    <a:pt x="11847" y="571077"/>
                  </a:lnTo>
                  <a:lnTo>
                    <a:pt x="21532" y="571977"/>
                  </a:lnTo>
                  <a:lnTo>
                    <a:pt x="33783" y="569585"/>
                  </a:lnTo>
                  <a:lnTo>
                    <a:pt x="84115" y="540847"/>
                  </a:lnTo>
                  <a:lnTo>
                    <a:pt x="127173" y="501905"/>
                  </a:lnTo>
                  <a:lnTo>
                    <a:pt x="176138" y="445442"/>
                  </a:lnTo>
                  <a:lnTo>
                    <a:pt x="202383" y="410188"/>
                  </a:lnTo>
                  <a:lnTo>
                    <a:pt x="229560" y="370009"/>
                  </a:lnTo>
                  <a:lnTo>
                    <a:pt x="257489" y="324724"/>
                  </a:lnTo>
                  <a:lnTo>
                    <a:pt x="270706" y="301270"/>
                  </a:lnTo>
                  <a:close/>
                </a:path>
                <a:path w="572134" h="572135" extrusionOk="0">
                  <a:moveTo>
                    <a:pt x="301270" y="301270"/>
                  </a:moveTo>
                  <a:lnTo>
                    <a:pt x="342416" y="370009"/>
                  </a:lnTo>
                  <a:lnTo>
                    <a:pt x="369594" y="410188"/>
                  </a:lnTo>
                  <a:lnTo>
                    <a:pt x="395838" y="445442"/>
                  </a:lnTo>
                  <a:lnTo>
                    <a:pt x="420969" y="475954"/>
                  </a:lnTo>
                  <a:lnTo>
                    <a:pt x="467261" y="523558"/>
                  </a:lnTo>
                  <a:lnTo>
                    <a:pt x="506720" y="554202"/>
                  </a:lnTo>
                  <a:lnTo>
                    <a:pt x="550444" y="571977"/>
                  </a:lnTo>
                  <a:lnTo>
                    <a:pt x="560130" y="571077"/>
                  </a:lnTo>
                  <a:lnTo>
                    <a:pt x="567068" y="567068"/>
                  </a:lnTo>
                  <a:lnTo>
                    <a:pt x="571077" y="560130"/>
                  </a:lnTo>
                  <a:lnTo>
                    <a:pt x="571977" y="550444"/>
                  </a:lnTo>
                  <a:lnTo>
                    <a:pt x="569585" y="538194"/>
                  </a:lnTo>
                  <a:lnTo>
                    <a:pt x="540847" y="487861"/>
                  </a:lnTo>
                  <a:lnTo>
                    <a:pt x="501905" y="444804"/>
                  </a:lnTo>
                  <a:lnTo>
                    <a:pt x="445442" y="395838"/>
                  </a:lnTo>
                  <a:lnTo>
                    <a:pt x="410188" y="369594"/>
                  </a:lnTo>
                  <a:lnTo>
                    <a:pt x="370009" y="342416"/>
                  </a:lnTo>
                  <a:lnTo>
                    <a:pt x="324724" y="314487"/>
                  </a:lnTo>
                  <a:lnTo>
                    <a:pt x="301270" y="301270"/>
                  </a:lnTo>
                  <a:close/>
                </a:path>
                <a:path w="572134" h="572135" extrusionOk="0">
                  <a:moveTo>
                    <a:pt x="278073" y="288198"/>
                  </a:moveTo>
                  <a:lnTo>
                    <a:pt x="270706" y="301270"/>
                  </a:lnTo>
                  <a:lnTo>
                    <a:pt x="283779" y="293904"/>
                  </a:lnTo>
                  <a:lnTo>
                    <a:pt x="281722" y="290254"/>
                  </a:lnTo>
                  <a:lnTo>
                    <a:pt x="278073" y="288198"/>
                  </a:lnTo>
                  <a:close/>
                </a:path>
                <a:path w="572134" h="572135" extrusionOk="0">
                  <a:moveTo>
                    <a:pt x="293904" y="288198"/>
                  </a:moveTo>
                  <a:lnTo>
                    <a:pt x="290254" y="290254"/>
                  </a:lnTo>
                  <a:lnTo>
                    <a:pt x="288198" y="293904"/>
                  </a:lnTo>
                  <a:lnTo>
                    <a:pt x="301270" y="301270"/>
                  </a:lnTo>
                  <a:lnTo>
                    <a:pt x="293904" y="288198"/>
                  </a:lnTo>
                  <a:close/>
                </a:path>
                <a:path w="572134" h="572135" extrusionOk="0">
                  <a:moveTo>
                    <a:pt x="285988" y="292658"/>
                  </a:moveTo>
                  <a:lnTo>
                    <a:pt x="283779" y="293904"/>
                  </a:lnTo>
                  <a:lnTo>
                    <a:pt x="285988" y="297825"/>
                  </a:lnTo>
                  <a:lnTo>
                    <a:pt x="288198" y="293904"/>
                  </a:lnTo>
                  <a:lnTo>
                    <a:pt x="285988" y="292658"/>
                  </a:lnTo>
                  <a:close/>
                </a:path>
                <a:path w="572134" h="572135" extrusionOk="0">
                  <a:moveTo>
                    <a:pt x="281722" y="290254"/>
                  </a:moveTo>
                  <a:lnTo>
                    <a:pt x="283779" y="293904"/>
                  </a:lnTo>
                  <a:lnTo>
                    <a:pt x="285988" y="292658"/>
                  </a:lnTo>
                  <a:lnTo>
                    <a:pt x="281722" y="290254"/>
                  </a:lnTo>
                  <a:close/>
                </a:path>
                <a:path w="572134" h="572135" extrusionOk="0">
                  <a:moveTo>
                    <a:pt x="290254" y="290254"/>
                  </a:moveTo>
                  <a:lnTo>
                    <a:pt x="285988" y="292658"/>
                  </a:lnTo>
                  <a:lnTo>
                    <a:pt x="288198" y="293904"/>
                  </a:lnTo>
                  <a:lnTo>
                    <a:pt x="290254" y="290254"/>
                  </a:lnTo>
                  <a:close/>
                </a:path>
                <a:path w="572134" h="572135" extrusionOk="0">
                  <a:moveTo>
                    <a:pt x="285988" y="279318"/>
                  </a:moveTo>
                  <a:lnTo>
                    <a:pt x="281722" y="281722"/>
                  </a:lnTo>
                  <a:lnTo>
                    <a:pt x="279318" y="285988"/>
                  </a:lnTo>
                  <a:lnTo>
                    <a:pt x="281722" y="290254"/>
                  </a:lnTo>
                  <a:lnTo>
                    <a:pt x="285988" y="292658"/>
                  </a:lnTo>
                  <a:lnTo>
                    <a:pt x="290254" y="290254"/>
                  </a:lnTo>
                  <a:lnTo>
                    <a:pt x="292658" y="285988"/>
                  </a:lnTo>
                  <a:lnTo>
                    <a:pt x="290254" y="281722"/>
                  </a:lnTo>
                  <a:lnTo>
                    <a:pt x="285988" y="279318"/>
                  </a:lnTo>
                  <a:close/>
                </a:path>
                <a:path w="572134" h="572135" extrusionOk="0">
                  <a:moveTo>
                    <a:pt x="279318" y="285988"/>
                  </a:moveTo>
                  <a:lnTo>
                    <a:pt x="278073" y="288198"/>
                  </a:lnTo>
                  <a:lnTo>
                    <a:pt x="281722" y="290254"/>
                  </a:lnTo>
                  <a:lnTo>
                    <a:pt x="279318" y="285988"/>
                  </a:lnTo>
                  <a:close/>
                </a:path>
                <a:path w="572134" h="572135" extrusionOk="0">
                  <a:moveTo>
                    <a:pt x="292658" y="285988"/>
                  </a:moveTo>
                  <a:lnTo>
                    <a:pt x="290254" y="290254"/>
                  </a:lnTo>
                  <a:lnTo>
                    <a:pt x="293904" y="288198"/>
                  </a:lnTo>
                  <a:lnTo>
                    <a:pt x="292658" y="285988"/>
                  </a:lnTo>
                  <a:close/>
                </a:path>
                <a:path w="572134" h="572135" extrusionOk="0">
                  <a:moveTo>
                    <a:pt x="278073" y="283779"/>
                  </a:moveTo>
                  <a:lnTo>
                    <a:pt x="274152" y="285988"/>
                  </a:lnTo>
                  <a:lnTo>
                    <a:pt x="278073" y="288198"/>
                  </a:lnTo>
                  <a:lnTo>
                    <a:pt x="279318" y="285988"/>
                  </a:lnTo>
                  <a:lnTo>
                    <a:pt x="278073" y="283779"/>
                  </a:lnTo>
                  <a:close/>
                </a:path>
                <a:path w="572134" h="572135" extrusionOk="0">
                  <a:moveTo>
                    <a:pt x="293904" y="283779"/>
                  </a:moveTo>
                  <a:lnTo>
                    <a:pt x="292658" y="285988"/>
                  </a:lnTo>
                  <a:lnTo>
                    <a:pt x="293904" y="288198"/>
                  </a:lnTo>
                  <a:lnTo>
                    <a:pt x="297825" y="285988"/>
                  </a:lnTo>
                  <a:lnTo>
                    <a:pt x="293904" y="283779"/>
                  </a:lnTo>
                  <a:close/>
                </a:path>
                <a:path w="572134" h="572135" extrusionOk="0">
                  <a:moveTo>
                    <a:pt x="281722" y="281722"/>
                  </a:moveTo>
                  <a:lnTo>
                    <a:pt x="278073" y="283779"/>
                  </a:lnTo>
                  <a:lnTo>
                    <a:pt x="279318" y="285988"/>
                  </a:lnTo>
                  <a:lnTo>
                    <a:pt x="281722" y="281722"/>
                  </a:lnTo>
                  <a:close/>
                </a:path>
                <a:path w="572134" h="572135" extrusionOk="0">
                  <a:moveTo>
                    <a:pt x="290254" y="281722"/>
                  </a:moveTo>
                  <a:lnTo>
                    <a:pt x="292658" y="285988"/>
                  </a:lnTo>
                  <a:lnTo>
                    <a:pt x="293904" y="283779"/>
                  </a:lnTo>
                  <a:lnTo>
                    <a:pt x="290254" y="281722"/>
                  </a:lnTo>
                  <a:close/>
                </a:path>
                <a:path w="572134" h="572135" extrusionOk="0">
                  <a:moveTo>
                    <a:pt x="270706" y="270706"/>
                  </a:moveTo>
                  <a:lnTo>
                    <a:pt x="278073" y="283779"/>
                  </a:lnTo>
                  <a:lnTo>
                    <a:pt x="281722" y="281722"/>
                  </a:lnTo>
                  <a:lnTo>
                    <a:pt x="283779" y="278073"/>
                  </a:lnTo>
                  <a:lnTo>
                    <a:pt x="270706" y="270706"/>
                  </a:lnTo>
                  <a:close/>
                </a:path>
                <a:path w="572134" h="572135" extrusionOk="0">
                  <a:moveTo>
                    <a:pt x="301270" y="270706"/>
                  </a:moveTo>
                  <a:lnTo>
                    <a:pt x="288198" y="278073"/>
                  </a:lnTo>
                  <a:lnTo>
                    <a:pt x="290254" y="281722"/>
                  </a:lnTo>
                  <a:lnTo>
                    <a:pt x="293904" y="283779"/>
                  </a:lnTo>
                  <a:lnTo>
                    <a:pt x="301270" y="270706"/>
                  </a:lnTo>
                  <a:close/>
                </a:path>
                <a:path w="572134" h="572135" extrusionOk="0">
                  <a:moveTo>
                    <a:pt x="283779" y="278073"/>
                  </a:moveTo>
                  <a:lnTo>
                    <a:pt x="281722" y="281722"/>
                  </a:lnTo>
                  <a:lnTo>
                    <a:pt x="285988" y="279318"/>
                  </a:lnTo>
                  <a:lnTo>
                    <a:pt x="283779" y="278073"/>
                  </a:lnTo>
                  <a:close/>
                </a:path>
                <a:path w="572134" h="572135" extrusionOk="0">
                  <a:moveTo>
                    <a:pt x="288198" y="278073"/>
                  </a:moveTo>
                  <a:lnTo>
                    <a:pt x="285988" y="279318"/>
                  </a:lnTo>
                  <a:lnTo>
                    <a:pt x="290254" y="281722"/>
                  </a:lnTo>
                  <a:lnTo>
                    <a:pt x="288198" y="278073"/>
                  </a:lnTo>
                  <a:close/>
                </a:path>
                <a:path w="572134" h="572135" extrusionOk="0">
                  <a:moveTo>
                    <a:pt x="285988" y="274152"/>
                  </a:moveTo>
                  <a:lnTo>
                    <a:pt x="283779" y="278073"/>
                  </a:lnTo>
                  <a:lnTo>
                    <a:pt x="285988" y="279318"/>
                  </a:lnTo>
                  <a:lnTo>
                    <a:pt x="288198" y="278073"/>
                  </a:lnTo>
                  <a:lnTo>
                    <a:pt x="285988" y="274152"/>
                  </a:lnTo>
                  <a:close/>
                </a:path>
                <a:path w="572134" h="572135" extrusionOk="0">
                  <a:moveTo>
                    <a:pt x="21532" y="0"/>
                  </a:moveTo>
                  <a:lnTo>
                    <a:pt x="11847" y="899"/>
                  </a:lnTo>
                  <a:lnTo>
                    <a:pt x="4909" y="4909"/>
                  </a:lnTo>
                  <a:lnTo>
                    <a:pt x="899" y="11847"/>
                  </a:lnTo>
                  <a:lnTo>
                    <a:pt x="0" y="21532"/>
                  </a:lnTo>
                  <a:lnTo>
                    <a:pt x="2391" y="33783"/>
                  </a:lnTo>
                  <a:lnTo>
                    <a:pt x="31130" y="84115"/>
                  </a:lnTo>
                  <a:lnTo>
                    <a:pt x="70072" y="127173"/>
                  </a:lnTo>
                  <a:lnTo>
                    <a:pt x="126534" y="176138"/>
                  </a:lnTo>
                  <a:lnTo>
                    <a:pt x="161789" y="202383"/>
                  </a:lnTo>
                  <a:lnTo>
                    <a:pt x="201968" y="229560"/>
                  </a:lnTo>
                  <a:lnTo>
                    <a:pt x="247253" y="257489"/>
                  </a:lnTo>
                  <a:lnTo>
                    <a:pt x="270706" y="270706"/>
                  </a:lnTo>
                  <a:lnTo>
                    <a:pt x="257489" y="247253"/>
                  </a:lnTo>
                  <a:lnTo>
                    <a:pt x="229560" y="201968"/>
                  </a:lnTo>
                  <a:lnTo>
                    <a:pt x="202383" y="161789"/>
                  </a:lnTo>
                  <a:lnTo>
                    <a:pt x="176138" y="126534"/>
                  </a:lnTo>
                  <a:lnTo>
                    <a:pt x="151008" y="96022"/>
                  </a:lnTo>
                  <a:lnTo>
                    <a:pt x="104716" y="48418"/>
                  </a:lnTo>
                  <a:lnTo>
                    <a:pt x="65256" y="17775"/>
                  </a:lnTo>
                  <a:lnTo>
                    <a:pt x="21532" y="0"/>
                  </a:lnTo>
                  <a:close/>
                </a:path>
                <a:path w="572134" h="572135" extrusionOk="0">
                  <a:moveTo>
                    <a:pt x="550444" y="0"/>
                  </a:moveTo>
                  <a:lnTo>
                    <a:pt x="506720" y="17775"/>
                  </a:lnTo>
                  <a:lnTo>
                    <a:pt x="467162" y="48501"/>
                  </a:lnTo>
                  <a:lnTo>
                    <a:pt x="420969" y="96022"/>
                  </a:lnTo>
                  <a:lnTo>
                    <a:pt x="395838" y="126534"/>
                  </a:lnTo>
                  <a:lnTo>
                    <a:pt x="369594" y="161789"/>
                  </a:lnTo>
                  <a:lnTo>
                    <a:pt x="342416" y="201968"/>
                  </a:lnTo>
                  <a:lnTo>
                    <a:pt x="314487" y="247253"/>
                  </a:lnTo>
                  <a:lnTo>
                    <a:pt x="301270" y="270706"/>
                  </a:lnTo>
                  <a:lnTo>
                    <a:pt x="324724" y="257489"/>
                  </a:lnTo>
                  <a:lnTo>
                    <a:pt x="370009" y="229560"/>
                  </a:lnTo>
                  <a:lnTo>
                    <a:pt x="410188" y="202383"/>
                  </a:lnTo>
                  <a:lnTo>
                    <a:pt x="445442" y="176138"/>
                  </a:lnTo>
                  <a:lnTo>
                    <a:pt x="475954" y="151008"/>
                  </a:lnTo>
                  <a:lnTo>
                    <a:pt x="523475" y="104815"/>
                  </a:lnTo>
                  <a:lnTo>
                    <a:pt x="554202" y="65256"/>
                  </a:lnTo>
                  <a:lnTo>
                    <a:pt x="571977" y="21532"/>
                  </a:lnTo>
                  <a:lnTo>
                    <a:pt x="571077" y="11847"/>
                  </a:lnTo>
                  <a:lnTo>
                    <a:pt x="567068" y="4909"/>
                  </a:lnTo>
                  <a:lnTo>
                    <a:pt x="560130" y="899"/>
                  </a:lnTo>
                  <a:lnTo>
                    <a:pt x="550444" y="0"/>
                  </a:lnTo>
                  <a:close/>
                </a:path>
              </a:pathLst>
            </a:custGeom>
            <a:solidFill>
              <a:srgbClr val="FFB33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5" name="Google Shape;605;p36">
              <a:extLst>
                <a:ext uri="{FF2B5EF4-FFF2-40B4-BE49-F238E27FC236}">
                  <a16:creationId xmlns:a16="http://schemas.microsoft.com/office/drawing/2014/main" id="{B8F040EF-C5BA-FC1B-A40F-DBACEEE47A04}"/>
                </a:ext>
              </a:extLst>
            </p:cNvPr>
            <p:cNvSpPr/>
            <p:nvPr/>
          </p:nvSpPr>
          <p:spPr>
            <a:xfrm>
              <a:off x="6851091" y="951877"/>
              <a:ext cx="584835" cy="572135"/>
            </a:xfrm>
            <a:custGeom>
              <a:avLst/>
              <a:gdLst/>
              <a:ahLst/>
              <a:cxnLst/>
              <a:rect l="l" t="t" r="r" b="b"/>
              <a:pathLst>
                <a:path w="584834" h="572135" extrusionOk="0">
                  <a:moveTo>
                    <a:pt x="292341" y="572135"/>
                  </a:moveTo>
                  <a:lnTo>
                    <a:pt x="238785" y="394652"/>
                  </a:lnTo>
                  <a:lnTo>
                    <a:pt x="141681" y="308686"/>
                  </a:lnTo>
                  <a:lnTo>
                    <a:pt x="48564" y="281279"/>
                  </a:lnTo>
                  <a:lnTo>
                    <a:pt x="6959" y="279463"/>
                  </a:lnTo>
                  <a:lnTo>
                    <a:pt x="6527" y="279019"/>
                  </a:lnTo>
                  <a:lnTo>
                    <a:pt x="0" y="435749"/>
                  </a:lnTo>
                  <a:lnTo>
                    <a:pt x="27559" y="518490"/>
                  </a:lnTo>
                  <a:lnTo>
                    <a:pt x="115938" y="554647"/>
                  </a:lnTo>
                  <a:lnTo>
                    <a:pt x="291909" y="571690"/>
                  </a:lnTo>
                  <a:lnTo>
                    <a:pt x="292341" y="572135"/>
                  </a:lnTo>
                  <a:close/>
                </a:path>
                <a:path w="584834" h="572135" extrusionOk="0">
                  <a:moveTo>
                    <a:pt x="292341" y="293116"/>
                  </a:moveTo>
                  <a:lnTo>
                    <a:pt x="238785" y="115620"/>
                  </a:lnTo>
                  <a:lnTo>
                    <a:pt x="141681" y="29654"/>
                  </a:lnTo>
                  <a:lnTo>
                    <a:pt x="48564" y="2260"/>
                  </a:lnTo>
                  <a:lnTo>
                    <a:pt x="6959" y="444"/>
                  </a:lnTo>
                  <a:lnTo>
                    <a:pt x="6527" y="0"/>
                  </a:lnTo>
                  <a:lnTo>
                    <a:pt x="0" y="156730"/>
                  </a:lnTo>
                  <a:lnTo>
                    <a:pt x="27559" y="239471"/>
                  </a:lnTo>
                  <a:lnTo>
                    <a:pt x="115938" y="275628"/>
                  </a:lnTo>
                  <a:lnTo>
                    <a:pt x="291909" y="292671"/>
                  </a:lnTo>
                  <a:lnTo>
                    <a:pt x="292341" y="293116"/>
                  </a:lnTo>
                  <a:close/>
                </a:path>
                <a:path w="584834" h="572135" extrusionOk="0">
                  <a:moveTo>
                    <a:pt x="584669" y="435749"/>
                  </a:moveTo>
                  <a:lnTo>
                    <a:pt x="578154" y="279019"/>
                  </a:lnTo>
                  <a:lnTo>
                    <a:pt x="577723" y="279463"/>
                  </a:lnTo>
                  <a:lnTo>
                    <a:pt x="536117" y="281279"/>
                  </a:lnTo>
                  <a:lnTo>
                    <a:pt x="443001" y="308686"/>
                  </a:lnTo>
                  <a:lnTo>
                    <a:pt x="345897" y="394652"/>
                  </a:lnTo>
                  <a:lnTo>
                    <a:pt x="292341" y="572135"/>
                  </a:lnTo>
                  <a:lnTo>
                    <a:pt x="292773" y="571690"/>
                  </a:lnTo>
                  <a:lnTo>
                    <a:pt x="468731" y="554647"/>
                  </a:lnTo>
                  <a:lnTo>
                    <a:pt x="557110" y="518490"/>
                  </a:lnTo>
                  <a:lnTo>
                    <a:pt x="584669" y="435749"/>
                  </a:lnTo>
                  <a:close/>
                </a:path>
                <a:path w="584834" h="572135" extrusionOk="0">
                  <a:moveTo>
                    <a:pt x="584669" y="156730"/>
                  </a:moveTo>
                  <a:lnTo>
                    <a:pt x="578154" y="0"/>
                  </a:lnTo>
                  <a:lnTo>
                    <a:pt x="577723" y="444"/>
                  </a:lnTo>
                  <a:lnTo>
                    <a:pt x="536117" y="2260"/>
                  </a:lnTo>
                  <a:lnTo>
                    <a:pt x="443001" y="29654"/>
                  </a:lnTo>
                  <a:lnTo>
                    <a:pt x="345897" y="115620"/>
                  </a:lnTo>
                  <a:lnTo>
                    <a:pt x="292341" y="293116"/>
                  </a:lnTo>
                  <a:lnTo>
                    <a:pt x="292773" y="292671"/>
                  </a:lnTo>
                  <a:lnTo>
                    <a:pt x="468731" y="275628"/>
                  </a:lnTo>
                  <a:lnTo>
                    <a:pt x="557110" y="239471"/>
                  </a:lnTo>
                  <a:lnTo>
                    <a:pt x="584669" y="156730"/>
                  </a:lnTo>
                  <a:close/>
                </a:path>
              </a:pathLst>
            </a:custGeom>
            <a:solidFill>
              <a:srgbClr val="05574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6" name="Google Shape;606;p36">
              <a:extLst>
                <a:ext uri="{FF2B5EF4-FFF2-40B4-BE49-F238E27FC236}">
                  <a16:creationId xmlns:a16="http://schemas.microsoft.com/office/drawing/2014/main" id="{F0914CCE-3A27-EE55-9D22-F58B9AECB12D}"/>
                </a:ext>
              </a:extLst>
            </p:cNvPr>
            <p:cNvSpPr/>
            <p:nvPr/>
          </p:nvSpPr>
          <p:spPr>
            <a:xfrm>
              <a:off x="5704752" y="951875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5" h="572135" extrusionOk="0">
                  <a:moveTo>
                    <a:pt x="0" y="0"/>
                  </a:moveTo>
                  <a:lnTo>
                    <a:pt x="2336" y="572122"/>
                  </a:lnTo>
                  <a:lnTo>
                    <a:pt x="572135" y="569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D6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7" name="Google Shape;607;p36">
              <a:extLst>
                <a:ext uri="{FF2B5EF4-FFF2-40B4-BE49-F238E27FC236}">
                  <a16:creationId xmlns:a16="http://schemas.microsoft.com/office/drawing/2014/main" id="{12EA2010-5C71-5E9A-F6BC-B0FBC8E83F12}"/>
                </a:ext>
              </a:extLst>
            </p:cNvPr>
            <p:cNvSpPr/>
            <p:nvPr/>
          </p:nvSpPr>
          <p:spPr>
            <a:xfrm>
              <a:off x="6285244" y="951880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4" h="572135" extrusionOk="0">
                  <a:moveTo>
                    <a:pt x="572122" y="0"/>
                  </a:moveTo>
                  <a:lnTo>
                    <a:pt x="546277" y="0"/>
                  </a:lnTo>
                  <a:lnTo>
                    <a:pt x="499211" y="2104"/>
                  </a:lnTo>
                  <a:lnTo>
                    <a:pt x="453243" y="8300"/>
                  </a:lnTo>
                  <a:lnTo>
                    <a:pt x="408539" y="18416"/>
                  </a:lnTo>
                  <a:lnTo>
                    <a:pt x="365264" y="32279"/>
                  </a:lnTo>
                  <a:lnTo>
                    <a:pt x="323583" y="49716"/>
                  </a:lnTo>
                  <a:lnTo>
                    <a:pt x="283662" y="70552"/>
                  </a:lnTo>
                  <a:lnTo>
                    <a:pt x="245666" y="94616"/>
                  </a:lnTo>
                  <a:lnTo>
                    <a:pt x="209760" y="121735"/>
                  </a:lnTo>
                  <a:lnTo>
                    <a:pt x="176109" y="151734"/>
                  </a:lnTo>
                  <a:lnTo>
                    <a:pt x="144879" y="184442"/>
                  </a:lnTo>
                  <a:lnTo>
                    <a:pt x="116235" y="219684"/>
                  </a:lnTo>
                  <a:lnTo>
                    <a:pt x="90342" y="257289"/>
                  </a:lnTo>
                  <a:lnTo>
                    <a:pt x="67365" y="297083"/>
                  </a:lnTo>
                  <a:lnTo>
                    <a:pt x="47470" y="338893"/>
                  </a:lnTo>
                  <a:lnTo>
                    <a:pt x="30821" y="382545"/>
                  </a:lnTo>
                  <a:lnTo>
                    <a:pt x="17584" y="427867"/>
                  </a:lnTo>
                  <a:lnTo>
                    <a:pt x="7925" y="474686"/>
                  </a:lnTo>
                  <a:lnTo>
                    <a:pt x="2008" y="522829"/>
                  </a:lnTo>
                  <a:lnTo>
                    <a:pt x="0" y="572122"/>
                  </a:lnTo>
                  <a:lnTo>
                    <a:pt x="180086" y="572122"/>
                  </a:lnTo>
                  <a:lnTo>
                    <a:pt x="182944" y="524082"/>
                  </a:lnTo>
                  <a:lnTo>
                    <a:pt x="191289" y="477803"/>
                  </a:lnTo>
                  <a:lnTo>
                    <a:pt x="204774" y="433649"/>
                  </a:lnTo>
                  <a:lnTo>
                    <a:pt x="223054" y="391981"/>
                  </a:lnTo>
                  <a:lnTo>
                    <a:pt x="245784" y="353161"/>
                  </a:lnTo>
                  <a:lnTo>
                    <a:pt x="272616" y="317552"/>
                  </a:lnTo>
                  <a:lnTo>
                    <a:pt x="303205" y="285515"/>
                  </a:lnTo>
                  <a:lnTo>
                    <a:pt x="337206" y="257414"/>
                  </a:lnTo>
                  <a:lnTo>
                    <a:pt x="374272" y="233609"/>
                  </a:lnTo>
                  <a:lnTo>
                    <a:pt x="414059" y="214464"/>
                  </a:lnTo>
                  <a:lnTo>
                    <a:pt x="456219" y="200341"/>
                  </a:lnTo>
                  <a:lnTo>
                    <a:pt x="500407" y="191601"/>
                  </a:lnTo>
                  <a:lnTo>
                    <a:pt x="546277" y="188607"/>
                  </a:lnTo>
                  <a:lnTo>
                    <a:pt x="572122" y="188607"/>
                  </a:lnTo>
                  <a:lnTo>
                    <a:pt x="572122" y="0"/>
                  </a:lnTo>
                  <a:close/>
                </a:path>
              </a:pathLst>
            </a:custGeom>
            <a:solidFill>
              <a:srgbClr val="FFB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pic>
        <p:nvPicPr>
          <p:cNvPr id="608" name="Google Shape;608;p36">
            <a:extLst>
              <a:ext uri="{FF2B5EF4-FFF2-40B4-BE49-F238E27FC236}">
                <a16:creationId xmlns:a16="http://schemas.microsoft.com/office/drawing/2014/main" id="{455E23B6-DC8D-3CFD-0EA8-FD316721F652}"/>
              </a:ext>
            </a:extLst>
          </p:cNvPr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428762" y="9263967"/>
            <a:ext cx="1319393" cy="54917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594;p36">
            <a:extLst>
              <a:ext uri="{FF2B5EF4-FFF2-40B4-BE49-F238E27FC236}">
                <a16:creationId xmlns:a16="http://schemas.microsoft.com/office/drawing/2014/main" id="{EBDA1277-D3EC-9690-9335-90589CDE7514}"/>
              </a:ext>
            </a:extLst>
          </p:cNvPr>
          <p:cNvSpPr/>
          <p:nvPr/>
        </p:nvSpPr>
        <p:spPr>
          <a:xfrm>
            <a:off x="2514394" y="8113444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" name="Google Shape;596;p36">
            <a:extLst>
              <a:ext uri="{FF2B5EF4-FFF2-40B4-BE49-F238E27FC236}">
                <a16:creationId xmlns:a16="http://schemas.microsoft.com/office/drawing/2014/main" id="{EE773A29-2166-0A94-2021-916547F75394}"/>
              </a:ext>
            </a:extLst>
          </p:cNvPr>
          <p:cNvSpPr/>
          <p:nvPr/>
        </p:nvSpPr>
        <p:spPr>
          <a:xfrm>
            <a:off x="4533660" y="8117274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26EE0A3-F956-4E4F-7F66-52B98AA2E89D}"/>
              </a:ext>
            </a:extLst>
          </p:cNvPr>
          <p:cNvSpPr txBox="1"/>
          <p:nvPr/>
        </p:nvSpPr>
        <p:spPr>
          <a:xfrm>
            <a:off x="2820480" y="3081023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3" name="Google Shape;591;p36">
            <a:extLst>
              <a:ext uri="{FF2B5EF4-FFF2-40B4-BE49-F238E27FC236}">
                <a16:creationId xmlns:a16="http://schemas.microsoft.com/office/drawing/2014/main" id="{05C70AFF-BEAA-3A9C-59C0-3BFC2002C871}"/>
              </a:ext>
            </a:extLst>
          </p:cNvPr>
          <p:cNvSpPr/>
          <p:nvPr/>
        </p:nvSpPr>
        <p:spPr>
          <a:xfrm>
            <a:off x="4567828" y="8678009"/>
            <a:ext cx="414180" cy="414180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25598B6-4E8A-1E4F-D6CD-91D76C9542D9}"/>
              </a:ext>
            </a:extLst>
          </p:cNvPr>
          <p:cNvSpPr txBox="1"/>
          <p:nvPr/>
        </p:nvSpPr>
        <p:spPr>
          <a:xfrm>
            <a:off x="655521" y="2916173"/>
            <a:ext cx="119292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400" dirty="0"/>
          </a:p>
          <a:p>
            <a:pPr algn="ctr"/>
            <a:r>
              <a:rPr lang="ca-ES" sz="500" dirty="0"/>
              <a:t>PINTEM LLETRES BONIQUES</a:t>
            </a:r>
          </a:p>
          <a:p>
            <a:pPr algn="ctr"/>
            <a:endParaRPr lang="ca-ES" sz="500" dirty="0"/>
          </a:p>
          <a:p>
            <a:pPr algn="ctr"/>
            <a:endParaRPr lang="ca-ES" sz="500" dirty="0"/>
          </a:p>
          <a:p>
            <a:pPr algn="ctr"/>
            <a:endParaRPr lang="ca-ES" sz="100" dirty="0"/>
          </a:p>
          <a:p>
            <a:pPr algn="ctr"/>
            <a:r>
              <a:rPr lang="ca-ES" sz="600" dirty="0"/>
              <a:t>JOCS AMB MOCADOR</a:t>
            </a:r>
          </a:p>
          <a:p>
            <a:pPr algn="ctr"/>
            <a:endParaRPr lang="ca-ES" sz="600" dirty="0"/>
          </a:p>
          <a:p>
            <a:pPr algn="ctr"/>
            <a:endParaRPr lang="ca-ES" sz="200" dirty="0"/>
          </a:p>
          <a:p>
            <a:pPr algn="ctr"/>
            <a:r>
              <a:rPr lang="ca-ES" sz="500" dirty="0"/>
              <a:t>JOC DE ROL: EL REGNE LLIURE</a:t>
            </a:r>
          </a:p>
          <a:p>
            <a:pPr algn="ctr"/>
            <a:endParaRPr lang="ca-ES" sz="600" dirty="0"/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MONSTRE DE LES EMOCIONS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5A7D62B-D94A-C6BF-B0DD-4A00D7A7198F}"/>
              </a:ext>
            </a:extLst>
          </p:cNvPr>
          <p:cNvSpPr txBox="1"/>
          <p:nvPr/>
        </p:nvSpPr>
        <p:spPr>
          <a:xfrm>
            <a:off x="1819447" y="3124149"/>
            <a:ext cx="11071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600" dirty="0"/>
          </a:p>
          <a:p>
            <a:pPr algn="ctr"/>
            <a:r>
              <a:rPr lang="ca-ES" sz="600" dirty="0"/>
              <a:t>ART A LES LLETRES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1, 2 I 3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JOC DE ROL: EL REGNE LLIURE</a:t>
            </a:r>
          </a:p>
          <a:p>
            <a:pPr algn="ctr"/>
            <a:endParaRPr lang="ca-ES" sz="300" dirty="0"/>
          </a:p>
          <a:p>
            <a:pPr algn="ctr"/>
            <a:endParaRPr lang="ca-ES" sz="500" dirty="0"/>
          </a:p>
          <a:p>
            <a:pPr algn="ctr"/>
            <a:r>
              <a:rPr lang="ca-ES" sz="600" dirty="0"/>
              <a:t>MONSTRE DE LES EMOCIONS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A470D1B-5F32-24EF-3E7D-07855001EF9F}"/>
              </a:ext>
            </a:extLst>
          </p:cNvPr>
          <p:cNvSpPr txBox="1"/>
          <p:nvPr/>
        </p:nvSpPr>
        <p:spPr>
          <a:xfrm>
            <a:off x="2864895" y="4926559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3CD2D48-27B6-5FC6-5ACE-5DE1A423BBBE}"/>
              </a:ext>
            </a:extLst>
          </p:cNvPr>
          <p:cNvSpPr txBox="1"/>
          <p:nvPr/>
        </p:nvSpPr>
        <p:spPr>
          <a:xfrm>
            <a:off x="3972314" y="3103066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600ECC8-9E26-5F93-67D8-2266AABA7BC8}"/>
              </a:ext>
            </a:extLst>
          </p:cNvPr>
          <p:cNvSpPr txBox="1"/>
          <p:nvPr/>
        </p:nvSpPr>
        <p:spPr>
          <a:xfrm>
            <a:off x="2880782" y="4054484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578" name="CuadroTexto 577">
            <a:extLst>
              <a:ext uri="{FF2B5EF4-FFF2-40B4-BE49-F238E27FC236}">
                <a16:creationId xmlns:a16="http://schemas.microsoft.com/office/drawing/2014/main" id="{C3F36EBC-82D9-5FC0-C950-C835C875A84C}"/>
              </a:ext>
            </a:extLst>
          </p:cNvPr>
          <p:cNvSpPr txBox="1"/>
          <p:nvPr/>
        </p:nvSpPr>
        <p:spPr>
          <a:xfrm>
            <a:off x="3988437" y="4009417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579" name="CuadroTexto 578">
            <a:extLst>
              <a:ext uri="{FF2B5EF4-FFF2-40B4-BE49-F238E27FC236}">
                <a16:creationId xmlns:a16="http://schemas.microsoft.com/office/drawing/2014/main" id="{A74E846A-4696-C1A5-61C6-C59D4BEA1216}"/>
              </a:ext>
            </a:extLst>
          </p:cNvPr>
          <p:cNvSpPr txBox="1"/>
          <p:nvPr/>
        </p:nvSpPr>
        <p:spPr>
          <a:xfrm>
            <a:off x="3980942" y="4907033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580" name="CuadroTexto 579">
            <a:extLst>
              <a:ext uri="{FF2B5EF4-FFF2-40B4-BE49-F238E27FC236}">
                <a16:creationId xmlns:a16="http://schemas.microsoft.com/office/drawing/2014/main" id="{C2CFC4D9-1133-04F4-43B8-02C3F855AC5F}"/>
              </a:ext>
            </a:extLst>
          </p:cNvPr>
          <p:cNvSpPr txBox="1"/>
          <p:nvPr/>
        </p:nvSpPr>
        <p:spPr>
          <a:xfrm>
            <a:off x="3979188" y="5933577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581" name="CuadroTexto 580">
            <a:extLst>
              <a:ext uri="{FF2B5EF4-FFF2-40B4-BE49-F238E27FC236}">
                <a16:creationId xmlns:a16="http://schemas.microsoft.com/office/drawing/2014/main" id="{7AB83CB9-7068-5D20-A13C-9AC37283019C}"/>
              </a:ext>
            </a:extLst>
          </p:cNvPr>
          <p:cNvSpPr txBox="1"/>
          <p:nvPr/>
        </p:nvSpPr>
        <p:spPr>
          <a:xfrm>
            <a:off x="1848450" y="5880774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582" name="CuadroTexto 581">
            <a:extLst>
              <a:ext uri="{FF2B5EF4-FFF2-40B4-BE49-F238E27FC236}">
                <a16:creationId xmlns:a16="http://schemas.microsoft.com/office/drawing/2014/main" id="{64A08431-E45E-0EA8-30FC-29EDF46D04DD}"/>
              </a:ext>
            </a:extLst>
          </p:cNvPr>
          <p:cNvSpPr txBox="1"/>
          <p:nvPr/>
        </p:nvSpPr>
        <p:spPr>
          <a:xfrm>
            <a:off x="2818572" y="5922546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583" name="CuadroTexto 582">
            <a:extLst>
              <a:ext uri="{FF2B5EF4-FFF2-40B4-BE49-F238E27FC236}">
                <a16:creationId xmlns:a16="http://schemas.microsoft.com/office/drawing/2014/main" id="{C90BA7B3-0FA3-9B97-9D75-BB0D7AB21E0F}"/>
              </a:ext>
            </a:extLst>
          </p:cNvPr>
          <p:cNvSpPr txBox="1"/>
          <p:nvPr/>
        </p:nvSpPr>
        <p:spPr>
          <a:xfrm>
            <a:off x="5139804" y="5949350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584" name="Google Shape;591;p36">
            <a:extLst>
              <a:ext uri="{FF2B5EF4-FFF2-40B4-BE49-F238E27FC236}">
                <a16:creationId xmlns:a16="http://schemas.microsoft.com/office/drawing/2014/main" id="{DCF42BC2-9D9C-0AEB-1887-34C68C8DCF45}"/>
              </a:ext>
            </a:extLst>
          </p:cNvPr>
          <p:cNvSpPr/>
          <p:nvPr/>
        </p:nvSpPr>
        <p:spPr>
          <a:xfrm>
            <a:off x="560091" y="5349647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6" name="Google Shape;595;p36">
            <a:extLst>
              <a:ext uri="{FF2B5EF4-FFF2-40B4-BE49-F238E27FC236}">
                <a16:creationId xmlns:a16="http://schemas.microsoft.com/office/drawing/2014/main" id="{33D21D83-4A51-E75F-2DBC-AD02B022FB08}"/>
              </a:ext>
            </a:extLst>
          </p:cNvPr>
          <p:cNvSpPr/>
          <p:nvPr/>
        </p:nvSpPr>
        <p:spPr>
          <a:xfrm>
            <a:off x="569335" y="5623786"/>
            <a:ext cx="232779" cy="187577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09" name="Google Shape;594;p36">
            <a:extLst>
              <a:ext uri="{FF2B5EF4-FFF2-40B4-BE49-F238E27FC236}">
                <a16:creationId xmlns:a16="http://schemas.microsoft.com/office/drawing/2014/main" id="{492180A2-4638-0754-0AD7-D3B5996A8BEF}"/>
              </a:ext>
            </a:extLst>
          </p:cNvPr>
          <p:cNvSpPr/>
          <p:nvPr/>
        </p:nvSpPr>
        <p:spPr>
          <a:xfrm>
            <a:off x="556660" y="4924257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0" name="Google Shape;596;p36">
            <a:extLst>
              <a:ext uri="{FF2B5EF4-FFF2-40B4-BE49-F238E27FC236}">
                <a16:creationId xmlns:a16="http://schemas.microsoft.com/office/drawing/2014/main" id="{9EC23901-5859-DC1B-93B4-21A26D48F4DA}"/>
              </a:ext>
            </a:extLst>
          </p:cNvPr>
          <p:cNvSpPr/>
          <p:nvPr/>
        </p:nvSpPr>
        <p:spPr>
          <a:xfrm>
            <a:off x="553925" y="5106179"/>
            <a:ext cx="252267" cy="219006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1" name="Google Shape;591;p36">
            <a:extLst>
              <a:ext uri="{FF2B5EF4-FFF2-40B4-BE49-F238E27FC236}">
                <a16:creationId xmlns:a16="http://schemas.microsoft.com/office/drawing/2014/main" id="{D7BB9961-55E8-ED82-5414-C7A4436A39AB}"/>
              </a:ext>
            </a:extLst>
          </p:cNvPr>
          <p:cNvSpPr/>
          <p:nvPr/>
        </p:nvSpPr>
        <p:spPr>
          <a:xfrm>
            <a:off x="1690383" y="5347579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2" name="Google Shape;595;p36">
            <a:extLst>
              <a:ext uri="{FF2B5EF4-FFF2-40B4-BE49-F238E27FC236}">
                <a16:creationId xmlns:a16="http://schemas.microsoft.com/office/drawing/2014/main" id="{EEFB7F36-7A74-1528-64D4-6DCAE0385D07}"/>
              </a:ext>
            </a:extLst>
          </p:cNvPr>
          <p:cNvSpPr/>
          <p:nvPr/>
        </p:nvSpPr>
        <p:spPr>
          <a:xfrm>
            <a:off x="1699627" y="5621718"/>
            <a:ext cx="232779" cy="187577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3" name="Google Shape;594;p36">
            <a:extLst>
              <a:ext uri="{FF2B5EF4-FFF2-40B4-BE49-F238E27FC236}">
                <a16:creationId xmlns:a16="http://schemas.microsoft.com/office/drawing/2014/main" id="{DF91AEAD-C7B7-7254-51F2-24785CD16E68}"/>
              </a:ext>
            </a:extLst>
          </p:cNvPr>
          <p:cNvSpPr/>
          <p:nvPr/>
        </p:nvSpPr>
        <p:spPr>
          <a:xfrm>
            <a:off x="1686952" y="4922189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4" name="Google Shape;596;p36">
            <a:extLst>
              <a:ext uri="{FF2B5EF4-FFF2-40B4-BE49-F238E27FC236}">
                <a16:creationId xmlns:a16="http://schemas.microsoft.com/office/drawing/2014/main" id="{EEE1B6DE-4780-3D41-17F5-4251B51856A8}"/>
              </a:ext>
            </a:extLst>
          </p:cNvPr>
          <p:cNvSpPr/>
          <p:nvPr/>
        </p:nvSpPr>
        <p:spPr>
          <a:xfrm>
            <a:off x="1684217" y="5104111"/>
            <a:ext cx="252267" cy="219006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5" name="Google Shape;591;p36">
            <a:extLst>
              <a:ext uri="{FF2B5EF4-FFF2-40B4-BE49-F238E27FC236}">
                <a16:creationId xmlns:a16="http://schemas.microsoft.com/office/drawing/2014/main" id="{EFA7DDD7-9363-FC97-6B59-4C8350DEE0F7}"/>
              </a:ext>
            </a:extLst>
          </p:cNvPr>
          <p:cNvSpPr/>
          <p:nvPr/>
        </p:nvSpPr>
        <p:spPr>
          <a:xfrm>
            <a:off x="550195" y="4435699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6" name="Google Shape;595;p36">
            <a:extLst>
              <a:ext uri="{FF2B5EF4-FFF2-40B4-BE49-F238E27FC236}">
                <a16:creationId xmlns:a16="http://schemas.microsoft.com/office/drawing/2014/main" id="{CB519E2D-C17B-5180-C203-252B92120A4C}"/>
              </a:ext>
            </a:extLst>
          </p:cNvPr>
          <p:cNvSpPr/>
          <p:nvPr/>
        </p:nvSpPr>
        <p:spPr>
          <a:xfrm>
            <a:off x="541218" y="4707640"/>
            <a:ext cx="232779" cy="187577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7" name="Google Shape;594;p36">
            <a:extLst>
              <a:ext uri="{FF2B5EF4-FFF2-40B4-BE49-F238E27FC236}">
                <a16:creationId xmlns:a16="http://schemas.microsoft.com/office/drawing/2014/main" id="{DF59B041-EDC9-681D-1DA8-1AFEEF5BB0E7}"/>
              </a:ext>
            </a:extLst>
          </p:cNvPr>
          <p:cNvSpPr/>
          <p:nvPr/>
        </p:nvSpPr>
        <p:spPr>
          <a:xfrm>
            <a:off x="556660" y="4009803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8" name="Google Shape;596;p36">
            <a:extLst>
              <a:ext uri="{FF2B5EF4-FFF2-40B4-BE49-F238E27FC236}">
                <a16:creationId xmlns:a16="http://schemas.microsoft.com/office/drawing/2014/main" id="{38DC8889-A67E-6055-C6EC-8FE8DF823D1B}"/>
              </a:ext>
            </a:extLst>
          </p:cNvPr>
          <p:cNvSpPr/>
          <p:nvPr/>
        </p:nvSpPr>
        <p:spPr>
          <a:xfrm>
            <a:off x="553925" y="4191725"/>
            <a:ext cx="252267" cy="219006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19" name="Google Shape;591;p36">
            <a:extLst>
              <a:ext uri="{FF2B5EF4-FFF2-40B4-BE49-F238E27FC236}">
                <a16:creationId xmlns:a16="http://schemas.microsoft.com/office/drawing/2014/main" id="{8DDD12D5-36F7-5645-4285-ED9478DE9511}"/>
              </a:ext>
            </a:extLst>
          </p:cNvPr>
          <p:cNvSpPr/>
          <p:nvPr/>
        </p:nvSpPr>
        <p:spPr>
          <a:xfrm>
            <a:off x="558395" y="3560491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0" name="Google Shape;595;p36">
            <a:extLst>
              <a:ext uri="{FF2B5EF4-FFF2-40B4-BE49-F238E27FC236}">
                <a16:creationId xmlns:a16="http://schemas.microsoft.com/office/drawing/2014/main" id="{58460F38-2054-A0E9-3E7A-ED009DA16ADE}"/>
              </a:ext>
            </a:extLst>
          </p:cNvPr>
          <p:cNvSpPr/>
          <p:nvPr/>
        </p:nvSpPr>
        <p:spPr>
          <a:xfrm>
            <a:off x="563856" y="3816071"/>
            <a:ext cx="232779" cy="187577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1" name="Google Shape;594;p36">
            <a:extLst>
              <a:ext uri="{FF2B5EF4-FFF2-40B4-BE49-F238E27FC236}">
                <a16:creationId xmlns:a16="http://schemas.microsoft.com/office/drawing/2014/main" id="{97B077D0-43A4-446A-6E60-EAF62FE336D7}"/>
              </a:ext>
            </a:extLst>
          </p:cNvPr>
          <p:cNvSpPr/>
          <p:nvPr/>
        </p:nvSpPr>
        <p:spPr>
          <a:xfrm>
            <a:off x="563856" y="3136813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2" name="Google Shape;596;p36">
            <a:extLst>
              <a:ext uri="{FF2B5EF4-FFF2-40B4-BE49-F238E27FC236}">
                <a16:creationId xmlns:a16="http://schemas.microsoft.com/office/drawing/2014/main" id="{DEC1BB50-817A-B519-4DEF-F156A21CC5E7}"/>
              </a:ext>
            </a:extLst>
          </p:cNvPr>
          <p:cNvSpPr/>
          <p:nvPr/>
        </p:nvSpPr>
        <p:spPr>
          <a:xfrm>
            <a:off x="557305" y="3329254"/>
            <a:ext cx="252267" cy="219006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3" name="Google Shape;591;p36">
            <a:extLst>
              <a:ext uri="{FF2B5EF4-FFF2-40B4-BE49-F238E27FC236}">
                <a16:creationId xmlns:a16="http://schemas.microsoft.com/office/drawing/2014/main" id="{7471F5D3-D477-683D-9F5C-2ADE730D06C2}"/>
              </a:ext>
            </a:extLst>
          </p:cNvPr>
          <p:cNvSpPr/>
          <p:nvPr/>
        </p:nvSpPr>
        <p:spPr>
          <a:xfrm>
            <a:off x="1706489" y="4429074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4" name="Google Shape;595;p36">
            <a:extLst>
              <a:ext uri="{FF2B5EF4-FFF2-40B4-BE49-F238E27FC236}">
                <a16:creationId xmlns:a16="http://schemas.microsoft.com/office/drawing/2014/main" id="{7B551D69-D66D-85A2-377E-ACC3EC66223E}"/>
              </a:ext>
            </a:extLst>
          </p:cNvPr>
          <p:cNvSpPr/>
          <p:nvPr/>
        </p:nvSpPr>
        <p:spPr>
          <a:xfrm>
            <a:off x="1715733" y="4703213"/>
            <a:ext cx="232779" cy="187577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5" name="Google Shape;594;p36">
            <a:extLst>
              <a:ext uri="{FF2B5EF4-FFF2-40B4-BE49-F238E27FC236}">
                <a16:creationId xmlns:a16="http://schemas.microsoft.com/office/drawing/2014/main" id="{3AF45917-E350-3E38-F9CD-07600BD40BDF}"/>
              </a:ext>
            </a:extLst>
          </p:cNvPr>
          <p:cNvSpPr/>
          <p:nvPr/>
        </p:nvSpPr>
        <p:spPr>
          <a:xfrm>
            <a:off x="1710217" y="4035207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6" name="Google Shape;596;p36">
            <a:extLst>
              <a:ext uri="{FF2B5EF4-FFF2-40B4-BE49-F238E27FC236}">
                <a16:creationId xmlns:a16="http://schemas.microsoft.com/office/drawing/2014/main" id="{35435655-B663-07AF-91C7-DAEB095FC32E}"/>
              </a:ext>
            </a:extLst>
          </p:cNvPr>
          <p:cNvSpPr/>
          <p:nvPr/>
        </p:nvSpPr>
        <p:spPr>
          <a:xfrm>
            <a:off x="1703058" y="4212758"/>
            <a:ext cx="252267" cy="219006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7" name="Google Shape;591;p36">
            <a:extLst>
              <a:ext uri="{FF2B5EF4-FFF2-40B4-BE49-F238E27FC236}">
                <a16:creationId xmlns:a16="http://schemas.microsoft.com/office/drawing/2014/main" id="{4147A613-F7ED-CD9B-B801-A51D7AD2C34A}"/>
              </a:ext>
            </a:extLst>
          </p:cNvPr>
          <p:cNvSpPr/>
          <p:nvPr/>
        </p:nvSpPr>
        <p:spPr>
          <a:xfrm>
            <a:off x="1703553" y="3568641"/>
            <a:ext cx="201635" cy="203024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8" name="Google Shape;595;p36">
            <a:extLst>
              <a:ext uri="{FF2B5EF4-FFF2-40B4-BE49-F238E27FC236}">
                <a16:creationId xmlns:a16="http://schemas.microsoft.com/office/drawing/2014/main" id="{6BFA140A-23E2-0787-E600-4C74DB668CA4}"/>
              </a:ext>
            </a:extLst>
          </p:cNvPr>
          <p:cNvSpPr/>
          <p:nvPr/>
        </p:nvSpPr>
        <p:spPr>
          <a:xfrm>
            <a:off x="1698254" y="3808399"/>
            <a:ext cx="219609" cy="179073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9" name="Google Shape;594;p36">
            <a:extLst>
              <a:ext uri="{FF2B5EF4-FFF2-40B4-BE49-F238E27FC236}">
                <a16:creationId xmlns:a16="http://schemas.microsoft.com/office/drawing/2014/main" id="{D14B942C-5EFC-8B44-FC4A-943314722F1D}"/>
              </a:ext>
            </a:extLst>
          </p:cNvPr>
          <p:cNvSpPr/>
          <p:nvPr/>
        </p:nvSpPr>
        <p:spPr>
          <a:xfrm>
            <a:off x="1706489" y="3135681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0" name="Google Shape;596;p36">
            <a:extLst>
              <a:ext uri="{FF2B5EF4-FFF2-40B4-BE49-F238E27FC236}">
                <a16:creationId xmlns:a16="http://schemas.microsoft.com/office/drawing/2014/main" id="{DE6BF37D-6056-ACCA-2116-C1830CA8B171}"/>
              </a:ext>
            </a:extLst>
          </p:cNvPr>
          <p:cNvSpPr/>
          <p:nvPr/>
        </p:nvSpPr>
        <p:spPr>
          <a:xfrm>
            <a:off x="1694399" y="3340590"/>
            <a:ext cx="252267" cy="219006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1" name="CuadroTexto 630">
            <a:extLst>
              <a:ext uri="{FF2B5EF4-FFF2-40B4-BE49-F238E27FC236}">
                <a16:creationId xmlns:a16="http://schemas.microsoft.com/office/drawing/2014/main" id="{1D564EC2-AB20-B59E-B13F-C669266FAE37}"/>
              </a:ext>
            </a:extLst>
          </p:cNvPr>
          <p:cNvSpPr txBox="1"/>
          <p:nvPr/>
        </p:nvSpPr>
        <p:spPr>
          <a:xfrm>
            <a:off x="631499" y="5880774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44041B8-123B-DB25-9F47-CD62FF2FE08A}"/>
              </a:ext>
            </a:extLst>
          </p:cNvPr>
          <p:cNvSpPr txBox="1"/>
          <p:nvPr/>
        </p:nvSpPr>
        <p:spPr>
          <a:xfrm>
            <a:off x="676806" y="3914296"/>
            <a:ext cx="107281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600" dirty="0"/>
          </a:p>
          <a:p>
            <a:pPr algn="ctr"/>
            <a:r>
              <a:rPr lang="ca-ES" sz="600" dirty="0"/>
              <a:t>PINTEM LLETRES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ATRAPA’M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JOC DE ROL: EL REGNE LLIURE</a:t>
            </a:r>
          </a:p>
          <a:p>
            <a:pPr algn="ctr"/>
            <a:endParaRPr lang="ca-ES" sz="300" dirty="0"/>
          </a:p>
          <a:p>
            <a:pPr algn="ctr"/>
            <a:endParaRPr lang="ca-ES" sz="500" dirty="0"/>
          </a:p>
          <a:p>
            <a:pPr algn="ctr"/>
            <a:r>
              <a:rPr lang="ca-ES" sz="600" dirty="0"/>
              <a:t>MONSTRE DE LES EMOCIONS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8FB14D2-497E-6167-D10C-20237C79F05F}"/>
              </a:ext>
            </a:extLst>
          </p:cNvPr>
          <p:cNvSpPr txBox="1"/>
          <p:nvPr/>
        </p:nvSpPr>
        <p:spPr>
          <a:xfrm>
            <a:off x="1860336" y="3911279"/>
            <a:ext cx="101206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600" dirty="0"/>
          </a:p>
          <a:p>
            <a:pPr algn="ctr"/>
            <a:r>
              <a:rPr lang="ca-ES" sz="600" dirty="0"/>
              <a:t>ART A LES LLETRES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ESCAPA!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JOC DE ROL: EL REGNE LLIURE</a:t>
            </a:r>
          </a:p>
          <a:p>
            <a:pPr algn="ctr"/>
            <a:endParaRPr lang="ca-ES" sz="300" dirty="0"/>
          </a:p>
          <a:p>
            <a:pPr algn="ctr"/>
            <a:endParaRPr lang="ca-ES" sz="500" dirty="0"/>
          </a:p>
          <a:p>
            <a:pPr algn="ctr"/>
            <a:r>
              <a:rPr lang="ca-ES" sz="600" dirty="0"/>
              <a:t>MONSTRE DE LES EMOCIONS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3F1A2E8-3877-EF04-D7A0-B70A568000D2}"/>
              </a:ext>
            </a:extLst>
          </p:cNvPr>
          <p:cNvSpPr txBox="1"/>
          <p:nvPr/>
        </p:nvSpPr>
        <p:spPr>
          <a:xfrm>
            <a:off x="729387" y="4904096"/>
            <a:ext cx="1012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600" dirty="0"/>
          </a:p>
          <a:p>
            <a:pPr algn="ctr"/>
            <a:r>
              <a:rPr lang="ca-ES" sz="600" dirty="0"/>
              <a:t>EL DIBUIX QUE ES MOU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HIP-HOP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JOCS DE TAULA</a:t>
            </a:r>
          </a:p>
          <a:p>
            <a:pPr algn="ctr"/>
            <a:endParaRPr lang="ca-ES" sz="300" dirty="0"/>
          </a:p>
          <a:p>
            <a:pPr algn="ctr"/>
            <a:endParaRPr lang="ca-ES" sz="500" dirty="0"/>
          </a:p>
          <a:p>
            <a:pPr algn="ctr"/>
            <a:r>
              <a:rPr lang="ca-ES" sz="600" dirty="0"/>
              <a:t>PROMESA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9256FE0-7DEE-73C8-A55C-3635554A37F0}"/>
              </a:ext>
            </a:extLst>
          </p:cNvPr>
          <p:cNvSpPr txBox="1"/>
          <p:nvPr/>
        </p:nvSpPr>
        <p:spPr>
          <a:xfrm>
            <a:off x="1892373" y="4906101"/>
            <a:ext cx="1012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600" dirty="0"/>
          </a:p>
          <a:p>
            <a:pPr algn="ctr"/>
            <a:r>
              <a:rPr lang="ca-ES" sz="600" dirty="0"/>
              <a:t>EL DIBUIX QUE ES MOU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HIP-HOP</a:t>
            </a:r>
          </a:p>
          <a:p>
            <a:pPr algn="ctr"/>
            <a:endParaRPr lang="ca-ES" sz="600" dirty="0"/>
          </a:p>
          <a:p>
            <a:pPr algn="ctr"/>
            <a:r>
              <a:rPr lang="ca-ES" sz="600" dirty="0"/>
              <a:t>JOCS DE TAULA</a:t>
            </a:r>
          </a:p>
          <a:p>
            <a:pPr algn="ctr"/>
            <a:endParaRPr lang="ca-ES" sz="300" dirty="0"/>
          </a:p>
          <a:p>
            <a:pPr algn="ctr"/>
            <a:endParaRPr lang="ca-ES" sz="500" dirty="0"/>
          </a:p>
          <a:p>
            <a:pPr algn="ctr"/>
            <a:r>
              <a:rPr lang="ca-ES" sz="600" dirty="0"/>
              <a:t>PROMESA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C89AC40-3F81-564C-AD51-AD3DB695C0BB}"/>
              </a:ext>
            </a:extLst>
          </p:cNvPr>
          <p:cNvSpPr txBox="1"/>
          <p:nvPr/>
        </p:nvSpPr>
        <p:spPr>
          <a:xfrm>
            <a:off x="5200037" y="3361853"/>
            <a:ext cx="11071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600" dirty="0"/>
          </a:p>
          <a:p>
            <a:pPr algn="ctr"/>
            <a:r>
              <a:rPr lang="ca-ES" sz="900" dirty="0"/>
              <a:t>POTS DE SAL</a:t>
            </a:r>
          </a:p>
        </p:txBody>
      </p:sp>
      <p:sp>
        <p:nvSpPr>
          <p:cNvPr id="16" name="Google Shape;594;p36">
            <a:extLst>
              <a:ext uri="{FF2B5EF4-FFF2-40B4-BE49-F238E27FC236}">
                <a16:creationId xmlns:a16="http://schemas.microsoft.com/office/drawing/2014/main" id="{AF06EFF8-4B16-4D10-73A5-B4F3009D20E8}"/>
              </a:ext>
            </a:extLst>
          </p:cNvPr>
          <p:cNvSpPr/>
          <p:nvPr/>
        </p:nvSpPr>
        <p:spPr>
          <a:xfrm>
            <a:off x="5199351" y="3462571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836DC47-B658-8589-EC7B-5F3D83505C96}"/>
              </a:ext>
            </a:extLst>
          </p:cNvPr>
          <p:cNvSpPr txBox="1"/>
          <p:nvPr/>
        </p:nvSpPr>
        <p:spPr>
          <a:xfrm>
            <a:off x="5218897" y="4274116"/>
            <a:ext cx="1107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600" dirty="0"/>
          </a:p>
          <a:p>
            <a:pPr algn="ctr"/>
            <a:r>
              <a:rPr lang="ca-ES" sz="900" dirty="0"/>
              <a:t>COLLARETS AMB CANIQUES</a:t>
            </a:r>
          </a:p>
        </p:txBody>
      </p:sp>
      <p:sp>
        <p:nvSpPr>
          <p:cNvPr id="19" name="Google Shape;594;p36">
            <a:extLst>
              <a:ext uri="{FF2B5EF4-FFF2-40B4-BE49-F238E27FC236}">
                <a16:creationId xmlns:a16="http://schemas.microsoft.com/office/drawing/2014/main" id="{A07606A7-7D35-B923-CC3D-101697577F32}"/>
              </a:ext>
            </a:extLst>
          </p:cNvPr>
          <p:cNvSpPr/>
          <p:nvPr/>
        </p:nvSpPr>
        <p:spPr>
          <a:xfrm>
            <a:off x="5151511" y="4377649"/>
            <a:ext cx="232779" cy="22617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A517BD7-89DF-5B62-5D95-E23190D33E7F}"/>
              </a:ext>
            </a:extLst>
          </p:cNvPr>
          <p:cNvSpPr txBox="1"/>
          <p:nvPr/>
        </p:nvSpPr>
        <p:spPr>
          <a:xfrm>
            <a:off x="5272542" y="5135670"/>
            <a:ext cx="11071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600" dirty="0"/>
          </a:p>
          <a:p>
            <a:pPr algn="ctr"/>
            <a:r>
              <a:rPr lang="ca-ES" sz="900" dirty="0"/>
              <a:t>LES 4 CANTONADES</a:t>
            </a:r>
          </a:p>
        </p:txBody>
      </p:sp>
      <p:sp>
        <p:nvSpPr>
          <p:cNvPr id="21" name="Google Shape;596;p36">
            <a:extLst>
              <a:ext uri="{FF2B5EF4-FFF2-40B4-BE49-F238E27FC236}">
                <a16:creationId xmlns:a16="http://schemas.microsoft.com/office/drawing/2014/main" id="{FA4E27ED-041A-20C5-FE4F-A34ED23FC791}"/>
              </a:ext>
            </a:extLst>
          </p:cNvPr>
          <p:cNvSpPr/>
          <p:nvPr/>
        </p:nvSpPr>
        <p:spPr>
          <a:xfrm>
            <a:off x="5175831" y="5260849"/>
            <a:ext cx="193421" cy="187680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114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>
          <a:extLst>
            <a:ext uri="{FF2B5EF4-FFF2-40B4-BE49-F238E27FC236}">
              <a16:creationId xmlns:a16="http://schemas.microsoft.com/office/drawing/2014/main" id="{CC1F4FA2-699A-D319-F66D-61E0EAFCB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36">
            <a:extLst>
              <a:ext uri="{FF2B5EF4-FFF2-40B4-BE49-F238E27FC236}">
                <a16:creationId xmlns:a16="http://schemas.microsoft.com/office/drawing/2014/main" id="{CA95BAE0-21A2-53AD-B816-B815A47DD7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9200" y="1083903"/>
            <a:ext cx="3307500" cy="3380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0800" rIns="0" bIns="0" rtlCol="0" anchor="t" anchorCtr="0">
            <a:spAutoFit/>
          </a:bodyPr>
          <a:lstStyle/>
          <a:p>
            <a:pPr marL="10800">
              <a:lnSpc>
                <a:spcPct val="100000"/>
              </a:lnSpc>
            </a:pPr>
            <a:r>
              <a:rPr lang="ca-ES" dirty="0"/>
              <a:t>Calendari d'activitats</a:t>
            </a:r>
          </a:p>
        </p:txBody>
      </p:sp>
      <p:sp>
        <p:nvSpPr>
          <p:cNvPr id="589" name="Google Shape;589;p36">
            <a:extLst>
              <a:ext uri="{FF2B5EF4-FFF2-40B4-BE49-F238E27FC236}">
                <a16:creationId xmlns:a16="http://schemas.microsoft.com/office/drawing/2014/main" id="{0F12B1D6-566F-3975-44AF-B80BC2795078}"/>
              </a:ext>
            </a:extLst>
          </p:cNvPr>
          <p:cNvSpPr/>
          <p:nvPr/>
        </p:nvSpPr>
        <p:spPr>
          <a:xfrm>
            <a:off x="540000" y="1514687"/>
            <a:ext cx="648000" cy="0"/>
          </a:xfrm>
          <a:custGeom>
            <a:avLst/>
            <a:gdLst/>
            <a:ahLst/>
            <a:cxnLst/>
            <a:rect l="l" t="t" r="r" b="b"/>
            <a:pathLst>
              <a:path w="762000" h="120000" extrusionOk="0">
                <a:moveTo>
                  <a:pt x="0" y="0"/>
                </a:moveTo>
                <a:lnTo>
                  <a:pt x="762000" y="0"/>
                </a:lnTo>
              </a:path>
            </a:pathLst>
          </a:custGeom>
          <a:noFill/>
          <a:ln w="12700" cap="flat" cmpd="sng">
            <a:solidFill>
              <a:srgbClr val="05574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aphicFrame>
        <p:nvGraphicFramePr>
          <p:cNvPr id="590" name="Google Shape;590;p36">
            <a:extLst>
              <a:ext uri="{FF2B5EF4-FFF2-40B4-BE49-F238E27FC236}">
                <a16:creationId xmlns:a16="http://schemas.microsoft.com/office/drawing/2014/main" id="{7B46E523-E277-C40B-5899-9807980678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07699"/>
              </p:ext>
            </p:extLst>
          </p:nvPr>
        </p:nvGraphicFramePr>
        <p:xfrm>
          <a:off x="529200" y="1994994"/>
          <a:ext cx="5778000" cy="562055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194">
                <a:tc gridSpan="5">
                  <a:txBody>
                    <a:bodyPr/>
                    <a:lstStyle/>
                    <a:p>
                      <a:pPr marL="250190" marR="279654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Programació</a:t>
                      </a:r>
                      <a:r>
                        <a:rPr lang="es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  mensual    2N </a:t>
                      </a:r>
                      <a:r>
                        <a:rPr lang="ca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Arial" panose="020B0604020202020204"/>
                        </a:rPr>
                        <a:t>M</a:t>
                      </a:r>
                      <a:r>
                        <a:rPr lang="ca-ES" sz="1700" b="1" dirty="0">
                          <a:solidFill>
                            <a:srgbClr val="05574A"/>
                          </a:solidFill>
                          <a:sym typeface="Arial" panose="020B0604020202020204"/>
                        </a:rPr>
                        <a:t>es:  Març</a:t>
                      </a:r>
                      <a:r>
                        <a:rPr 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	</a:t>
                      </a:r>
                      <a:endParaRPr sz="1700" u="none" strike="noStrike" cap="none" dirty="0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0" marR="0" marT="119884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DILL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DIM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DX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DIJ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08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DIV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557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4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5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7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</a:t>
                      </a:r>
                      <a:endParaRPr sz="14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2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92" name="Google Shape;592;p36">
            <a:extLst>
              <a:ext uri="{FF2B5EF4-FFF2-40B4-BE49-F238E27FC236}">
                <a16:creationId xmlns:a16="http://schemas.microsoft.com/office/drawing/2014/main" id="{3F787F2F-1C1E-43AB-F23E-042D977ED365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69406" y="8725753"/>
            <a:ext cx="423562" cy="414720"/>
          </a:xfrm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36">
            <a:extLst>
              <a:ext uri="{FF2B5EF4-FFF2-40B4-BE49-F238E27FC236}">
                <a16:creationId xmlns:a16="http://schemas.microsoft.com/office/drawing/2014/main" id="{FEC06FB6-A89A-6978-7AD5-78DD4B11F43A}"/>
              </a:ext>
            </a:extLst>
          </p:cNvPr>
          <p:cNvSpPr/>
          <p:nvPr/>
        </p:nvSpPr>
        <p:spPr>
          <a:xfrm>
            <a:off x="751455" y="8264204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5" name="Google Shape;595;p36">
            <a:extLst>
              <a:ext uri="{FF2B5EF4-FFF2-40B4-BE49-F238E27FC236}">
                <a16:creationId xmlns:a16="http://schemas.microsoft.com/office/drawing/2014/main" id="{0A6738D6-5C05-DCB8-6C48-8A3609DF88D3}"/>
              </a:ext>
            </a:extLst>
          </p:cNvPr>
          <p:cNvSpPr/>
          <p:nvPr/>
        </p:nvSpPr>
        <p:spPr>
          <a:xfrm>
            <a:off x="2566969" y="8787596"/>
            <a:ext cx="414720" cy="368280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7" name="Google Shape;597;p36">
            <a:extLst>
              <a:ext uri="{FF2B5EF4-FFF2-40B4-BE49-F238E27FC236}">
                <a16:creationId xmlns:a16="http://schemas.microsoft.com/office/drawing/2014/main" id="{F17E80DF-BB34-ABC5-0117-172AD28E11DE}"/>
              </a:ext>
            </a:extLst>
          </p:cNvPr>
          <p:cNvSpPr txBox="1"/>
          <p:nvPr/>
        </p:nvSpPr>
        <p:spPr>
          <a:xfrm>
            <a:off x="4968024" y="8349064"/>
            <a:ext cx="139265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sport, psicomotricitat   i moviment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98" name="Google Shape;598;p36">
            <a:extLst>
              <a:ext uri="{FF2B5EF4-FFF2-40B4-BE49-F238E27FC236}">
                <a16:creationId xmlns:a16="http://schemas.microsoft.com/office/drawing/2014/main" id="{1FED63D0-460D-F1CE-0B65-1CE23246C986}"/>
              </a:ext>
            </a:extLst>
          </p:cNvPr>
          <p:cNvSpPr txBox="1"/>
          <p:nvPr/>
        </p:nvSpPr>
        <p:spPr>
          <a:xfrm>
            <a:off x="3094455" y="8336620"/>
            <a:ext cx="1074518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Experimentació, a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rt i creativitat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99" name="Google Shape;599;p36">
            <a:extLst>
              <a:ext uri="{FF2B5EF4-FFF2-40B4-BE49-F238E27FC236}">
                <a16:creationId xmlns:a16="http://schemas.microsoft.com/office/drawing/2014/main" id="{A78F3DDE-6649-4F5E-A7C2-C16035C8052D}"/>
              </a:ext>
            </a:extLst>
          </p:cNvPr>
          <p:cNvSpPr txBox="1"/>
          <p:nvPr/>
        </p:nvSpPr>
        <p:spPr>
          <a:xfrm>
            <a:off x="1359316" y="8336620"/>
            <a:ext cx="69927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M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úsica, ball   i </a:t>
            </a:r>
            <a:r>
              <a:rPr lang="ca-ES" sz="935" i="1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pòdcast</a:t>
            </a:r>
            <a:endParaRPr sz="935" i="1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0" name="Google Shape;600;p36">
            <a:extLst>
              <a:ext uri="{FF2B5EF4-FFF2-40B4-BE49-F238E27FC236}">
                <a16:creationId xmlns:a16="http://schemas.microsoft.com/office/drawing/2014/main" id="{0D6287DF-09F6-9ABB-806A-05805D836163}"/>
              </a:ext>
            </a:extLst>
          </p:cNvPr>
          <p:cNvSpPr txBox="1"/>
          <p:nvPr/>
        </p:nvSpPr>
        <p:spPr>
          <a:xfrm>
            <a:off x="1316517" y="8796629"/>
            <a:ext cx="106218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uina, alimentació   i reciclatge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1" name="Google Shape;601;p36">
            <a:extLst>
              <a:ext uri="{FF2B5EF4-FFF2-40B4-BE49-F238E27FC236}">
                <a16:creationId xmlns:a16="http://schemas.microsoft.com/office/drawing/2014/main" id="{F8E1EAE1-58D1-91FD-0962-C28991005B54}"/>
              </a:ext>
            </a:extLst>
          </p:cNvPr>
          <p:cNvSpPr txBox="1"/>
          <p:nvPr/>
        </p:nvSpPr>
        <p:spPr>
          <a:xfrm>
            <a:off x="3088664" y="8784054"/>
            <a:ext cx="83267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ompetències  emocionals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2" name="Google Shape;602;p36">
            <a:extLst>
              <a:ext uri="{FF2B5EF4-FFF2-40B4-BE49-F238E27FC236}">
                <a16:creationId xmlns:a16="http://schemas.microsoft.com/office/drawing/2014/main" id="{E06268E1-5963-08E7-AEA9-C6F59A2E7933}"/>
              </a:ext>
            </a:extLst>
          </p:cNvPr>
          <p:cNvSpPr txBox="1"/>
          <p:nvPr/>
        </p:nvSpPr>
        <p:spPr>
          <a:xfrm>
            <a:off x="4968024" y="8796629"/>
            <a:ext cx="101898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J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ocs, manipulació   i robòtica bàsica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603" name="Google Shape;603;p36">
            <a:extLst>
              <a:ext uri="{FF2B5EF4-FFF2-40B4-BE49-F238E27FC236}">
                <a16:creationId xmlns:a16="http://schemas.microsoft.com/office/drawing/2014/main" id="{D2EB473B-EAB3-76C8-2FB5-5929310FE5BF}"/>
              </a:ext>
            </a:extLst>
          </p:cNvPr>
          <p:cNvGrpSpPr/>
          <p:nvPr/>
        </p:nvGrpSpPr>
        <p:grpSpPr>
          <a:xfrm>
            <a:off x="4851285" y="729198"/>
            <a:ext cx="1472179" cy="973015"/>
            <a:chOff x="5704752" y="379822"/>
            <a:chExt cx="1731174" cy="1144193"/>
          </a:xfrm>
        </p:grpSpPr>
        <p:sp>
          <p:nvSpPr>
            <p:cNvPr id="604" name="Google Shape;604;p36">
              <a:extLst>
                <a:ext uri="{FF2B5EF4-FFF2-40B4-BE49-F238E27FC236}">
                  <a16:creationId xmlns:a16="http://schemas.microsoft.com/office/drawing/2014/main" id="{0FF528A3-18E8-8487-D451-48A5C22FEF92}"/>
                </a:ext>
              </a:extLst>
            </p:cNvPr>
            <p:cNvSpPr/>
            <p:nvPr/>
          </p:nvSpPr>
          <p:spPr>
            <a:xfrm>
              <a:off x="6857443" y="379822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4" h="572135" extrusionOk="0">
                  <a:moveTo>
                    <a:pt x="270706" y="301270"/>
                  </a:moveTo>
                  <a:lnTo>
                    <a:pt x="201968" y="342416"/>
                  </a:lnTo>
                  <a:lnTo>
                    <a:pt x="161789" y="369594"/>
                  </a:lnTo>
                  <a:lnTo>
                    <a:pt x="126534" y="395838"/>
                  </a:lnTo>
                  <a:lnTo>
                    <a:pt x="96022" y="420969"/>
                  </a:lnTo>
                  <a:lnTo>
                    <a:pt x="48501" y="467162"/>
                  </a:lnTo>
                  <a:lnTo>
                    <a:pt x="17775" y="506720"/>
                  </a:lnTo>
                  <a:lnTo>
                    <a:pt x="0" y="550444"/>
                  </a:lnTo>
                  <a:lnTo>
                    <a:pt x="899" y="560130"/>
                  </a:lnTo>
                  <a:lnTo>
                    <a:pt x="4909" y="567068"/>
                  </a:lnTo>
                  <a:lnTo>
                    <a:pt x="11847" y="571077"/>
                  </a:lnTo>
                  <a:lnTo>
                    <a:pt x="21532" y="571977"/>
                  </a:lnTo>
                  <a:lnTo>
                    <a:pt x="33783" y="569585"/>
                  </a:lnTo>
                  <a:lnTo>
                    <a:pt x="84115" y="540847"/>
                  </a:lnTo>
                  <a:lnTo>
                    <a:pt x="127173" y="501905"/>
                  </a:lnTo>
                  <a:lnTo>
                    <a:pt x="176138" y="445442"/>
                  </a:lnTo>
                  <a:lnTo>
                    <a:pt x="202383" y="410188"/>
                  </a:lnTo>
                  <a:lnTo>
                    <a:pt x="229560" y="370009"/>
                  </a:lnTo>
                  <a:lnTo>
                    <a:pt x="257489" y="324724"/>
                  </a:lnTo>
                  <a:lnTo>
                    <a:pt x="270706" y="301270"/>
                  </a:lnTo>
                  <a:close/>
                </a:path>
                <a:path w="572134" h="572135" extrusionOk="0">
                  <a:moveTo>
                    <a:pt x="301270" y="301270"/>
                  </a:moveTo>
                  <a:lnTo>
                    <a:pt x="342416" y="370009"/>
                  </a:lnTo>
                  <a:lnTo>
                    <a:pt x="369594" y="410188"/>
                  </a:lnTo>
                  <a:lnTo>
                    <a:pt x="395838" y="445442"/>
                  </a:lnTo>
                  <a:lnTo>
                    <a:pt x="420969" y="475954"/>
                  </a:lnTo>
                  <a:lnTo>
                    <a:pt x="467261" y="523558"/>
                  </a:lnTo>
                  <a:lnTo>
                    <a:pt x="506720" y="554202"/>
                  </a:lnTo>
                  <a:lnTo>
                    <a:pt x="550444" y="571977"/>
                  </a:lnTo>
                  <a:lnTo>
                    <a:pt x="560130" y="571077"/>
                  </a:lnTo>
                  <a:lnTo>
                    <a:pt x="567068" y="567068"/>
                  </a:lnTo>
                  <a:lnTo>
                    <a:pt x="571077" y="560130"/>
                  </a:lnTo>
                  <a:lnTo>
                    <a:pt x="571977" y="550444"/>
                  </a:lnTo>
                  <a:lnTo>
                    <a:pt x="569585" y="538194"/>
                  </a:lnTo>
                  <a:lnTo>
                    <a:pt x="540847" y="487861"/>
                  </a:lnTo>
                  <a:lnTo>
                    <a:pt x="501905" y="444804"/>
                  </a:lnTo>
                  <a:lnTo>
                    <a:pt x="445442" y="395838"/>
                  </a:lnTo>
                  <a:lnTo>
                    <a:pt x="410188" y="369594"/>
                  </a:lnTo>
                  <a:lnTo>
                    <a:pt x="370009" y="342416"/>
                  </a:lnTo>
                  <a:lnTo>
                    <a:pt x="324724" y="314487"/>
                  </a:lnTo>
                  <a:lnTo>
                    <a:pt x="301270" y="301270"/>
                  </a:lnTo>
                  <a:close/>
                </a:path>
                <a:path w="572134" h="572135" extrusionOk="0">
                  <a:moveTo>
                    <a:pt x="278073" y="288198"/>
                  </a:moveTo>
                  <a:lnTo>
                    <a:pt x="270706" y="301270"/>
                  </a:lnTo>
                  <a:lnTo>
                    <a:pt x="283779" y="293904"/>
                  </a:lnTo>
                  <a:lnTo>
                    <a:pt x="281722" y="290254"/>
                  </a:lnTo>
                  <a:lnTo>
                    <a:pt x="278073" y="288198"/>
                  </a:lnTo>
                  <a:close/>
                </a:path>
                <a:path w="572134" h="572135" extrusionOk="0">
                  <a:moveTo>
                    <a:pt x="293904" y="288198"/>
                  </a:moveTo>
                  <a:lnTo>
                    <a:pt x="290254" y="290254"/>
                  </a:lnTo>
                  <a:lnTo>
                    <a:pt x="288198" y="293904"/>
                  </a:lnTo>
                  <a:lnTo>
                    <a:pt x="301270" y="301270"/>
                  </a:lnTo>
                  <a:lnTo>
                    <a:pt x="293904" y="288198"/>
                  </a:lnTo>
                  <a:close/>
                </a:path>
                <a:path w="572134" h="572135" extrusionOk="0">
                  <a:moveTo>
                    <a:pt x="285988" y="292658"/>
                  </a:moveTo>
                  <a:lnTo>
                    <a:pt x="283779" y="293904"/>
                  </a:lnTo>
                  <a:lnTo>
                    <a:pt x="285988" y="297825"/>
                  </a:lnTo>
                  <a:lnTo>
                    <a:pt x="288198" y="293904"/>
                  </a:lnTo>
                  <a:lnTo>
                    <a:pt x="285988" y="292658"/>
                  </a:lnTo>
                  <a:close/>
                </a:path>
                <a:path w="572134" h="572135" extrusionOk="0">
                  <a:moveTo>
                    <a:pt x="281722" y="290254"/>
                  </a:moveTo>
                  <a:lnTo>
                    <a:pt x="283779" y="293904"/>
                  </a:lnTo>
                  <a:lnTo>
                    <a:pt x="285988" y="292658"/>
                  </a:lnTo>
                  <a:lnTo>
                    <a:pt x="281722" y="290254"/>
                  </a:lnTo>
                  <a:close/>
                </a:path>
                <a:path w="572134" h="572135" extrusionOk="0">
                  <a:moveTo>
                    <a:pt x="290254" y="290254"/>
                  </a:moveTo>
                  <a:lnTo>
                    <a:pt x="285988" y="292658"/>
                  </a:lnTo>
                  <a:lnTo>
                    <a:pt x="288198" y="293904"/>
                  </a:lnTo>
                  <a:lnTo>
                    <a:pt x="290254" y="290254"/>
                  </a:lnTo>
                  <a:close/>
                </a:path>
                <a:path w="572134" h="572135" extrusionOk="0">
                  <a:moveTo>
                    <a:pt x="285988" y="279318"/>
                  </a:moveTo>
                  <a:lnTo>
                    <a:pt x="281722" y="281722"/>
                  </a:lnTo>
                  <a:lnTo>
                    <a:pt x="279318" y="285988"/>
                  </a:lnTo>
                  <a:lnTo>
                    <a:pt x="281722" y="290254"/>
                  </a:lnTo>
                  <a:lnTo>
                    <a:pt x="285988" y="292658"/>
                  </a:lnTo>
                  <a:lnTo>
                    <a:pt x="290254" y="290254"/>
                  </a:lnTo>
                  <a:lnTo>
                    <a:pt x="292658" y="285988"/>
                  </a:lnTo>
                  <a:lnTo>
                    <a:pt x="290254" y="281722"/>
                  </a:lnTo>
                  <a:lnTo>
                    <a:pt x="285988" y="279318"/>
                  </a:lnTo>
                  <a:close/>
                </a:path>
                <a:path w="572134" h="572135" extrusionOk="0">
                  <a:moveTo>
                    <a:pt x="279318" y="285988"/>
                  </a:moveTo>
                  <a:lnTo>
                    <a:pt x="278073" y="288198"/>
                  </a:lnTo>
                  <a:lnTo>
                    <a:pt x="281722" y="290254"/>
                  </a:lnTo>
                  <a:lnTo>
                    <a:pt x="279318" y="285988"/>
                  </a:lnTo>
                  <a:close/>
                </a:path>
                <a:path w="572134" h="572135" extrusionOk="0">
                  <a:moveTo>
                    <a:pt x="292658" y="285988"/>
                  </a:moveTo>
                  <a:lnTo>
                    <a:pt x="290254" y="290254"/>
                  </a:lnTo>
                  <a:lnTo>
                    <a:pt x="293904" y="288198"/>
                  </a:lnTo>
                  <a:lnTo>
                    <a:pt x="292658" y="285988"/>
                  </a:lnTo>
                  <a:close/>
                </a:path>
                <a:path w="572134" h="572135" extrusionOk="0">
                  <a:moveTo>
                    <a:pt x="278073" y="283779"/>
                  </a:moveTo>
                  <a:lnTo>
                    <a:pt x="274152" y="285988"/>
                  </a:lnTo>
                  <a:lnTo>
                    <a:pt x="278073" y="288198"/>
                  </a:lnTo>
                  <a:lnTo>
                    <a:pt x="279318" y="285988"/>
                  </a:lnTo>
                  <a:lnTo>
                    <a:pt x="278073" y="283779"/>
                  </a:lnTo>
                  <a:close/>
                </a:path>
                <a:path w="572134" h="572135" extrusionOk="0">
                  <a:moveTo>
                    <a:pt x="293904" y="283779"/>
                  </a:moveTo>
                  <a:lnTo>
                    <a:pt x="292658" y="285988"/>
                  </a:lnTo>
                  <a:lnTo>
                    <a:pt x="293904" y="288198"/>
                  </a:lnTo>
                  <a:lnTo>
                    <a:pt x="297825" y="285988"/>
                  </a:lnTo>
                  <a:lnTo>
                    <a:pt x="293904" y="283779"/>
                  </a:lnTo>
                  <a:close/>
                </a:path>
                <a:path w="572134" h="572135" extrusionOk="0">
                  <a:moveTo>
                    <a:pt x="281722" y="281722"/>
                  </a:moveTo>
                  <a:lnTo>
                    <a:pt x="278073" y="283779"/>
                  </a:lnTo>
                  <a:lnTo>
                    <a:pt x="279318" y="285988"/>
                  </a:lnTo>
                  <a:lnTo>
                    <a:pt x="281722" y="281722"/>
                  </a:lnTo>
                  <a:close/>
                </a:path>
                <a:path w="572134" h="572135" extrusionOk="0">
                  <a:moveTo>
                    <a:pt x="290254" y="281722"/>
                  </a:moveTo>
                  <a:lnTo>
                    <a:pt x="292658" y="285988"/>
                  </a:lnTo>
                  <a:lnTo>
                    <a:pt x="293904" y="283779"/>
                  </a:lnTo>
                  <a:lnTo>
                    <a:pt x="290254" y="281722"/>
                  </a:lnTo>
                  <a:close/>
                </a:path>
                <a:path w="572134" h="572135" extrusionOk="0">
                  <a:moveTo>
                    <a:pt x="270706" y="270706"/>
                  </a:moveTo>
                  <a:lnTo>
                    <a:pt x="278073" y="283779"/>
                  </a:lnTo>
                  <a:lnTo>
                    <a:pt x="281722" y="281722"/>
                  </a:lnTo>
                  <a:lnTo>
                    <a:pt x="283779" y="278073"/>
                  </a:lnTo>
                  <a:lnTo>
                    <a:pt x="270706" y="270706"/>
                  </a:lnTo>
                  <a:close/>
                </a:path>
                <a:path w="572134" h="572135" extrusionOk="0">
                  <a:moveTo>
                    <a:pt x="301270" y="270706"/>
                  </a:moveTo>
                  <a:lnTo>
                    <a:pt x="288198" y="278073"/>
                  </a:lnTo>
                  <a:lnTo>
                    <a:pt x="290254" y="281722"/>
                  </a:lnTo>
                  <a:lnTo>
                    <a:pt x="293904" y="283779"/>
                  </a:lnTo>
                  <a:lnTo>
                    <a:pt x="301270" y="270706"/>
                  </a:lnTo>
                  <a:close/>
                </a:path>
                <a:path w="572134" h="572135" extrusionOk="0">
                  <a:moveTo>
                    <a:pt x="283779" y="278073"/>
                  </a:moveTo>
                  <a:lnTo>
                    <a:pt x="281722" y="281722"/>
                  </a:lnTo>
                  <a:lnTo>
                    <a:pt x="285988" y="279318"/>
                  </a:lnTo>
                  <a:lnTo>
                    <a:pt x="283779" y="278073"/>
                  </a:lnTo>
                  <a:close/>
                </a:path>
                <a:path w="572134" h="572135" extrusionOk="0">
                  <a:moveTo>
                    <a:pt x="288198" y="278073"/>
                  </a:moveTo>
                  <a:lnTo>
                    <a:pt x="285988" y="279318"/>
                  </a:lnTo>
                  <a:lnTo>
                    <a:pt x="290254" y="281722"/>
                  </a:lnTo>
                  <a:lnTo>
                    <a:pt x="288198" y="278073"/>
                  </a:lnTo>
                  <a:close/>
                </a:path>
                <a:path w="572134" h="572135" extrusionOk="0">
                  <a:moveTo>
                    <a:pt x="285988" y="274152"/>
                  </a:moveTo>
                  <a:lnTo>
                    <a:pt x="283779" y="278073"/>
                  </a:lnTo>
                  <a:lnTo>
                    <a:pt x="285988" y="279318"/>
                  </a:lnTo>
                  <a:lnTo>
                    <a:pt x="288198" y="278073"/>
                  </a:lnTo>
                  <a:lnTo>
                    <a:pt x="285988" y="274152"/>
                  </a:lnTo>
                  <a:close/>
                </a:path>
                <a:path w="572134" h="572135" extrusionOk="0">
                  <a:moveTo>
                    <a:pt x="21532" y="0"/>
                  </a:moveTo>
                  <a:lnTo>
                    <a:pt x="11847" y="899"/>
                  </a:lnTo>
                  <a:lnTo>
                    <a:pt x="4909" y="4909"/>
                  </a:lnTo>
                  <a:lnTo>
                    <a:pt x="899" y="11847"/>
                  </a:lnTo>
                  <a:lnTo>
                    <a:pt x="0" y="21532"/>
                  </a:lnTo>
                  <a:lnTo>
                    <a:pt x="2391" y="33783"/>
                  </a:lnTo>
                  <a:lnTo>
                    <a:pt x="31130" y="84115"/>
                  </a:lnTo>
                  <a:lnTo>
                    <a:pt x="70072" y="127173"/>
                  </a:lnTo>
                  <a:lnTo>
                    <a:pt x="126534" y="176138"/>
                  </a:lnTo>
                  <a:lnTo>
                    <a:pt x="161789" y="202383"/>
                  </a:lnTo>
                  <a:lnTo>
                    <a:pt x="201968" y="229560"/>
                  </a:lnTo>
                  <a:lnTo>
                    <a:pt x="247253" y="257489"/>
                  </a:lnTo>
                  <a:lnTo>
                    <a:pt x="270706" y="270706"/>
                  </a:lnTo>
                  <a:lnTo>
                    <a:pt x="257489" y="247253"/>
                  </a:lnTo>
                  <a:lnTo>
                    <a:pt x="229560" y="201968"/>
                  </a:lnTo>
                  <a:lnTo>
                    <a:pt x="202383" y="161789"/>
                  </a:lnTo>
                  <a:lnTo>
                    <a:pt x="176138" y="126534"/>
                  </a:lnTo>
                  <a:lnTo>
                    <a:pt x="151008" y="96022"/>
                  </a:lnTo>
                  <a:lnTo>
                    <a:pt x="104716" y="48418"/>
                  </a:lnTo>
                  <a:lnTo>
                    <a:pt x="65256" y="17775"/>
                  </a:lnTo>
                  <a:lnTo>
                    <a:pt x="21532" y="0"/>
                  </a:lnTo>
                  <a:close/>
                </a:path>
                <a:path w="572134" h="572135" extrusionOk="0">
                  <a:moveTo>
                    <a:pt x="550444" y="0"/>
                  </a:moveTo>
                  <a:lnTo>
                    <a:pt x="506720" y="17775"/>
                  </a:lnTo>
                  <a:lnTo>
                    <a:pt x="467162" y="48501"/>
                  </a:lnTo>
                  <a:lnTo>
                    <a:pt x="420969" y="96022"/>
                  </a:lnTo>
                  <a:lnTo>
                    <a:pt x="395838" y="126534"/>
                  </a:lnTo>
                  <a:lnTo>
                    <a:pt x="369594" y="161789"/>
                  </a:lnTo>
                  <a:lnTo>
                    <a:pt x="342416" y="201968"/>
                  </a:lnTo>
                  <a:lnTo>
                    <a:pt x="314487" y="247253"/>
                  </a:lnTo>
                  <a:lnTo>
                    <a:pt x="301270" y="270706"/>
                  </a:lnTo>
                  <a:lnTo>
                    <a:pt x="324724" y="257489"/>
                  </a:lnTo>
                  <a:lnTo>
                    <a:pt x="370009" y="229560"/>
                  </a:lnTo>
                  <a:lnTo>
                    <a:pt x="410188" y="202383"/>
                  </a:lnTo>
                  <a:lnTo>
                    <a:pt x="445442" y="176138"/>
                  </a:lnTo>
                  <a:lnTo>
                    <a:pt x="475954" y="151008"/>
                  </a:lnTo>
                  <a:lnTo>
                    <a:pt x="523475" y="104815"/>
                  </a:lnTo>
                  <a:lnTo>
                    <a:pt x="554202" y="65256"/>
                  </a:lnTo>
                  <a:lnTo>
                    <a:pt x="571977" y="21532"/>
                  </a:lnTo>
                  <a:lnTo>
                    <a:pt x="571077" y="11847"/>
                  </a:lnTo>
                  <a:lnTo>
                    <a:pt x="567068" y="4909"/>
                  </a:lnTo>
                  <a:lnTo>
                    <a:pt x="560130" y="899"/>
                  </a:lnTo>
                  <a:lnTo>
                    <a:pt x="550444" y="0"/>
                  </a:lnTo>
                  <a:close/>
                </a:path>
              </a:pathLst>
            </a:custGeom>
            <a:solidFill>
              <a:srgbClr val="FFB33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5" name="Google Shape;605;p36">
              <a:extLst>
                <a:ext uri="{FF2B5EF4-FFF2-40B4-BE49-F238E27FC236}">
                  <a16:creationId xmlns:a16="http://schemas.microsoft.com/office/drawing/2014/main" id="{445FF084-5C03-1FB8-CCA4-EA029BF8DB38}"/>
                </a:ext>
              </a:extLst>
            </p:cNvPr>
            <p:cNvSpPr/>
            <p:nvPr/>
          </p:nvSpPr>
          <p:spPr>
            <a:xfrm>
              <a:off x="6851091" y="951877"/>
              <a:ext cx="584835" cy="572135"/>
            </a:xfrm>
            <a:custGeom>
              <a:avLst/>
              <a:gdLst/>
              <a:ahLst/>
              <a:cxnLst/>
              <a:rect l="l" t="t" r="r" b="b"/>
              <a:pathLst>
                <a:path w="584834" h="572135" extrusionOk="0">
                  <a:moveTo>
                    <a:pt x="292341" y="572135"/>
                  </a:moveTo>
                  <a:lnTo>
                    <a:pt x="238785" y="394652"/>
                  </a:lnTo>
                  <a:lnTo>
                    <a:pt x="141681" y="308686"/>
                  </a:lnTo>
                  <a:lnTo>
                    <a:pt x="48564" y="281279"/>
                  </a:lnTo>
                  <a:lnTo>
                    <a:pt x="6959" y="279463"/>
                  </a:lnTo>
                  <a:lnTo>
                    <a:pt x="6527" y="279019"/>
                  </a:lnTo>
                  <a:lnTo>
                    <a:pt x="0" y="435749"/>
                  </a:lnTo>
                  <a:lnTo>
                    <a:pt x="27559" y="518490"/>
                  </a:lnTo>
                  <a:lnTo>
                    <a:pt x="115938" y="554647"/>
                  </a:lnTo>
                  <a:lnTo>
                    <a:pt x="291909" y="571690"/>
                  </a:lnTo>
                  <a:lnTo>
                    <a:pt x="292341" y="572135"/>
                  </a:lnTo>
                  <a:close/>
                </a:path>
                <a:path w="584834" h="572135" extrusionOk="0">
                  <a:moveTo>
                    <a:pt x="292341" y="293116"/>
                  </a:moveTo>
                  <a:lnTo>
                    <a:pt x="238785" y="115620"/>
                  </a:lnTo>
                  <a:lnTo>
                    <a:pt x="141681" y="29654"/>
                  </a:lnTo>
                  <a:lnTo>
                    <a:pt x="48564" y="2260"/>
                  </a:lnTo>
                  <a:lnTo>
                    <a:pt x="6959" y="444"/>
                  </a:lnTo>
                  <a:lnTo>
                    <a:pt x="6527" y="0"/>
                  </a:lnTo>
                  <a:lnTo>
                    <a:pt x="0" y="156730"/>
                  </a:lnTo>
                  <a:lnTo>
                    <a:pt x="27559" y="239471"/>
                  </a:lnTo>
                  <a:lnTo>
                    <a:pt x="115938" y="275628"/>
                  </a:lnTo>
                  <a:lnTo>
                    <a:pt x="291909" y="292671"/>
                  </a:lnTo>
                  <a:lnTo>
                    <a:pt x="292341" y="293116"/>
                  </a:lnTo>
                  <a:close/>
                </a:path>
                <a:path w="584834" h="572135" extrusionOk="0">
                  <a:moveTo>
                    <a:pt x="584669" y="435749"/>
                  </a:moveTo>
                  <a:lnTo>
                    <a:pt x="578154" y="279019"/>
                  </a:lnTo>
                  <a:lnTo>
                    <a:pt x="577723" y="279463"/>
                  </a:lnTo>
                  <a:lnTo>
                    <a:pt x="536117" y="281279"/>
                  </a:lnTo>
                  <a:lnTo>
                    <a:pt x="443001" y="308686"/>
                  </a:lnTo>
                  <a:lnTo>
                    <a:pt x="345897" y="394652"/>
                  </a:lnTo>
                  <a:lnTo>
                    <a:pt x="292341" y="572135"/>
                  </a:lnTo>
                  <a:lnTo>
                    <a:pt x="292773" y="571690"/>
                  </a:lnTo>
                  <a:lnTo>
                    <a:pt x="468731" y="554647"/>
                  </a:lnTo>
                  <a:lnTo>
                    <a:pt x="557110" y="518490"/>
                  </a:lnTo>
                  <a:lnTo>
                    <a:pt x="584669" y="435749"/>
                  </a:lnTo>
                  <a:close/>
                </a:path>
                <a:path w="584834" h="572135" extrusionOk="0">
                  <a:moveTo>
                    <a:pt x="584669" y="156730"/>
                  </a:moveTo>
                  <a:lnTo>
                    <a:pt x="578154" y="0"/>
                  </a:lnTo>
                  <a:lnTo>
                    <a:pt x="577723" y="444"/>
                  </a:lnTo>
                  <a:lnTo>
                    <a:pt x="536117" y="2260"/>
                  </a:lnTo>
                  <a:lnTo>
                    <a:pt x="443001" y="29654"/>
                  </a:lnTo>
                  <a:lnTo>
                    <a:pt x="345897" y="115620"/>
                  </a:lnTo>
                  <a:lnTo>
                    <a:pt x="292341" y="293116"/>
                  </a:lnTo>
                  <a:lnTo>
                    <a:pt x="292773" y="292671"/>
                  </a:lnTo>
                  <a:lnTo>
                    <a:pt x="468731" y="275628"/>
                  </a:lnTo>
                  <a:lnTo>
                    <a:pt x="557110" y="239471"/>
                  </a:lnTo>
                  <a:lnTo>
                    <a:pt x="584669" y="156730"/>
                  </a:lnTo>
                  <a:close/>
                </a:path>
              </a:pathLst>
            </a:custGeom>
            <a:solidFill>
              <a:srgbClr val="05574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6" name="Google Shape;606;p36">
              <a:extLst>
                <a:ext uri="{FF2B5EF4-FFF2-40B4-BE49-F238E27FC236}">
                  <a16:creationId xmlns:a16="http://schemas.microsoft.com/office/drawing/2014/main" id="{D51C1505-E91C-73C9-B9D6-BCA63E0A5492}"/>
                </a:ext>
              </a:extLst>
            </p:cNvPr>
            <p:cNvSpPr/>
            <p:nvPr/>
          </p:nvSpPr>
          <p:spPr>
            <a:xfrm>
              <a:off x="5704752" y="951875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5" h="572135" extrusionOk="0">
                  <a:moveTo>
                    <a:pt x="0" y="0"/>
                  </a:moveTo>
                  <a:lnTo>
                    <a:pt x="2336" y="572122"/>
                  </a:lnTo>
                  <a:lnTo>
                    <a:pt x="572135" y="569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D6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7" name="Google Shape;607;p36">
              <a:extLst>
                <a:ext uri="{FF2B5EF4-FFF2-40B4-BE49-F238E27FC236}">
                  <a16:creationId xmlns:a16="http://schemas.microsoft.com/office/drawing/2014/main" id="{E14F214B-0AED-B56C-8930-4D1EC30A2767}"/>
                </a:ext>
              </a:extLst>
            </p:cNvPr>
            <p:cNvSpPr/>
            <p:nvPr/>
          </p:nvSpPr>
          <p:spPr>
            <a:xfrm>
              <a:off x="6285244" y="951880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4" h="572135" extrusionOk="0">
                  <a:moveTo>
                    <a:pt x="572122" y="0"/>
                  </a:moveTo>
                  <a:lnTo>
                    <a:pt x="546277" y="0"/>
                  </a:lnTo>
                  <a:lnTo>
                    <a:pt x="499211" y="2104"/>
                  </a:lnTo>
                  <a:lnTo>
                    <a:pt x="453243" y="8300"/>
                  </a:lnTo>
                  <a:lnTo>
                    <a:pt x="408539" y="18416"/>
                  </a:lnTo>
                  <a:lnTo>
                    <a:pt x="365264" y="32279"/>
                  </a:lnTo>
                  <a:lnTo>
                    <a:pt x="323583" y="49716"/>
                  </a:lnTo>
                  <a:lnTo>
                    <a:pt x="283662" y="70552"/>
                  </a:lnTo>
                  <a:lnTo>
                    <a:pt x="245666" y="94616"/>
                  </a:lnTo>
                  <a:lnTo>
                    <a:pt x="209760" y="121735"/>
                  </a:lnTo>
                  <a:lnTo>
                    <a:pt x="176109" y="151734"/>
                  </a:lnTo>
                  <a:lnTo>
                    <a:pt x="144879" y="184442"/>
                  </a:lnTo>
                  <a:lnTo>
                    <a:pt x="116235" y="219684"/>
                  </a:lnTo>
                  <a:lnTo>
                    <a:pt x="90342" y="257289"/>
                  </a:lnTo>
                  <a:lnTo>
                    <a:pt x="67365" y="297083"/>
                  </a:lnTo>
                  <a:lnTo>
                    <a:pt x="47470" y="338893"/>
                  </a:lnTo>
                  <a:lnTo>
                    <a:pt x="30821" y="382545"/>
                  </a:lnTo>
                  <a:lnTo>
                    <a:pt x="17584" y="427867"/>
                  </a:lnTo>
                  <a:lnTo>
                    <a:pt x="7925" y="474686"/>
                  </a:lnTo>
                  <a:lnTo>
                    <a:pt x="2008" y="522829"/>
                  </a:lnTo>
                  <a:lnTo>
                    <a:pt x="0" y="572122"/>
                  </a:lnTo>
                  <a:lnTo>
                    <a:pt x="180086" y="572122"/>
                  </a:lnTo>
                  <a:lnTo>
                    <a:pt x="182944" y="524082"/>
                  </a:lnTo>
                  <a:lnTo>
                    <a:pt x="191289" y="477803"/>
                  </a:lnTo>
                  <a:lnTo>
                    <a:pt x="204774" y="433649"/>
                  </a:lnTo>
                  <a:lnTo>
                    <a:pt x="223054" y="391981"/>
                  </a:lnTo>
                  <a:lnTo>
                    <a:pt x="245784" y="353161"/>
                  </a:lnTo>
                  <a:lnTo>
                    <a:pt x="272616" y="317552"/>
                  </a:lnTo>
                  <a:lnTo>
                    <a:pt x="303205" y="285515"/>
                  </a:lnTo>
                  <a:lnTo>
                    <a:pt x="337206" y="257414"/>
                  </a:lnTo>
                  <a:lnTo>
                    <a:pt x="374272" y="233609"/>
                  </a:lnTo>
                  <a:lnTo>
                    <a:pt x="414059" y="214464"/>
                  </a:lnTo>
                  <a:lnTo>
                    <a:pt x="456219" y="200341"/>
                  </a:lnTo>
                  <a:lnTo>
                    <a:pt x="500407" y="191601"/>
                  </a:lnTo>
                  <a:lnTo>
                    <a:pt x="546277" y="188607"/>
                  </a:lnTo>
                  <a:lnTo>
                    <a:pt x="572122" y="188607"/>
                  </a:lnTo>
                  <a:lnTo>
                    <a:pt x="572122" y="0"/>
                  </a:lnTo>
                  <a:close/>
                </a:path>
              </a:pathLst>
            </a:custGeom>
            <a:solidFill>
              <a:srgbClr val="FFB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pic>
        <p:nvPicPr>
          <p:cNvPr id="608" name="Google Shape;608;p36">
            <a:extLst>
              <a:ext uri="{FF2B5EF4-FFF2-40B4-BE49-F238E27FC236}">
                <a16:creationId xmlns:a16="http://schemas.microsoft.com/office/drawing/2014/main" id="{39BF7A71-680D-5070-620D-C9891EDC21C3}"/>
              </a:ext>
            </a:extLst>
          </p:cNvPr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428762" y="9263967"/>
            <a:ext cx="1319393" cy="54917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594;p36">
            <a:extLst>
              <a:ext uri="{FF2B5EF4-FFF2-40B4-BE49-F238E27FC236}">
                <a16:creationId xmlns:a16="http://schemas.microsoft.com/office/drawing/2014/main" id="{769BDF78-72EB-44B5-177C-561C6839AFF1}"/>
              </a:ext>
            </a:extLst>
          </p:cNvPr>
          <p:cNvSpPr/>
          <p:nvPr/>
        </p:nvSpPr>
        <p:spPr>
          <a:xfrm>
            <a:off x="2581160" y="8264204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" name="Google Shape;596;p36">
            <a:extLst>
              <a:ext uri="{FF2B5EF4-FFF2-40B4-BE49-F238E27FC236}">
                <a16:creationId xmlns:a16="http://schemas.microsoft.com/office/drawing/2014/main" id="{2D130BEC-DD30-457C-5BFB-3A24869221B1}"/>
              </a:ext>
            </a:extLst>
          </p:cNvPr>
          <p:cNvSpPr/>
          <p:nvPr/>
        </p:nvSpPr>
        <p:spPr>
          <a:xfrm>
            <a:off x="4458063" y="8278319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2CE6E95-892B-0316-A250-6CDD12202615}"/>
              </a:ext>
            </a:extLst>
          </p:cNvPr>
          <p:cNvSpPr txBox="1"/>
          <p:nvPr/>
        </p:nvSpPr>
        <p:spPr>
          <a:xfrm>
            <a:off x="1716384" y="3082396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C205C01-28C5-8633-FA3B-CEA2989417A1}"/>
              </a:ext>
            </a:extLst>
          </p:cNvPr>
          <p:cNvSpPr txBox="1"/>
          <p:nvPr/>
        </p:nvSpPr>
        <p:spPr>
          <a:xfrm>
            <a:off x="3982904" y="3088142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0405C5C-4DA8-ED39-71D7-B8E8AF0681A3}"/>
              </a:ext>
            </a:extLst>
          </p:cNvPr>
          <p:cNvSpPr txBox="1"/>
          <p:nvPr/>
        </p:nvSpPr>
        <p:spPr>
          <a:xfrm>
            <a:off x="5366434" y="4784616"/>
            <a:ext cx="1085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400" dirty="0"/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FEM UNA COREOGRAFÍA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LA MARXA IMPERIAL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PINTEM LLETRES BONIQUES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9821F5B-4D3E-5B82-0F51-38C9DE0BA3D4}"/>
              </a:ext>
            </a:extLst>
          </p:cNvPr>
          <p:cNvSpPr txBox="1"/>
          <p:nvPr/>
        </p:nvSpPr>
        <p:spPr>
          <a:xfrm>
            <a:off x="5413613" y="3956785"/>
            <a:ext cx="977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EXHIBICIÓ DE BALL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LA CURSA D’ERUGUES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ART A LES LLETRES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045B599-C5F0-00C6-49D2-A099FA3185A8}"/>
              </a:ext>
            </a:extLst>
          </p:cNvPr>
          <p:cNvSpPr txBox="1"/>
          <p:nvPr/>
        </p:nvSpPr>
        <p:spPr>
          <a:xfrm>
            <a:off x="3981128" y="4029070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23" name="Google Shape;591;p36">
            <a:extLst>
              <a:ext uri="{FF2B5EF4-FFF2-40B4-BE49-F238E27FC236}">
                <a16:creationId xmlns:a16="http://schemas.microsoft.com/office/drawing/2014/main" id="{8C5BA3E8-1EDF-57FA-67A4-803915E89FE0}"/>
              </a:ext>
            </a:extLst>
          </p:cNvPr>
          <p:cNvSpPr/>
          <p:nvPr/>
        </p:nvSpPr>
        <p:spPr>
          <a:xfrm>
            <a:off x="4458063" y="8764646"/>
            <a:ext cx="414180" cy="414180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CE04972-268A-5960-23D4-90733A79DE0F}"/>
              </a:ext>
            </a:extLst>
          </p:cNvPr>
          <p:cNvSpPr txBox="1"/>
          <p:nvPr/>
        </p:nvSpPr>
        <p:spPr>
          <a:xfrm>
            <a:off x="1704229" y="4012779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7D20ECF-7CC2-A647-73EA-F98A78323641}"/>
              </a:ext>
            </a:extLst>
          </p:cNvPr>
          <p:cNvSpPr txBox="1"/>
          <p:nvPr/>
        </p:nvSpPr>
        <p:spPr>
          <a:xfrm>
            <a:off x="539027" y="3090991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BA2701-1B74-3787-DFC9-DA7A96DDE38F}"/>
              </a:ext>
            </a:extLst>
          </p:cNvPr>
          <p:cNvSpPr txBox="1"/>
          <p:nvPr/>
        </p:nvSpPr>
        <p:spPr>
          <a:xfrm>
            <a:off x="517398" y="4880298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582" name="Google Shape;594;p36">
            <a:extLst>
              <a:ext uri="{FF2B5EF4-FFF2-40B4-BE49-F238E27FC236}">
                <a16:creationId xmlns:a16="http://schemas.microsoft.com/office/drawing/2014/main" id="{D5ADF7D1-68D3-B7A8-F398-92664BF80083}"/>
              </a:ext>
            </a:extLst>
          </p:cNvPr>
          <p:cNvSpPr/>
          <p:nvPr/>
        </p:nvSpPr>
        <p:spPr>
          <a:xfrm>
            <a:off x="5165041" y="6472239"/>
            <a:ext cx="331624" cy="273004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83" name="Google Shape;596;p36">
            <a:extLst>
              <a:ext uri="{FF2B5EF4-FFF2-40B4-BE49-F238E27FC236}">
                <a16:creationId xmlns:a16="http://schemas.microsoft.com/office/drawing/2014/main" id="{B1408EC9-B77E-2DF3-8552-7723581F37FE}"/>
              </a:ext>
            </a:extLst>
          </p:cNvPr>
          <p:cNvSpPr/>
          <p:nvPr/>
        </p:nvSpPr>
        <p:spPr>
          <a:xfrm>
            <a:off x="5174548" y="6161110"/>
            <a:ext cx="331624" cy="273004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84" name="Google Shape;593;p36">
            <a:extLst>
              <a:ext uri="{FF2B5EF4-FFF2-40B4-BE49-F238E27FC236}">
                <a16:creationId xmlns:a16="http://schemas.microsoft.com/office/drawing/2014/main" id="{1DCA7F0A-FB49-31D7-2477-C51FC583508B}"/>
              </a:ext>
            </a:extLst>
          </p:cNvPr>
          <p:cNvSpPr/>
          <p:nvPr/>
        </p:nvSpPr>
        <p:spPr>
          <a:xfrm>
            <a:off x="5169685" y="5844395"/>
            <a:ext cx="331624" cy="322979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" name="Google Shape;594;p36">
            <a:extLst>
              <a:ext uri="{FF2B5EF4-FFF2-40B4-BE49-F238E27FC236}">
                <a16:creationId xmlns:a16="http://schemas.microsoft.com/office/drawing/2014/main" id="{9F06E0F5-D26D-8D74-985D-B2881CF3976E}"/>
              </a:ext>
            </a:extLst>
          </p:cNvPr>
          <p:cNvSpPr/>
          <p:nvPr/>
        </p:nvSpPr>
        <p:spPr>
          <a:xfrm>
            <a:off x="2890371" y="5523949"/>
            <a:ext cx="331624" cy="27665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" name="Google Shape;596;p36">
            <a:extLst>
              <a:ext uri="{FF2B5EF4-FFF2-40B4-BE49-F238E27FC236}">
                <a16:creationId xmlns:a16="http://schemas.microsoft.com/office/drawing/2014/main" id="{32508EBD-0F91-CBDC-B8DD-0C670CEEA6F0}"/>
              </a:ext>
            </a:extLst>
          </p:cNvPr>
          <p:cNvSpPr/>
          <p:nvPr/>
        </p:nvSpPr>
        <p:spPr>
          <a:xfrm>
            <a:off x="2898502" y="5231463"/>
            <a:ext cx="331624" cy="276652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4" name="Google Shape;593;p36">
            <a:extLst>
              <a:ext uri="{FF2B5EF4-FFF2-40B4-BE49-F238E27FC236}">
                <a16:creationId xmlns:a16="http://schemas.microsoft.com/office/drawing/2014/main" id="{94AC0C6F-7F8C-4E27-FECB-561BB220D590}"/>
              </a:ext>
            </a:extLst>
          </p:cNvPr>
          <p:cNvSpPr/>
          <p:nvPr/>
        </p:nvSpPr>
        <p:spPr>
          <a:xfrm>
            <a:off x="2908023" y="4925064"/>
            <a:ext cx="331624" cy="327295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" name="Google Shape;594;p36">
            <a:extLst>
              <a:ext uri="{FF2B5EF4-FFF2-40B4-BE49-F238E27FC236}">
                <a16:creationId xmlns:a16="http://schemas.microsoft.com/office/drawing/2014/main" id="{2E7A9D18-A25A-6BED-FB02-8C96A2DA8266}"/>
              </a:ext>
            </a:extLst>
          </p:cNvPr>
          <p:cNvSpPr/>
          <p:nvPr/>
        </p:nvSpPr>
        <p:spPr>
          <a:xfrm>
            <a:off x="2882240" y="4634255"/>
            <a:ext cx="331624" cy="27665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1" name="Google Shape;596;p36">
            <a:extLst>
              <a:ext uri="{FF2B5EF4-FFF2-40B4-BE49-F238E27FC236}">
                <a16:creationId xmlns:a16="http://schemas.microsoft.com/office/drawing/2014/main" id="{21DC3258-8421-D704-4B37-1668574A4CC1}"/>
              </a:ext>
            </a:extLst>
          </p:cNvPr>
          <p:cNvSpPr/>
          <p:nvPr/>
        </p:nvSpPr>
        <p:spPr>
          <a:xfrm>
            <a:off x="2890371" y="4341769"/>
            <a:ext cx="331624" cy="276652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2" name="Google Shape;593;p36">
            <a:extLst>
              <a:ext uri="{FF2B5EF4-FFF2-40B4-BE49-F238E27FC236}">
                <a16:creationId xmlns:a16="http://schemas.microsoft.com/office/drawing/2014/main" id="{0B9E6D17-D3B0-B83D-856B-BAF7C08E30B1}"/>
              </a:ext>
            </a:extLst>
          </p:cNvPr>
          <p:cNvSpPr/>
          <p:nvPr/>
        </p:nvSpPr>
        <p:spPr>
          <a:xfrm>
            <a:off x="2875097" y="4037315"/>
            <a:ext cx="331624" cy="327295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5" name="Google Shape;594;p36">
            <a:extLst>
              <a:ext uri="{FF2B5EF4-FFF2-40B4-BE49-F238E27FC236}">
                <a16:creationId xmlns:a16="http://schemas.microsoft.com/office/drawing/2014/main" id="{23018646-B8D3-B45D-9216-B2EC096B279E}"/>
              </a:ext>
            </a:extLst>
          </p:cNvPr>
          <p:cNvSpPr/>
          <p:nvPr/>
        </p:nvSpPr>
        <p:spPr>
          <a:xfrm>
            <a:off x="2899892" y="3767402"/>
            <a:ext cx="331624" cy="276652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6" name="Google Shape;596;p36">
            <a:extLst>
              <a:ext uri="{FF2B5EF4-FFF2-40B4-BE49-F238E27FC236}">
                <a16:creationId xmlns:a16="http://schemas.microsoft.com/office/drawing/2014/main" id="{FB87CB28-86D0-CB69-6004-6C23BE1F9649}"/>
              </a:ext>
            </a:extLst>
          </p:cNvPr>
          <p:cNvSpPr/>
          <p:nvPr/>
        </p:nvSpPr>
        <p:spPr>
          <a:xfrm>
            <a:off x="2875097" y="3469255"/>
            <a:ext cx="331624" cy="276652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7" name="Google Shape;593;p36">
            <a:extLst>
              <a:ext uri="{FF2B5EF4-FFF2-40B4-BE49-F238E27FC236}">
                <a16:creationId xmlns:a16="http://schemas.microsoft.com/office/drawing/2014/main" id="{07496DC5-3589-8FEF-3FEA-DA4BBB208409}"/>
              </a:ext>
            </a:extLst>
          </p:cNvPr>
          <p:cNvSpPr/>
          <p:nvPr/>
        </p:nvSpPr>
        <p:spPr>
          <a:xfrm>
            <a:off x="2908023" y="3147621"/>
            <a:ext cx="331624" cy="327295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8" name="Google Shape;594;p36">
            <a:extLst>
              <a:ext uri="{FF2B5EF4-FFF2-40B4-BE49-F238E27FC236}">
                <a16:creationId xmlns:a16="http://schemas.microsoft.com/office/drawing/2014/main" id="{11247655-FFE3-6767-5557-01DA545E3C67}"/>
              </a:ext>
            </a:extLst>
          </p:cNvPr>
          <p:cNvSpPr/>
          <p:nvPr/>
        </p:nvSpPr>
        <p:spPr>
          <a:xfrm>
            <a:off x="5172013" y="5552908"/>
            <a:ext cx="331624" cy="273004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9" name="Google Shape;596;p36">
            <a:extLst>
              <a:ext uri="{FF2B5EF4-FFF2-40B4-BE49-F238E27FC236}">
                <a16:creationId xmlns:a16="http://schemas.microsoft.com/office/drawing/2014/main" id="{1FC492A4-6FC8-CEBE-CCF1-4E048E792B2C}"/>
              </a:ext>
            </a:extLst>
          </p:cNvPr>
          <p:cNvSpPr/>
          <p:nvPr/>
        </p:nvSpPr>
        <p:spPr>
          <a:xfrm>
            <a:off x="5181520" y="5241779"/>
            <a:ext cx="331624" cy="273004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0" name="Google Shape;593;p36">
            <a:extLst>
              <a:ext uri="{FF2B5EF4-FFF2-40B4-BE49-F238E27FC236}">
                <a16:creationId xmlns:a16="http://schemas.microsoft.com/office/drawing/2014/main" id="{3614F347-37D4-488F-8D45-0E90461DE728}"/>
              </a:ext>
            </a:extLst>
          </p:cNvPr>
          <p:cNvSpPr/>
          <p:nvPr/>
        </p:nvSpPr>
        <p:spPr>
          <a:xfrm>
            <a:off x="5176657" y="4925064"/>
            <a:ext cx="331624" cy="322979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1" name="Google Shape;594;p36">
            <a:extLst>
              <a:ext uri="{FF2B5EF4-FFF2-40B4-BE49-F238E27FC236}">
                <a16:creationId xmlns:a16="http://schemas.microsoft.com/office/drawing/2014/main" id="{8A73790A-72C6-C5B3-1616-C2D5BFE55406}"/>
              </a:ext>
            </a:extLst>
          </p:cNvPr>
          <p:cNvSpPr/>
          <p:nvPr/>
        </p:nvSpPr>
        <p:spPr>
          <a:xfrm>
            <a:off x="5183763" y="4636826"/>
            <a:ext cx="331624" cy="273004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76" name="Google Shape;596;p36">
            <a:extLst>
              <a:ext uri="{FF2B5EF4-FFF2-40B4-BE49-F238E27FC236}">
                <a16:creationId xmlns:a16="http://schemas.microsoft.com/office/drawing/2014/main" id="{BC631896-BF35-3827-F876-6B316873D161}"/>
              </a:ext>
            </a:extLst>
          </p:cNvPr>
          <p:cNvSpPr/>
          <p:nvPr/>
        </p:nvSpPr>
        <p:spPr>
          <a:xfrm>
            <a:off x="5193270" y="4325697"/>
            <a:ext cx="331624" cy="273004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77" name="Google Shape;593;p36">
            <a:extLst>
              <a:ext uri="{FF2B5EF4-FFF2-40B4-BE49-F238E27FC236}">
                <a16:creationId xmlns:a16="http://schemas.microsoft.com/office/drawing/2014/main" id="{90516C31-1127-4001-D741-77E82F9ADA2F}"/>
              </a:ext>
            </a:extLst>
          </p:cNvPr>
          <p:cNvSpPr/>
          <p:nvPr/>
        </p:nvSpPr>
        <p:spPr>
          <a:xfrm>
            <a:off x="5188593" y="4027375"/>
            <a:ext cx="331624" cy="322979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85" name="Google Shape;594;p36">
            <a:extLst>
              <a:ext uri="{FF2B5EF4-FFF2-40B4-BE49-F238E27FC236}">
                <a16:creationId xmlns:a16="http://schemas.microsoft.com/office/drawing/2014/main" id="{CF86E642-2938-233E-A3D6-DADC040785E6}"/>
              </a:ext>
            </a:extLst>
          </p:cNvPr>
          <p:cNvSpPr/>
          <p:nvPr/>
        </p:nvSpPr>
        <p:spPr>
          <a:xfrm>
            <a:off x="5176791" y="3761067"/>
            <a:ext cx="331624" cy="273004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86" name="Google Shape;596;p36">
            <a:extLst>
              <a:ext uri="{FF2B5EF4-FFF2-40B4-BE49-F238E27FC236}">
                <a16:creationId xmlns:a16="http://schemas.microsoft.com/office/drawing/2014/main" id="{4060DEDF-89B3-957C-F56F-DE057B161112}"/>
              </a:ext>
            </a:extLst>
          </p:cNvPr>
          <p:cNvSpPr/>
          <p:nvPr/>
        </p:nvSpPr>
        <p:spPr>
          <a:xfrm>
            <a:off x="5186298" y="3449938"/>
            <a:ext cx="331624" cy="273004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87" name="Google Shape;593;p36">
            <a:extLst>
              <a:ext uri="{FF2B5EF4-FFF2-40B4-BE49-F238E27FC236}">
                <a16:creationId xmlns:a16="http://schemas.microsoft.com/office/drawing/2014/main" id="{F6F028BA-E854-576C-F605-6A44EE0DF00F}"/>
              </a:ext>
            </a:extLst>
          </p:cNvPr>
          <p:cNvSpPr/>
          <p:nvPr/>
        </p:nvSpPr>
        <p:spPr>
          <a:xfrm>
            <a:off x="5186298" y="3152796"/>
            <a:ext cx="331624" cy="322979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1" name="CuadroTexto 590">
            <a:extLst>
              <a:ext uri="{FF2B5EF4-FFF2-40B4-BE49-F238E27FC236}">
                <a16:creationId xmlns:a16="http://schemas.microsoft.com/office/drawing/2014/main" id="{B1F46B05-1E0B-838F-AA47-89C15A9D3C3A}"/>
              </a:ext>
            </a:extLst>
          </p:cNvPr>
          <p:cNvSpPr txBox="1"/>
          <p:nvPr/>
        </p:nvSpPr>
        <p:spPr>
          <a:xfrm>
            <a:off x="5413613" y="3070418"/>
            <a:ext cx="977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EL TERRA ÉS LAVA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ART A LES LLETRES</a:t>
            </a:r>
          </a:p>
        </p:txBody>
      </p:sp>
      <p:sp>
        <p:nvSpPr>
          <p:cNvPr id="594" name="CuadroTexto 593">
            <a:extLst>
              <a:ext uri="{FF2B5EF4-FFF2-40B4-BE49-F238E27FC236}">
                <a16:creationId xmlns:a16="http://schemas.microsoft.com/office/drawing/2014/main" id="{6BD51A26-2E68-DAFE-860A-3419B6898625}"/>
              </a:ext>
            </a:extLst>
          </p:cNvPr>
          <p:cNvSpPr txBox="1"/>
          <p:nvPr/>
        </p:nvSpPr>
        <p:spPr>
          <a:xfrm>
            <a:off x="3979360" y="4915554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596" name="CuadroTexto 595">
            <a:extLst>
              <a:ext uri="{FF2B5EF4-FFF2-40B4-BE49-F238E27FC236}">
                <a16:creationId xmlns:a16="http://schemas.microsoft.com/office/drawing/2014/main" id="{E3C663A5-076F-FACF-9815-23A3B02C4ADD}"/>
              </a:ext>
            </a:extLst>
          </p:cNvPr>
          <p:cNvSpPr txBox="1"/>
          <p:nvPr/>
        </p:nvSpPr>
        <p:spPr>
          <a:xfrm>
            <a:off x="1681147" y="4923725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610" name="CuadroTexto 609">
            <a:extLst>
              <a:ext uri="{FF2B5EF4-FFF2-40B4-BE49-F238E27FC236}">
                <a16:creationId xmlns:a16="http://schemas.microsoft.com/office/drawing/2014/main" id="{43D9E119-E9E9-8E90-264A-5A4B6DD0B4CA}"/>
              </a:ext>
            </a:extLst>
          </p:cNvPr>
          <p:cNvSpPr txBox="1"/>
          <p:nvPr/>
        </p:nvSpPr>
        <p:spPr>
          <a:xfrm>
            <a:off x="545655" y="3972090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611" name="CuadroTexto 610">
            <a:extLst>
              <a:ext uri="{FF2B5EF4-FFF2-40B4-BE49-F238E27FC236}">
                <a16:creationId xmlns:a16="http://schemas.microsoft.com/office/drawing/2014/main" id="{0E5A1A75-50DF-BF3E-145B-BD87A9D7A1F5}"/>
              </a:ext>
            </a:extLst>
          </p:cNvPr>
          <p:cNvSpPr txBox="1"/>
          <p:nvPr/>
        </p:nvSpPr>
        <p:spPr>
          <a:xfrm>
            <a:off x="1790105" y="5862837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12" name="CuadroTexto 611">
            <a:extLst>
              <a:ext uri="{FF2B5EF4-FFF2-40B4-BE49-F238E27FC236}">
                <a16:creationId xmlns:a16="http://schemas.microsoft.com/office/drawing/2014/main" id="{AC6ED4E4-C037-2B19-A12E-F877EB0930AD}"/>
              </a:ext>
            </a:extLst>
          </p:cNvPr>
          <p:cNvSpPr txBox="1"/>
          <p:nvPr/>
        </p:nvSpPr>
        <p:spPr>
          <a:xfrm>
            <a:off x="609601" y="5893182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13" name="CuadroTexto 612">
            <a:extLst>
              <a:ext uri="{FF2B5EF4-FFF2-40B4-BE49-F238E27FC236}">
                <a16:creationId xmlns:a16="http://schemas.microsoft.com/office/drawing/2014/main" id="{5C16C29B-9B60-1E7E-B8DF-A0BD52BDEE62}"/>
              </a:ext>
            </a:extLst>
          </p:cNvPr>
          <p:cNvSpPr txBox="1"/>
          <p:nvPr/>
        </p:nvSpPr>
        <p:spPr>
          <a:xfrm>
            <a:off x="4094849" y="5893182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14" name="CuadroTexto 613">
            <a:extLst>
              <a:ext uri="{FF2B5EF4-FFF2-40B4-BE49-F238E27FC236}">
                <a16:creationId xmlns:a16="http://schemas.microsoft.com/office/drawing/2014/main" id="{C226884E-44CE-C832-8B80-41CDA6BAE7F1}"/>
              </a:ext>
            </a:extLst>
          </p:cNvPr>
          <p:cNvSpPr txBox="1"/>
          <p:nvPr/>
        </p:nvSpPr>
        <p:spPr>
          <a:xfrm>
            <a:off x="5434317" y="5910446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15" name="CuadroTexto 614">
            <a:extLst>
              <a:ext uri="{FF2B5EF4-FFF2-40B4-BE49-F238E27FC236}">
                <a16:creationId xmlns:a16="http://schemas.microsoft.com/office/drawing/2014/main" id="{05193ECF-682D-30BF-97F4-ABECA834FDEB}"/>
              </a:ext>
            </a:extLst>
          </p:cNvPr>
          <p:cNvSpPr txBox="1"/>
          <p:nvPr/>
        </p:nvSpPr>
        <p:spPr>
          <a:xfrm>
            <a:off x="597656" y="6754365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19" name="CuadroTexto 618">
            <a:extLst>
              <a:ext uri="{FF2B5EF4-FFF2-40B4-BE49-F238E27FC236}">
                <a16:creationId xmlns:a16="http://schemas.microsoft.com/office/drawing/2014/main" id="{C5325E15-A469-B09E-EABC-840EB0CB1B5D}"/>
              </a:ext>
            </a:extLst>
          </p:cNvPr>
          <p:cNvSpPr txBox="1"/>
          <p:nvPr/>
        </p:nvSpPr>
        <p:spPr>
          <a:xfrm>
            <a:off x="2945196" y="5862837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20" name="CuadroTexto 619">
            <a:extLst>
              <a:ext uri="{FF2B5EF4-FFF2-40B4-BE49-F238E27FC236}">
                <a16:creationId xmlns:a16="http://schemas.microsoft.com/office/drawing/2014/main" id="{0FC4649C-821C-0AB7-63F3-0BF9975A47C7}"/>
              </a:ext>
            </a:extLst>
          </p:cNvPr>
          <p:cNvSpPr txBox="1"/>
          <p:nvPr/>
        </p:nvSpPr>
        <p:spPr>
          <a:xfrm>
            <a:off x="3116812" y="3070418"/>
            <a:ext cx="977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EL TERRA ÉS LAVA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ART A LES LLETRES</a:t>
            </a:r>
          </a:p>
        </p:txBody>
      </p:sp>
      <p:sp>
        <p:nvSpPr>
          <p:cNvPr id="621" name="CuadroTexto 620">
            <a:extLst>
              <a:ext uri="{FF2B5EF4-FFF2-40B4-BE49-F238E27FC236}">
                <a16:creationId xmlns:a16="http://schemas.microsoft.com/office/drawing/2014/main" id="{581AC380-A031-05C2-F537-8E4764025305}"/>
              </a:ext>
            </a:extLst>
          </p:cNvPr>
          <p:cNvSpPr txBox="1"/>
          <p:nvPr/>
        </p:nvSpPr>
        <p:spPr>
          <a:xfrm>
            <a:off x="3124378" y="3929988"/>
            <a:ext cx="977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EXHIBICIÓ DE BALL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LA CURSA D’ERUGUES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ART A LES LLETRES</a:t>
            </a:r>
          </a:p>
        </p:txBody>
      </p:sp>
      <p:sp>
        <p:nvSpPr>
          <p:cNvPr id="622" name="CuadroTexto 621">
            <a:extLst>
              <a:ext uri="{FF2B5EF4-FFF2-40B4-BE49-F238E27FC236}">
                <a16:creationId xmlns:a16="http://schemas.microsoft.com/office/drawing/2014/main" id="{A0ACC441-CC4D-A06F-D93C-1FCFEEFDC73B}"/>
              </a:ext>
            </a:extLst>
          </p:cNvPr>
          <p:cNvSpPr txBox="1"/>
          <p:nvPr/>
        </p:nvSpPr>
        <p:spPr>
          <a:xfrm>
            <a:off x="3118497" y="4861178"/>
            <a:ext cx="977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sz="1200" dirty="0"/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FEM UNA COREOGRAFIA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LA MARXA IMPERAL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ART A LES LLETRES</a:t>
            </a:r>
          </a:p>
        </p:txBody>
      </p:sp>
    </p:spTree>
    <p:extLst>
      <p:ext uri="{BB962C8B-B14F-4D97-AF65-F5344CB8AC3E}">
        <p14:creationId xmlns:p14="http://schemas.microsoft.com/office/powerpoint/2010/main" val="54489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>
          <a:extLst>
            <a:ext uri="{FF2B5EF4-FFF2-40B4-BE49-F238E27FC236}">
              <a16:creationId xmlns:a16="http://schemas.microsoft.com/office/drawing/2014/main" id="{264991E3-222A-7BAF-3EEF-066AF1A87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36">
            <a:extLst>
              <a:ext uri="{FF2B5EF4-FFF2-40B4-BE49-F238E27FC236}">
                <a16:creationId xmlns:a16="http://schemas.microsoft.com/office/drawing/2014/main" id="{3429D2DF-6FC8-536A-9C51-DE865ABA0A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9200" y="1083903"/>
            <a:ext cx="3307500" cy="3380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0800" rIns="0" bIns="0" rtlCol="0" anchor="t" anchorCtr="0">
            <a:spAutoFit/>
          </a:bodyPr>
          <a:lstStyle/>
          <a:p>
            <a:pPr marL="10800">
              <a:lnSpc>
                <a:spcPct val="100000"/>
              </a:lnSpc>
            </a:pPr>
            <a:r>
              <a:rPr lang="ca-ES" dirty="0"/>
              <a:t>Calendari d'activitats</a:t>
            </a:r>
          </a:p>
        </p:txBody>
      </p:sp>
      <p:sp>
        <p:nvSpPr>
          <p:cNvPr id="589" name="Google Shape;589;p36">
            <a:extLst>
              <a:ext uri="{FF2B5EF4-FFF2-40B4-BE49-F238E27FC236}">
                <a16:creationId xmlns:a16="http://schemas.microsoft.com/office/drawing/2014/main" id="{F2017037-4AB2-9435-20B7-994B5E1DE897}"/>
              </a:ext>
            </a:extLst>
          </p:cNvPr>
          <p:cNvSpPr/>
          <p:nvPr/>
        </p:nvSpPr>
        <p:spPr>
          <a:xfrm>
            <a:off x="540000" y="1514687"/>
            <a:ext cx="648000" cy="0"/>
          </a:xfrm>
          <a:custGeom>
            <a:avLst/>
            <a:gdLst/>
            <a:ahLst/>
            <a:cxnLst/>
            <a:rect l="l" t="t" r="r" b="b"/>
            <a:pathLst>
              <a:path w="762000" h="120000" extrusionOk="0">
                <a:moveTo>
                  <a:pt x="0" y="0"/>
                </a:moveTo>
                <a:lnTo>
                  <a:pt x="762000" y="0"/>
                </a:lnTo>
              </a:path>
            </a:pathLst>
          </a:custGeom>
          <a:noFill/>
          <a:ln w="12700" cap="flat" cmpd="sng">
            <a:solidFill>
              <a:srgbClr val="05574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aphicFrame>
        <p:nvGraphicFramePr>
          <p:cNvPr id="590" name="Google Shape;590;p36">
            <a:extLst>
              <a:ext uri="{FF2B5EF4-FFF2-40B4-BE49-F238E27FC236}">
                <a16:creationId xmlns:a16="http://schemas.microsoft.com/office/drawing/2014/main" id="{3DA3126F-F6A5-AA92-21C3-FF31500D81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6040706"/>
              </p:ext>
            </p:extLst>
          </p:nvPr>
        </p:nvGraphicFramePr>
        <p:xfrm>
          <a:off x="529200" y="1994994"/>
          <a:ext cx="5778000" cy="562055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194">
                <a:tc gridSpan="5">
                  <a:txBody>
                    <a:bodyPr/>
                    <a:lstStyle/>
                    <a:p>
                      <a:pPr marL="250190" marR="279654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Programació</a:t>
                      </a:r>
                      <a:r>
                        <a:rPr lang="es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  mensual    De 4t a 6è </a:t>
                      </a:r>
                      <a:r>
                        <a:rPr lang="ca-ES" alt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Arial" panose="020B0604020202020204"/>
                        </a:rPr>
                        <a:t>M</a:t>
                      </a:r>
                      <a:r>
                        <a:rPr lang="ca-ES" sz="1700" b="1" dirty="0">
                          <a:solidFill>
                            <a:srgbClr val="05574A"/>
                          </a:solidFill>
                          <a:sym typeface="Arial" panose="020B0604020202020204"/>
                        </a:rPr>
                        <a:t>es:  Març</a:t>
                      </a:r>
                      <a:r>
                        <a:rPr lang="ca-ES" sz="1700" b="1" u="none" strike="noStrike" cap="none" dirty="0">
                          <a:solidFill>
                            <a:srgbClr val="05574A"/>
                          </a:solidFill>
                          <a:latin typeface="Tahoma" panose="020B0604030504040204"/>
                          <a:ea typeface="Tahoma" panose="020B0604030504040204"/>
                          <a:cs typeface="Tahoma" panose="020B0604030504040204"/>
                          <a:sym typeface="Tahoma" panose="020B0604030504040204"/>
                        </a:rPr>
                        <a:t>	</a:t>
                      </a:r>
                      <a:endParaRPr sz="1700" u="none" strike="noStrike" cap="none" dirty="0">
                        <a:latin typeface="Arial" panose="020B0604020202020204"/>
                        <a:ea typeface="Arial" panose="020B0604020202020204"/>
                        <a:cs typeface="Arial" panose="020B0604020202020204"/>
                        <a:sym typeface="Arial" panose="020B0604020202020204"/>
                      </a:endParaRPr>
                    </a:p>
                  </a:txBody>
                  <a:tcPr marL="0" marR="0" marT="119884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46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DILL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DIM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DX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DIJ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0557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08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200" u="none" strike="noStrike" cap="none">
                          <a:solidFill>
                            <a:srgbClr val="FFFFFF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DIV</a:t>
                      </a:r>
                      <a:endParaRPr sz="120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0" marR="0" marT="52916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557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4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5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7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</a:t>
                      </a:r>
                      <a:endParaRPr sz="14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u="none" strike="noStrike" cap="none" dirty="0"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Times New Roman" panose="02020603050405020304"/>
                        </a:rPr>
                        <a:t>        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2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1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5574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92" name="Google Shape;592;p36">
            <a:extLst>
              <a:ext uri="{FF2B5EF4-FFF2-40B4-BE49-F238E27FC236}">
                <a16:creationId xmlns:a16="http://schemas.microsoft.com/office/drawing/2014/main" id="{622F71CA-B049-760C-D1B2-1692EC9E70EE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564126" y="8748680"/>
            <a:ext cx="423562" cy="414720"/>
          </a:xfrm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36">
            <a:extLst>
              <a:ext uri="{FF2B5EF4-FFF2-40B4-BE49-F238E27FC236}">
                <a16:creationId xmlns:a16="http://schemas.microsoft.com/office/drawing/2014/main" id="{632EBBDF-D16A-CBF3-0413-D82B96D999FB}"/>
              </a:ext>
            </a:extLst>
          </p:cNvPr>
          <p:cNvSpPr/>
          <p:nvPr/>
        </p:nvSpPr>
        <p:spPr>
          <a:xfrm>
            <a:off x="568547" y="8233393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5" name="Google Shape;595;p36">
            <a:extLst>
              <a:ext uri="{FF2B5EF4-FFF2-40B4-BE49-F238E27FC236}">
                <a16:creationId xmlns:a16="http://schemas.microsoft.com/office/drawing/2014/main" id="{0FA039CF-54D9-A405-C6E5-E850714FCCB7}"/>
              </a:ext>
            </a:extLst>
          </p:cNvPr>
          <p:cNvSpPr/>
          <p:nvPr/>
        </p:nvSpPr>
        <p:spPr>
          <a:xfrm>
            <a:off x="2489025" y="8767654"/>
            <a:ext cx="414720" cy="368280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7" name="Google Shape;597;p36">
            <a:extLst>
              <a:ext uri="{FF2B5EF4-FFF2-40B4-BE49-F238E27FC236}">
                <a16:creationId xmlns:a16="http://schemas.microsoft.com/office/drawing/2014/main" id="{4CA69F31-30A1-E6A5-8F84-6642E2457AD6}"/>
              </a:ext>
            </a:extLst>
          </p:cNvPr>
          <p:cNvSpPr txBox="1"/>
          <p:nvPr/>
        </p:nvSpPr>
        <p:spPr>
          <a:xfrm>
            <a:off x="5149044" y="8267249"/>
            <a:ext cx="139265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sport, psicomotricitat   i moviment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98" name="Google Shape;598;p36">
            <a:extLst>
              <a:ext uri="{FF2B5EF4-FFF2-40B4-BE49-F238E27FC236}">
                <a16:creationId xmlns:a16="http://schemas.microsoft.com/office/drawing/2014/main" id="{D302E51C-91AF-34EC-6F5E-B3FFB9DA6C2B}"/>
              </a:ext>
            </a:extLst>
          </p:cNvPr>
          <p:cNvSpPr txBox="1"/>
          <p:nvPr/>
        </p:nvSpPr>
        <p:spPr>
          <a:xfrm>
            <a:off x="2941012" y="8267249"/>
            <a:ext cx="1074518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Experimentació, a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rt i creativitat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99" name="Google Shape;599;p36">
            <a:extLst>
              <a:ext uri="{FF2B5EF4-FFF2-40B4-BE49-F238E27FC236}">
                <a16:creationId xmlns:a16="http://schemas.microsoft.com/office/drawing/2014/main" id="{554DD91C-DD54-CEDA-19B5-1F155FB6DFE5}"/>
              </a:ext>
            </a:extLst>
          </p:cNvPr>
          <p:cNvSpPr txBox="1"/>
          <p:nvPr/>
        </p:nvSpPr>
        <p:spPr>
          <a:xfrm>
            <a:off x="1127538" y="8288276"/>
            <a:ext cx="69927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M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úsica, ball   i </a:t>
            </a:r>
            <a:r>
              <a:rPr lang="ca-ES" sz="935" i="1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pòdcast</a:t>
            </a:r>
            <a:endParaRPr sz="935" i="1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0" name="Google Shape;600;p36">
            <a:extLst>
              <a:ext uri="{FF2B5EF4-FFF2-40B4-BE49-F238E27FC236}">
                <a16:creationId xmlns:a16="http://schemas.microsoft.com/office/drawing/2014/main" id="{65C25EE7-F2E8-E87B-3305-41AC0306AD0B}"/>
              </a:ext>
            </a:extLst>
          </p:cNvPr>
          <p:cNvSpPr txBox="1"/>
          <p:nvPr/>
        </p:nvSpPr>
        <p:spPr>
          <a:xfrm>
            <a:off x="1104446" y="8792671"/>
            <a:ext cx="106218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uina, alimentació   i reciclatge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1" name="Google Shape;601;p36">
            <a:extLst>
              <a:ext uri="{FF2B5EF4-FFF2-40B4-BE49-F238E27FC236}">
                <a16:creationId xmlns:a16="http://schemas.microsoft.com/office/drawing/2014/main" id="{3C491C01-02EE-77B7-AEA1-F6CEF83B5825}"/>
              </a:ext>
            </a:extLst>
          </p:cNvPr>
          <p:cNvSpPr txBox="1"/>
          <p:nvPr/>
        </p:nvSpPr>
        <p:spPr>
          <a:xfrm>
            <a:off x="2941012" y="8802735"/>
            <a:ext cx="832679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C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ompetències  emocionals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2" name="Google Shape;602;p36">
            <a:extLst>
              <a:ext uri="{FF2B5EF4-FFF2-40B4-BE49-F238E27FC236}">
                <a16:creationId xmlns:a16="http://schemas.microsoft.com/office/drawing/2014/main" id="{32FB2FED-35F1-DAEE-EED4-C52396A0869F}"/>
              </a:ext>
            </a:extLst>
          </p:cNvPr>
          <p:cNvSpPr txBox="1"/>
          <p:nvPr/>
        </p:nvSpPr>
        <p:spPr>
          <a:xfrm>
            <a:off x="5149044" y="8767369"/>
            <a:ext cx="1018980" cy="2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247" rIns="0" bIns="0" anchor="t" anchorCtr="0">
            <a:spAutoFit/>
          </a:bodyPr>
          <a:lstStyle/>
          <a:p>
            <a:pPr marL="10800" marR="4320" defTabSz="777606">
              <a:buClr>
                <a:srgbClr val="000000"/>
              </a:buClr>
              <a:defRPr/>
            </a:pP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rPr>
              <a:t>J</a:t>
            </a:r>
            <a:r>
              <a:rPr lang="ca-ES" sz="935" kern="0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ocs, manipulació   i robòtica bàsica</a:t>
            </a:r>
            <a:endParaRPr sz="935" kern="0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603" name="Google Shape;603;p36">
            <a:extLst>
              <a:ext uri="{FF2B5EF4-FFF2-40B4-BE49-F238E27FC236}">
                <a16:creationId xmlns:a16="http://schemas.microsoft.com/office/drawing/2014/main" id="{E17799F5-6060-73E0-F910-0DE8CE853BFD}"/>
              </a:ext>
            </a:extLst>
          </p:cNvPr>
          <p:cNvGrpSpPr/>
          <p:nvPr/>
        </p:nvGrpSpPr>
        <p:grpSpPr>
          <a:xfrm>
            <a:off x="4851285" y="729198"/>
            <a:ext cx="1472179" cy="973015"/>
            <a:chOff x="5704752" y="379822"/>
            <a:chExt cx="1731174" cy="1144193"/>
          </a:xfrm>
        </p:grpSpPr>
        <p:sp>
          <p:nvSpPr>
            <p:cNvPr id="604" name="Google Shape;604;p36">
              <a:extLst>
                <a:ext uri="{FF2B5EF4-FFF2-40B4-BE49-F238E27FC236}">
                  <a16:creationId xmlns:a16="http://schemas.microsoft.com/office/drawing/2014/main" id="{F6658FD9-4F02-2362-02FF-A08E913935F0}"/>
                </a:ext>
              </a:extLst>
            </p:cNvPr>
            <p:cNvSpPr/>
            <p:nvPr/>
          </p:nvSpPr>
          <p:spPr>
            <a:xfrm>
              <a:off x="6857443" y="379822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4" h="572135" extrusionOk="0">
                  <a:moveTo>
                    <a:pt x="270706" y="301270"/>
                  </a:moveTo>
                  <a:lnTo>
                    <a:pt x="201968" y="342416"/>
                  </a:lnTo>
                  <a:lnTo>
                    <a:pt x="161789" y="369594"/>
                  </a:lnTo>
                  <a:lnTo>
                    <a:pt x="126534" y="395838"/>
                  </a:lnTo>
                  <a:lnTo>
                    <a:pt x="96022" y="420969"/>
                  </a:lnTo>
                  <a:lnTo>
                    <a:pt x="48501" y="467162"/>
                  </a:lnTo>
                  <a:lnTo>
                    <a:pt x="17775" y="506720"/>
                  </a:lnTo>
                  <a:lnTo>
                    <a:pt x="0" y="550444"/>
                  </a:lnTo>
                  <a:lnTo>
                    <a:pt x="899" y="560130"/>
                  </a:lnTo>
                  <a:lnTo>
                    <a:pt x="4909" y="567068"/>
                  </a:lnTo>
                  <a:lnTo>
                    <a:pt x="11847" y="571077"/>
                  </a:lnTo>
                  <a:lnTo>
                    <a:pt x="21532" y="571977"/>
                  </a:lnTo>
                  <a:lnTo>
                    <a:pt x="33783" y="569585"/>
                  </a:lnTo>
                  <a:lnTo>
                    <a:pt x="84115" y="540847"/>
                  </a:lnTo>
                  <a:lnTo>
                    <a:pt x="127173" y="501905"/>
                  </a:lnTo>
                  <a:lnTo>
                    <a:pt x="176138" y="445442"/>
                  </a:lnTo>
                  <a:lnTo>
                    <a:pt x="202383" y="410188"/>
                  </a:lnTo>
                  <a:lnTo>
                    <a:pt x="229560" y="370009"/>
                  </a:lnTo>
                  <a:lnTo>
                    <a:pt x="257489" y="324724"/>
                  </a:lnTo>
                  <a:lnTo>
                    <a:pt x="270706" y="301270"/>
                  </a:lnTo>
                  <a:close/>
                </a:path>
                <a:path w="572134" h="572135" extrusionOk="0">
                  <a:moveTo>
                    <a:pt x="301270" y="301270"/>
                  </a:moveTo>
                  <a:lnTo>
                    <a:pt x="342416" y="370009"/>
                  </a:lnTo>
                  <a:lnTo>
                    <a:pt x="369594" y="410188"/>
                  </a:lnTo>
                  <a:lnTo>
                    <a:pt x="395838" y="445442"/>
                  </a:lnTo>
                  <a:lnTo>
                    <a:pt x="420969" y="475954"/>
                  </a:lnTo>
                  <a:lnTo>
                    <a:pt x="467261" y="523558"/>
                  </a:lnTo>
                  <a:lnTo>
                    <a:pt x="506720" y="554202"/>
                  </a:lnTo>
                  <a:lnTo>
                    <a:pt x="550444" y="571977"/>
                  </a:lnTo>
                  <a:lnTo>
                    <a:pt x="560130" y="571077"/>
                  </a:lnTo>
                  <a:lnTo>
                    <a:pt x="567068" y="567068"/>
                  </a:lnTo>
                  <a:lnTo>
                    <a:pt x="571077" y="560130"/>
                  </a:lnTo>
                  <a:lnTo>
                    <a:pt x="571977" y="550444"/>
                  </a:lnTo>
                  <a:lnTo>
                    <a:pt x="569585" y="538194"/>
                  </a:lnTo>
                  <a:lnTo>
                    <a:pt x="540847" y="487861"/>
                  </a:lnTo>
                  <a:lnTo>
                    <a:pt x="501905" y="444804"/>
                  </a:lnTo>
                  <a:lnTo>
                    <a:pt x="445442" y="395838"/>
                  </a:lnTo>
                  <a:lnTo>
                    <a:pt x="410188" y="369594"/>
                  </a:lnTo>
                  <a:lnTo>
                    <a:pt x="370009" y="342416"/>
                  </a:lnTo>
                  <a:lnTo>
                    <a:pt x="324724" y="314487"/>
                  </a:lnTo>
                  <a:lnTo>
                    <a:pt x="301270" y="301270"/>
                  </a:lnTo>
                  <a:close/>
                </a:path>
                <a:path w="572134" h="572135" extrusionOk="0">
                  <a:moveTo>
                    <a:pt x="278073" y="288198"/>
                  </a:moveTo>
                  <a:lnTo>
                    <a:pt x="270706" y="301270"/>
                  </a:lnTo>
                  <a:lnTo>
                    <a:pt x="283779" y="293904"/>
                  </a:lnTo>
                  <a:lnTo>
                    <a:pt x="281722" y="290254"/>
                  </a:lnTo>
                  <a:lnTo>
                    <a:pt x="278073" y="288198"/>
                  </a:lnTo>
                  <a:close/>
                </a:path>
                <a:path w="572134" h="572135" extrusionOk="0">
                  <a:moveTo>
                    <a:pt x="293904" y="288198"/>
                  </a:moveTo>
                  <a:lnTo>
                    <a:pt x="290254" y="290254"/>
                  </a:lnTo>
                  <a:lnTo>
                    <a:pt x="288198" y="293904"/>
                  </a:lnTo>
                  <a:lnTo>
                    <a:pt x="301270" y="301270"/>
                  </a:lnTo>
                  <a:lnTo>
                    <a:pt x="293904" y="288198"/>
                  </a:lnTo>
                  <a:close/>
                </a:path>
                <a:path w="572134" h="572135" extrusionOk="0">
                  <a:moveTo>
                    <a:pt x="285988" y="292658"/>
                  </a:moveTo>
                  <a:lnTo>
                    <a:pt x="283779" y="293904"/>
                  </a:lnTo>
                  <a:lnTo>
                    <a:pt x="285988" y="297825"/>
                  </a:lnTo>
                  <a:lnTo>
                    <a:pt x="288198" y="293904"/>
                  </a:lnTo>
                  <a:lnTo>
                    <a:pt x="285988" y="292658"/>
                  </a:lnTo>
                  <a:close/>
                </a:path>
                <a:path w="572134" h="572135" extrusionOk="0">
                  <a:moveTo>
                    <a:pt x="281722" y="290254"/>
                  </a:moveTo>
                  <a:lnTo>
                    <a:pt x="283779" y="293904"/>
                  </a:lnTo>
                  <a:lnTo>
                    <a:pt x="285988" y="292658"/>
                  </a:lnTo>
                  <a:lnTo>
                    <a:pt x="281722" y="290254"/>
                  </a:lnTo>
                  <a:close/>
                </a:path>
                <a:path w="572134" h="572135" extrusionOk="0">
                  <a:moveTo>
                    <a:pt x="290254" y="290254"/>
                  </a:moveTo>
                  <a:lnTo>
                    <a:pt x="285988" y="292658"/>
                  </a:lnTo>
                  <a:lnTo>
                    <a:pt x="288198" y="293904"/>
                  </a:lnTo>
                  <a:lnTo>
                    <a:pt x="290254" y="290254"/>
                  </a:lnTo>
                  <a:close/>
                </a:path>
                <a:path w="572134" h="572135" extrusionOk="0">
                  <a:moveTo>
                    <a:pt x="285988" y="279318"/>
                  </a:moveTo>
                  <a:lnTo>
                    <a:pt x="281722" y="281722"/>
                  </a:lnTo>
                  <a:lnTo>
                    <a:pt x="279318" y="285988"/>
                  </a:lnTo>
                  <a:lnTo>
                    <a:pt x="281722" y="290254"/>
                  </a:lnTo>
                  <a:lnTo>
                    <a:pt x="285988" y="292658"/>
                  </a:lnTo>
                  <a:lnTo>
                    <a:pt x="290254" y="290254"/>
                  </a:lnTo>
                  <a:lnTo>
                    <a:pt x="292658" y="285988"/>
                  </a:lnTo>
                  <a:lnTo>
                    <a:pt x="290254" y="281722"/>
                  </a:lnTo>
                  <a:lnTo>
                    <a:pt x="285988" y="279318"/>
                  </a:lnTo>
                  <a:close/>
                </a:path>
                <a:path w="572134" h="572135" extrusionOk="0">
                  <a:moveTo>
                    <a:pt x="279318" y="285988"/>
                  </a:moveTo>
                  <a:lnTo>
                    <a:pt x="278073" y="288198"/>
                  </a:lnTo>
                  <a:lnTo>
                    <a:pt x="281722" y="290254"/>
                  </a:lnTo>
                  <a:lnTo>
                    <a:pt x="279318" y="285988"/>
                  </a:lnTo>
                  <a:close/>
                </a:path>
                <a:path w="572134" h="572135" extrusionOk="0">
                  <a:moveTo>
                    <a:pt x="292658" y="285988"/>
                  </a:moveTo>
                  <a:lnTo>
                    <a:pt x="290254" y="290254"/>
                  </a:lnTo>
                  <a:lnTo>
                    <a:pt x="293904" y="288198"/>
                  </a:lnTo>
                  <a:lnTo>
                    <a:pt x="292658" y="285988"/>
                  </a:lnTo>
                  <a:close/>
                </a:path>
                <a:path w="572134" h="572135" extrusionOk="0">
                  <a:moveTo>
                    <a:pt x="278073" y="283779"/>
                  </a:moveTo>
                  <a:lnTo>
                    <a:pt x="274152" y="285988"/>
                  </a:lnTo>
                  <a:lnTo>
                    <a:pt x="278073" y="288198"/>
                  </a:lnTo>
                  <a:lnTo>
                    <a:pt x="279318" y="285988"/>
                  </a:lnTo>
                  <a:lnTo>
                    <a:pt x="278073" y="283779"/>
                  </a:lnTo>
                  <a:close/>
                </a:path>
                <a:path w="572134" h="572135" extrusionOk="0">
                  <a:moveTo>
                    <a:pt x="293904" y="283779"/>
                  </a:moveTo>
                  <a:lnTo>
                    <a:pt x="292658" y="285988"/>
                  </a:lnTo>
                  <a:lnTo>
                    <a:pt x="293904" y="288198"/>
                  </a:lnTo>
                  <a:lnTo>
                    <a:pt x="297825" y="285988"/>
                  </a:lnTo>
                  <a:lnTo>
                    <a:pt x="293904" y="283779"/>
                  </a:lnTo>
                  <a:close/>
                </a:path>
                <a:path w="572134" h="572135" extrusionOk="0">
                  <a:moveTo>
                    <a:pt x="281722" y="281722"/>
                  </a:moveTo>
                  <a:lnTo>
                    <a:pt x="278073" y="283779"/>
                  </a:lnTo>
                  <a:lnTo>
                    <a:pt x="279318" y="285988"/>
                  </a:lnTo>
                  <a:lnTo>
                    <a:pt x="281722" y="281722"/>
                  </a:lnTo>
                  <a:close/>
                </a:path>
                <a:path w="572134" h="572135" extrusionOk="0">
                  <a:moveTo>
                    <a:pt x="290254" y="281722"/>
                  </a:moveTo>
                  <a:lnTo>
                    <a:pt x="292658" y="285988"/>
                  </a:lnTo>
                  <a:lnTo>
                    <a:pt x="293904" y="283779"/>
                  </a:lnTo>
                  <a:lnTo>
                    <a:pt x="290254" y="281722"/>
                  </a:lnTo>
                  <a:close/>
                </a:path>
                <a:path w="572134" h="572135" extrusionOk="0">
                  <a:moveTo>
                    <a:pt x="270706" y="270706"/>
                  </a:moveTo>
                  <a:lnTo>
                    <a:pt x="278073" y="283779"/>
                  </a:lnTo>
                  <a:lnTo>
                    <a:pt x="281722" y="281722"/>
                  </a:lnTo>
                  <a:lnTo>
                    <a:pt x="283779" y="278073"/>
                  </a:lnTo>
                  <a:lnTo>
                    <a:pt x="270706" y="270706"/>
                  </a:lnTo>
                  <a:close/>
                </a:path>
                <a:path w="572134" h="572135" extrusionOk="0">
                  <a:moveTo>
                    <a:pt x="301270" y="270706"/>
                  </a:moveTo>
                  <a:lnTo>
                    <a:pt x="288198" y="278073"/>
                  </a:lnTo>
                  <a:lnTo>
                    <a:pt x="290254" y="281722"/>
                  </a:lnTo>
                  <a:lnTo>
                    <a:pt x="293904" y="283779"/>
                  </a:lnTo>
                  <a:lnTo>
                    <a:pt x="301270" y="270706"/>
                  </a:lnTo>
                  <a:close/>
                </a:path>
                <a:path w="572134" h="572135" extrusionOk="0">
                  <a:moveTo>
                    <a:pt x="283779" y="278073"/>
                  </a:moveTo>
                  <a:lnTo>
                    <a:pt x="281722" y="281722"/>
                  </a:lnTo>
                  <a:lnTo>
                    <a:pt x="285988" y="279318"/>
                  </a:lnTo>
                  <a:lnTo>
                    <a:pt x="283779" y="278073"/>
                  </a:lnTo>
                  <a:close/>
                </a:path>
                <a:path w="572134" h="572135" extrusionOk="0">
                  <a:moveTo>
                    <a:pt x="288198" y="278073"/>
                  </a:moveTo>
                  <a:lnTo>
                    <a:pt x="285988" y="279318"/>
                  </a:lnTo>
                  <a:lnTo>
                    <a:pt x="290254" y="281722"/>
                  </a:lnTo>
                  <a:lnTo>
                    <a:pt x="288198" y="278073"/>
                  </a:lnTo>
                  <a:close/>
                </a:path>
                <a:path w="572134" h="572135" extrusionOk="0">
                  <a:moveTo>
                    <a:pt x="285988" y="274152"/>
                  </a:moveTo>
                  <a:lnTo>
                    <a:pt x="283779" y="278073"/>
                  </a:lnTo>
                  <a:lnTo>
                    <a:pt x="285988" y="279318"/>
                  </a:lnTo>
                  <a:lnTo>
                    <a:pt x="288198" y="278073"/>
                  </a:lnTo>
                  <a:lnTo>
                    <a:pt x="285988" y="274152"/>
                  </a:lnTo>
                  <a:close/>
                </a:path>
                <a:path w="572134" h="572135" extrusionOk="0">
                  <a:moveTo>
                    <a:pt x="21532" y="0"/>
                  </a:moveTo>
                  <a:lnTo>
                    <a:pt x="11847" y="899"/>
                  </a:lnTo>
                  <a:lnTo>
                    <a:pt x="4909" y="4909"/>
                  </a:lnTo>
                  <a:lnTo>
                    <a:pt x="899" y="11847"/>
                  </a:lnTo>
                  <a:lnTo>
                    <a:pt x="0" y="21532"/>
                  </a:lnTo>
                  <a:lnTo>
                    <a:pt x="2391" y="33783"/>
                  </a:lnTo>
                  <a:lnTo>
                    <a:pt x="31130" y="84115"/>
                  </a:lnTo>
                  <a:lnTo>
                    <a:pt x="70072" y="127173"/>
                  </a:lnTo>
                  <a:lnTo>
                    <a:pt x="126534" y="176138"/>
                  </a:lnTo>
                  <a:lnTo>
                    <a:pt x="161789" y="202383"/>
                  </a:lnTo>
                  <a:lnTo>
                    <a:pt x="201968" y="229560"/>
                  </a:lnTo>
                  <a:lnTo>
                    <a:pt x="247253" y="257489"/>
                  </a:lnTo>
                  <a:lnTo>
                    <a:pt x="270706" y="270706"/>
                  </a:lnTo>
                  <a:lnTo>
                    <a:pt x="257489" y="247253"/>
                  </a:lnTo>
                  <a:lnTo>
                    <a:pt x="229560" y="201968"/>
                  </a:lnTo>
                  <a:lnTo>
                    <a:pt x="202383" y="161789"/>
                  </a:lnTo>
                  <a:lnTo>
                    <a:pt x="176138" y="126534"/>
                  </a:lnTo>
                  <a:lnTo>
                    <a:pt x="151008" y="96022"/>
                  </a:lnTo>
                  <a:lnTo>
                    <a:pt x="104716" y="48418"/>
                  </a:lnTo>
                  <a:lnTo>
                    <a:pt x="65256" y="17775"/>
                  </a:lnTo>
                  <a:lnTo>
                    <a:pt x="21532" y="0"/>
                  </a:lnTo>
                  <a:close/>
                </a:path>
                <a:path w="572134" h="572135" extrusionOk="0">
                  <a:moveTo>
                    <a:pt x="550444" y="0"/>
                  </a:moveTo>
                  <a:lnTo>
                    <a:pt x="506720" y="17775"/>
                  </a:lnTo>
                  <a:lnTo>
                    <a:pt x="467162" y="48501"/>
                  </a:lnTo>
                  <a:lnTo>
                    <a:pt x="420969" y="96022"/>
                  </a:lnTo>
                  <a:lnTo>
                    <a:pt x="395838" y="126534"/>
                  </a:lnTo>
                  <a:lnTo>
                    <a:pt x="369594" y="161789"/>
                  </a:lnTo>
                  <a:lnTo>
                    <a:pt x="342416" y="201968"/>
                  </a:lnTo>
                  <a:lnTo>
                    <a:pt x="314487" y="247253"/>
                  </a:lnTo>
                  <a:lnTo>
                    <a:pt x="301270" y="270706"/>
                  </a:lnTo>
                  <a:lnTo>
                    <a:pt x="324724" y="257489"/>
                  </a:lnTo>
                  <a:lnTo>
                    <a:pt x="370009" y="229560"/>
                  </a:lnTo>
                  <a:lnTo>
                    <a:pt x="410188" y="202383"/>
                  </a:lnTo>
                  <a:lnTo>
                    <a:pt x="445442" y="176138"/>
                  </a:lnTo>
                  <a:lnTo>
                    <a:pt x="475954" y="151008"/>
                  </a:lnTo>
                  <a:lnTo>
                    <a:pt x="523475" y="104815"/>
                  </a:lnTo>
                  <a:lnTo>
                    <a:pt x="554202" y="65256"/>
                  </a:lnTo>
                  <a:lnTo>
                    <a:pt x="571977" y="21532"/>
                  </a:lnTo>
                  <a:lnTo>
                    <a:pt x="571077" y="11847"/>
                  </a:lnTo>
                  <a:lnTo>
                    <a:pt x="567068" y="4909"/>
                  </a:lnTo>
                  <a:lnTo>
                    <a:pt x="560130" y="899"/>
                  </a:lnTo>
                  <a:lnTo>
                    <a:pt x="550444" y="0"/>
                  </a:lnTo>
                  <a:close/>
                </a:path>
              </a:pathLst>
            </a:custGeom>
            <a:solidFill>
              <a:srgbClr val="FFB33D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5" name="Google Shape;605;p36">
              <a:extLst>
                <a:ext uri="{FF2B5EF4-FFF2-40B4-BE49-F238E27FC236}">
                  <a16:creationId xmlns:a16="http://schemas.microsoft.com/office/drawing/2014/main" id="{9EF71AF3-F5C6-C01B-6A0A-4FF86683F13D}"/>
                </a:ext>
              </a:extLst>
            </p:cNvPr>
            <p:cNvSpPr/>
            <p:nvPr/>
          </p:nvSpPr>
          <p:spPr>
            <a:xfrm>
              <a:off x="6851091" y="951877"/>
              <a:ext cx="584835" cy="572135"/>
            </a:xfrm>
            <a:custGeom>
              <a:avLst/>
              <a:gdLst/>
              <a:ahLst/>
              <a:cxnLst/>
              <a:rect l="l" t="t" r="r" b="b"/>
              <a:pathLst>
                <a:path w="584834" h="572135" extrusionOk="0">
                  <a:moveTo>
                    <a:pt x="292341" y="572135"/>
                  </a:moveTo>
                  <a:lnTo>
                    <a:pt x="238785" y="394652"/>
                  </a:lnTo>
                  <a:lnTo>
                    <a:pt x="141681" y="308686"/>
                  </a:lnTo>
                  <a:lnTo>
                    <a:pt x="48564" y="281279"/>
                  </a:lnTo>
                  <a:lnTo>
                    <a:pt x="6959" y="279463"/>
                  </a:lnTo>
                  <a:lnTo>
                    <a:pt x="6527" y="279019"/>
                  </a:lnTo>
                  <a:lnTo>
                    <a:pt x="0" y="435749"/>
                  </a:lnTo>
                  <a:lnTo>
                    <a:pt x="27559" y="518490"/>
                  </a:lnTo>
                  <a:lnTo>
                    <a:pt x="115938" y="554647"/>
                  </a:lnTo>
                  <a:lnTo>
                    <a:pt x="291909" y="571690"/>
                  </a:lnTo>
                  <a:lnTo>
                    <a:pt x="292341" y="572135"/>
                  </a:lnTo>
                  <a:close/>
                </a:path>
                <a:path w="584834" h="572135" extrusionOk="0">
                  <a:moveTo>
                    <a:pt x="292341" y="293116"/>
                  </a:moveTo>
                  <a:lnTo>
                    <a:pt x="238785" y="115620"/>
                  </a:lnTo>
                  <a:lnTo>
                    <a:pt x="141681" y="29654"/>
                  </a:lnTo>
                  <a:lnTo>
                    <a:pt x="48564" y="2260"/>
                  </a:lnTo>
                  <a:lnTo>
                    <a:pt x="6959" y="444"/>
                  </a:lnTo>
                  <a:lnTo>
                    <a:pt x="6527" y="0"/>
                  </a:lnTo>
                  <a:lnTo>
                    <a:pt x="0" y="156730"/>
                  </a:lnTo>
                  <a:lnTo>
                    <a:pt x="27559" y="239471"/>
                  </a:lnTo>
                  <a:lnTo>
                    <a:pt x="115938" y="275628"/>
                  </a:lnTo>
                  <a:lnTo>
                    <a:pt x="291909" y="292671"/>
                  </a:lnTo>
                  <a:lnTo>
                    <a:pt x="292341" y="293116"/>
                  </a:lnTo>
                  <a:close/>
                </a:path>
                <a:path w="584834" h="572135" extrusionOk="0">
                  <a:moveTo>
                    <a:pt x="584669" y="435749"/>
                  </a:moveTo>
                  <a:lnTo>
                    <a:pt x="578154" y="279019"/>
                  </a:lnTo>
                  <a:lnTo>
                    <a:pt x="577723" y="279463"/>
                  </a:lnTo>
                  <a:lnTo>
                    <a:pt x="536117" y="281279"/>
                  </a:lnTo>
                  <a:lnTo>
                    <a:pt x="443001" y="308686"/>
                  </a:lnTo>
                  <a:lnTo>
                    <a:pt x="345897" y="394652"/>
                  </a:lnTo>
                  <a:lnTo>
                    <a:pt x="292341" y="572135"/>
                  </a:lnTo>
                  <a:lnTo>
                    <a:pt x="292773" y="571690"/>
                  </a:lnTo>
                  <a:lnTo>
                    <a:pt x="468731" y="554647"/>
                  </a:lnTo>
                  <a:lnTo>
                    <a:pt x="557110" y="518490"/>
                  </a:lnTo>
                  <a:lnTo>
                    <a:pt x="584669" y="435749"/>
                  </a:lnTo>
                  <a:close/>
                </a:path>
                <a:path w="584834" h="572135" extrusionOk="0">
                  <a:moveTo>
                    <a:pt x="584669" y="156730"/>
                  </a:moveTo>
                  <a:lnTo>
                    <a:pt x="578154" y="0"/>
                  </a:lnTo>
                  <a:lnTo>
                    <a:pt x="577723" y="444"/>
                  </a:lnTo>
                  <a:lnTo>
                    <a:pt x="536117" y="2260"/>
                  </a:lnTo>
                  <a:lnTo>
                    <a:pt x="443001" y="29654"/>
                  </a:lnTo>
                  <a:lnTo>
                    <a:pt x="345897" y="115620"/>
                  </a:lnTo>
                  <a:lnTo>
                    <a:pt x="292341" y="293116"/>
                  </a:lnTo>
                  <a:lnTo>
                    <a:pt x="292773" y="292671"/>
                  </a:lnTo>
                  <a:lnTo>
                    <a:pt x="468731" y="275628"/>
                  </a:lnTo>
                  <a:lnTo>
                    <a:pt x="557110" y="239471"/>
                  </a:lnTo>
                  <a:lnTo>
                    <a:pt x="584669" y="156730"/>
                  </a:lnTo>
                  <a:close/>
                </a:path>
              </a:pathLst>
            </a:custGeom>
            <a:solidFill>
              <a:srgbClr val="05574A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6" name="Google Shape;606;p36">
              <a:extLst>
                <a:ext uri="{FF2B5EF4-FFF2-40B4-BE49-F238E27FC236}">
                  <a16:creationId xmlns:a16="http://schemas.microsoft.com/office/drawing/2014/main" id="{8B7FE8E3-A7C4-0594-A43A-334FA094689C}"/>
                </a:ext>
              </a:extLst>
            </p:cNvPr>
            <p:cNvSpPr/>
            <p:nvPr/>
          </p:nvSpPr>
          <p:spPr>
            <a:xfrm>
              <a:off x="5704752" y="951875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5" h="572135" extrusionOk="0">
                  <a:moveTo>
                    <a:pt x="0" y="0"/>
                  </a:moveTo>
                  <a:lnTo>
                    <a:pt x="2336" y="572122"/>
                  </a:lnTo>
                  <a:lnTo>
                    <a:pt x="572135" y="569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D6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07" name="Google Shape;607;p36">
              <a:extLst>
                <a:ext uri="{FF2B5EF4-FFF2-40B4-BE49-F238E27FC236}">
                  <a16:creationId xmlns:a16="http://schemas.microsoft.com/office/drawing/2014/main" id="{142A899E-15E3-E593-F365-F80F2F3A9377}"/>
                </a:ext>
              </a:extLst>
            </p:cNvPr>
            <p:cNvSpPr/>
            <p:nvPr/>
          </p:nvSpPr>
          <p:spPr>
            <a:xfrm>
              <a:off x="6285244" y="951880"/>
              <a:ext cx="572135" cy="572135"/>
            </a:xfrm>
            <a:custGeom>
              <a:avLst/>
              <a:gdLst/>
              <a:ahLst/>
              <a:cxnLst/>
              <a:rect l="l" t="t" r="r" b="b"/>
              <a:pathLst>
                <a:path w="572134" h="572135" extrusionOk="0">
                  <a:moveTo>
                    <a:pt x="572122" y="0"/>
                  </a:moveTo>
                  <a:lnTo>
                    <a:pt x="546277" y="0"/>
                  </a:lnTo>
                  <a:lnTo>
                    <a:pt x="499211" y="2104"/>
                  </a:lnTo>
                  <a:lnTo>
                    <a:pt x="453243" y="8300"/>
                  </a:lnTo>
                  <a:lnTo>
                    <a:pt x="408539" y="18416"/>
                  </a:lnTo>
                  <a:lnTo>
                    <a:pt x="365264" y="32279"/>
                  </a:lnTo>
                  <a:lnTo>
                    <a:pt x="323583" y="49716"/>
                  </a:lnTo>
                  <a:lnTo>
                    <a:pt x="283662" y="70552"/>
                  </a:lnTo>
                  <a:lnTo>
                    <a:pt x="245666" y="94616"/>
                  </a:lnTo>
                  <a:lnTo>
                    <a:pt x="209760" y="121735"/>
                  </a:lnTo>
                  <a:lnTo>
                    <a:pt x="176109" y="151734"/>
                  </a:lnTo>
                  <a:lnTo>
                    <a:pt x="144879" y="184442"/>
                  </a:lnTo>
                  <a:lnTo>
                    <a:pt x="116235" y="219684"/>
                  </a:lnTo>
                  <a:lnTo>
                    <a:pt x="90342" y="257289"/>
                  </a:lnTo>
                  <a:lnTo>
                    <a:pt x="67365" y="297083"/>
                  </a:lnTo>
                  <a:lnTo>
                    <a:pt x="47470" y="338893"/>
                  </a:lnTo>
                  <a:lnTo>
                    <a:pt x="30821" y="382545"/>
                  </a:lnTo>
                  <a:lnTo>
                    <a:pt x="17584" y="427867"/>
                  </a:lnTo>
                  <a:lnTo>
                    <a:pt x="7925" y="474686"/>
                  </a:lnTo>
                  <a:lnTo>
                    <a:pt x="2008" y="522829"/>
                  </a:lnTo>
                  <a:lnTo>
                    <a:pt x="0" y="572122"/>
                  </a:lnTo>
                  <a:lnTo>
                    <a:pt x="180086" y="572122"/>
                  </a:lnTo>
                  <a:lnTo>
                    <a:pt x="182944" y="524082"/>
                  </a:lnTo>
                  <a:lnTo>
                    <a:pt x="191289" y="477803"/>
                  </a:lnTo>
                  <a:lnTo>
                    <a:pt x="204774" y="433649"/>
                  </a:lnTo>
                  <a:lnTo>
                    <a:pt x="223054" y="391981"/>
                  </a:lnTo>
                  <a:lnTo>
                    <a:pt x="245784" y="353161"/>
                  </a:lnTo>
                  <a:lnTo>
                    <a:pt x="272616" y="317552"/>
                  </a:lnTo>
                  <a:lnTo>
                    <a:pt x="303205" y="285515"/>
                  </a:lnTo>
                  <a:lnTo>
                    <a:pt x="337206" y="257414"/>
                  </a:lnTo>
                  <a:lnTo>
                    <a:pt x="374272" y="233609"/>
                  </a:lnTo>
                  <a:lnTo>
                    <a:pt x="414059" y="214464"/>
                  </a:lnTo>
                  <a:lnTo>
                    <a:pt x="456219" y="200341"/>
                  </a:lnTo>
                  <a:lnTo>
                    <a:pt x="500407" y="191601"/>
                  </a:lnTo>
                  <a:lnTo>
                    <a:pt x="546277" y="188607"/>
                  </a:lnTo>
                  <a:lnTo>
                    <a:pt x="572122" y="188607"/>
                  </a:lnTo>
                  <a:lnTo>
                    <a:pt x="572122" y="0"/>
                  </a:lnTo>
                  <a:close/>
                </a:path>
              </a:pathLst>
            </a:custGeom>
            <a:solidFill>
              <a:srgbClr val="FFBFF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defTabSz="777606">
                <a:buClr>
                  <a:srgbClr val="000000"/>
                </a:buClr>
                <a:defRPr/>
              </a:pPr>
              <a:endParaRPr sz="1531" kern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pic>
        <p:nvPicPr>
          <p:cNvPr id="608" name="Google Shape;608;p36">
            <a:extLst>
              <a:ext uri="{FF2B5EF4-FFF2-40B4-BE49-F238E27FC236}">
                <a16:creationId xmlns:a16="http://schemas.microsoft.com/office/drawing/2014/main" id="{9CA60538-31B5-EAA3-8151-6827DF65D678}"/>
              </a:ext>
            </a:extLst>
          </p:cNvPr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428762" y="9263967"/>
            <a:ext cx="1319393" cy="54917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594;p36">
            <a:extLst>
              <a:ext uri="{FF2B5EF4-FFF2-40B4-BE49-F238E27FC236}">
                <a16:creationId xmlns:a16="http://schemas.microsoft.com/office/drawing/2014/main" id="{F7B7A5BD-49D4-B2E0-732A-B79FC7FC196D}"/>
              </a:ext>
            </a:extLst>
          </p:cNvPr>
          <p:cNvSpPr/>
          <p:nvPr/>
        </p:nvSpPr>
        <p:spPr>
          <a:xfrm>
            <a:off x="2498571" y="8211804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" name="Google Shape;596;p36">
            <a:extLst>
              <a:ext uri="{FF2B5EF4-FFF2-40B4-BE49-F238E27FC236}">
                <a16:creationId xmlns:a16="http://schemas.microsoft.com/office/drawing/2014/main" id="{DD3E338B-3D61-5BC8-4B4B-0D9E4910A1E7}"/>
              </a:ext>
            </a:extLst>
          </p:cNvPr>
          <p:cNvSpPr/>
          <p:nvPr/>
        </p:nvSpPr>
        <p:spPr>
          <a:xfrm>
            <a:off x="4582013" y="8195510"/>
            <a:ext cx="414720" cy="414720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3" name="Google Shape;591;p36">
            <a:extLst>
              <a:ext uri="{FF2B5EF4-FFF2-40B4-BE49-F238E27FC236}">
                <a16:creationId xmlns:a16="http://schemas.microsoft.com/office/drawing/2014/main" id="{24C2DF49-6A84-EBF6-30BA-160569CFF7F7}"/>
              </a:ext>
            </a:extLst>
          </p:cNvPr>
          <p:cNvSpPr/>
          <p:nvPr/>
        </p:nvSpPr>
        <p:spPr>
          <a:xfrm>
            <a:off x="4582553" y="8719509"/>
            <a:ext cx="414180" cy="414180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96" name="CuadroTexto 595">
            <a:extLst>
              <a:ext uri="{FF2B5EF4-FFF2-40B4-BE49-F238E27FC236}">
                <a16:creationId xmlns:a16="http://schemas.microsoft.com/office/drawing/2014/main" id="{5E48EFAB-9EE2-6AA0-F136-04AB99515D15}"/>
              </a:ext>
            </a:extLst>
          </p:cNvPr>
          <p:cNvSpPr txBox="1"/>
          <p:nvPr/>
        </p:nvSpPr>
        <p:spPr>
          <a:xfrm>
            <a:off x="614865" y="3160998"/>
            <a:ext cx="11588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100 TOCS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OMBRES XINESES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BINGO DE LES EMOCIONS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EXHIBICIÓ DE BALLS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LLOP</a:t>
            </a:r>
          </a:p>
        </p:txBody>
      </p:sp>
      <p:sp>
        <p:nvSpPr>
          <p:cNvPr id="610" name="CuadroTexto 609">
            <a:extLst>
              <a:ext uri="{FF2B5EF4-FFF2-40B4-BE49-F238E27FC236}">
                <a16:creationId xmlns:a16="http://schemas.microsoft.com/office/drawing/2014/main" id="{24E31BA3-84CD-3A15-CB49-0F90C9088579}"/>
              </a:ext>
            </a:extLst>
          </p:cNvPr>
          <p:cNvSpPr txBox="1"/>
          <p:nvPr/>
        </p:nvSpPr>
        <p:spPr>
          <a:xfrm>
            <a:off x="724888" y="4044273"/>
            <a:ext cx="1089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100 TOCS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2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PAPIROFLÈXIA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4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DICCIONARI D’EMOCIONS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PERCUSSIÓ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4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INFILTRAT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DDA07BF-015E-BCB8-8320-FDE4D61817E6}"/>
              </a:ext>
            </a:extLst>
          </p:cNvPr>
          <p:cNvSpPr txBox="1"/>
          <p:nvPr/>
        </p:nvSpPr>
        <p:spPr>
          <a:xfrm>
            <a:off x="1848824" y="4044273"/>
            <a:ext cx="10897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 EN RATLLA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PAPIROFLÈXIA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2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DICCIONARI D’EMOCIONS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RITMES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4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JOCS DE TAULA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A5DB88F-A7CA-41B1-BBE6-E7B806DAB8C8}"/>
              </a:ext>
            </a:extLst>
          </p:cNvPr>
          <p:cNvSpPr txBox="1"/>
          <p:nvPr/>
        </p:nvSpPr>
        <p:spPr>
          <a:xfrm>
            <a:off x="4154688" y="4040243"/>
            <a:ext cx="10897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4 PAÏSOS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4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PAPIROFLÈXIA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4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DICCIONARI D’EMOCIONS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EXHIBICIÓ DE BALL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CONTACT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" name="Google Shape;593;p36">
            <a:extLst>
              <a:ext uri="{FF2B5EF4-FFF2-40B4-BE49-F238E27FC236}">
                <a16:creationId xmlns:a16="http://schemas.microsoft.com/office/drawing/2014/main" id="{60393D33-B878-3FD7-1AF6-6A51D2C15807}"/>
              </a:ext>
            </a:extLst>
          </p:cNvPr>
          <p:cNvSpPr/>
          <p:nvPr/>
        </p:nvSpPr>
        <p:spPr>
          <a:xfrm>
            <a:off x="612113" y="4523373"/>
            <a:ext cx="192576" cy="162318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4" name="Google Shape;595;p36">
            <a:extLst>
              <a:ext uri="{FF2B5EF4-FFF2-40B4-BE49-F238E27FC236}">
                <a16:creationId xmlns:a16="http://schemas.microsoft.com/office/drawing/2014/main" id="{075C80BD-6D16-6956-4668-0D15EAF60917}"/>
              </a:ext>
            </a:extLst>
          </p:cNvPr>
          <p:cNvSpPr/>
          <p:nvPr/>
        </p:nvSpPr>
        <p:spPr>
          <a:xfrm>
            <a:off x="607359" y="4341607"/>
            <a:ext cx="167560" cy="139941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7" name="Google Shape;594;p36">
            <a:extLst>
              <a:ext uri="{FF2B5EF4-FFF2-40B4-BE49-F238E27FC236}">
                <a16:creationId xmlns:a16="http://schemas.microsoft.com/office/drawing/2014/main" id="{6F67B866-5476-8C6F-5766-F258B1856076}"/>
              </a:ext>
            </a:extLst>
          </p:cNvPr>
          <p:cNvSpPr/>
          <p:nvPr/>
        </p:nvSpPr>
        <p:spPr>
          <a:xfrm>
            <a:off x="626940" y="4198924"/>
            <a:ext cx="141044" cy="133504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" name="Google Shape;591;p36">
            <a:extLst>
              <a:ext uri="{FF2B5EF4-FFF2-40B4-BE49-F238E27FC236}">
                <a16:creationId xmlns:a16="http://schemas.microsoft.com/office/drawing/2014/main" id="{FFEFF2EF-0E0A-C4FA-AEA3-3D0B2E824C15}"/>
              </a:ext>
            </a:extLst>
          </p:cNvPr>
          <p:cNvSpPr/>
          <p:nvPr/>
        </p:nvSpPr>
        <p:spPr>
          <a:xfrm>
            <a:off x="622639" y="4718878"/>
            <a:ext cx="149814" cy="169855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" name="Google Shape;596;p36">
            <a:extLst>
              <a:ext uri="{FF2B5EF4-FFF2-40B4-BE49-F238E27FC236}">
                <a16:creationId xmlns:a16="http://schemas.microsoft.com/office/drawing/2014/main" id="{DC2714BA-2656-786B-C21B-8A37BDD882BE}"/>
              </a:ext>
            </a:extLst>
          </p:cNvPr>
          <p:cNvSpPr/>
          <p:nvPr/>
        </p:nvSpPr>
        <p:spPr>
          <a:xfrm>
            <a:off x="615176" y="4064163"/>
            <a:ext cx="151334" cy="133504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" name="Google Shape;593;p36">
            <a:extLst>
              <a:ext uri="{FF2B5EF4-FFF2-40B4-BE49-F238E27FC236}">
                <a16:creationId xmlns:a16="http://schemas.microsoft.com/office/drawing/2014/main" id="{12D70CED-01D6-01C5-C9EA-922F4DBF0974}"/>
              </a:ext>
            </a:extLst>
          </p:cNvPr>
          <p:cNvSpPr/>
          <p:nvPr/>
        </p:nvSpPr>
        <p:spPr>
          <a:xfrm>
            <a:off x="582786" y="3635088"/>
            <a:ext cx="218054" cy="172949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" name="Google Shape;595;p36">
            <a:extLst>
              <a:ext uri="{FF2B5EF4-FFF2-40B4-BE49-F238E27FC236}">
                <a16:creationId xmlns:a16="http://schemas.microsoft.com/office/drawing/2014/main" id="{7B9B784E-C1CB-9DAC-2390-A291D37299D0}"/>
              </a:ext>
            </a:extLst>
          </p:cNvPr>
          <p:cNvSpPr/>
          <p:nvPr/>
        </p:nvSpPr>
        <p:spPr>
          <a:xfrm>
            <a:off x="593235" y="3464311"/>
            <a:ext cx="179076" cy="152608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" name="Google Shape;594;p36">
            <a:extLst>
              <a:ext uri="{FF2B5EF4-FFF2-40B4-BE49-F238E27FC236}">
                <a16:creationId xmlns:a16="http://schemas.microsoft.com/office/drawing/2014/main" id="{7ED89F84-0647-33A5-2394-33D3002524CD}"/>
              </a:ext>
            </a:extLst>
          </p:cNvPr>
          <p:cNvSpPr/>
          <p:nvPr/>
        </p:nvSpPr>
        <p:spPr>
          <a:xfrm>
            <a:off x="594216" y="3306853"/>
            <a:ext cx="171784" cy="157458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" name="Google Shape;591;p36">
            <a:extLst>
              <a:ext uri="{FF2B5EF4-FFF2-40B4-BE49-F238E27FC236}">
                <a16:creationId xmlns:a16="http://schemas.microsoft.com/office/drawing/2014/main" id="{20C4639D-8A30-0C1A-6649-6C49B3072337}"/>
              </a:ext>
            </a:extLst>
          </p:cNvPr>
          <p:cNvSpPr/>
          <p:nvPr/>
        </p:nvSpPr>
        <p:spPr>
          <a:xfrm>
            <a:off x="622555" y="3807086"/>
            <a:ext cx="149814" cy="169855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" name="Google Shape;596;p36">
            <a:extLst>
              <a:ext uri="{FF2B5EF4-FFF2-40B4-BE49-F238E27FC236}">
                <a16:creationId xmlns:a16="http://schemas.microsoft.com/office/drawing/2014/main" id="{660C157D-6EE7-CE6A-892B-5798AD84CF8C}"/>
              </a:ext>
            </a:extLst>
          </p:cNvPr>
          <p:cNvSpPr/>
          <p:nvPr/>
        </p:nvSpPr>
        <p:spPr>
          <a:xfrm>
            <a:off x="608554" y="3173273"/>
            <a:ext cx="129508" cy="125147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" name="Google Shape;593;p36">
            <a:extLst>
              <a:ext uri="{FF2B5EF4-FFF2-40B4-BE49-F238E27FC236}">
                <a16:creationId xmlns:a16="http://schemas.microsoft.com/office/drawing/2014/main" id="{39CF5525-8629-7F9B-B02B-E3A4949A34F7}"/>
              </a:ext>
            </a:extLst>
          </p:cNvPr>
          <p:cNvSpPr/>
          <p:nvPr/>
        </p:nvSpPr>
        <p:spPr>
          <a:xfrm>
            <a:off x="1737491" y="4544427"/>
            <a:ext cx="214730" cy="190857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1" name="Google Shape;595;p36">
            <a:extLst>
              <a:ext uri="{FF2B5EF4-FFF2-40B4-BE49-F238E27FC236}">
                <a16:creationId xmlns:a16="http://schemas.microsoft.com/office/drawing/2014/main" id="{33CCAA61-BE8F-BE9C-DD50-15F6AD09FBE6}"/>
              </a:ext>
            </a:extLst>
          </p:cNvPr>
          <p:cNvSpPr/>
          <p:nvPr/>
        </p:nvSpPr>
        <p:spPr>
          <a:xfrm>
            <a:off x="1757765" y="4370761"/>
            <a:ext cx="151284" cy="145141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2" name="Google Shape;594;p36">
            <a:extLst>
              <a:ext uri="{FF2B5EF4-FFF2-40B4-BE49-F238E27FC236}">
                <a16:creationId xmlns:a16="http://schemas.microsoft.com/office/drawing/2014/main" id="{56FFFCDA-5034-9265-8A34-7881C6B33AB1}"/>
              </a:ext>
            </a:extLst>
          </p:cNvPr>
          <p:cNvSpPr/>
          <p:nvPr/>
        </p:nvSpPr>
        <p:spPr>
          <a:xfrm>
            <a:off x="1740656" y="4185558"/>
            <a:ext cx="183660" cy="163731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4" name="Google Shape;591;p36">
            <a:extLst>
              <a:ext uri="{FF2B5EF4-FFF2-40B4-BE49-F238E27FC236}">
                <a16:creationId xmlns:a16="http://schemas.microsoft.com/office/drawing/2014/main" id="{E3C4EBA5-B687-33FA-CABC-D9EB427810B5}"/>
              </a:ext>
            </a:extLst>
          </p:cNvPr>
          <p:cNvSpPr/>
          <p:nvPr/>
        </p:nvSpPr>
        <p:spPr>
          <a:xfrm>
            <a:off x="1767664" y="4731414"/>
            <a:ext cx="149814" cy="169855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78" name="Google Shape;596;p36">
            <a:extLst>
              <a:ext uri="{FF2B5EF4-FFF2-40B4-BE49-F238E27FC236}">
                <a16:creationId xmlns:a16="http://schemas.microsoft.com/office/drawing/2014/main" id="{DCBD400A-F9CD-6A68-59A4-FB97C57F9ADC}"/>
              </a:ext>
            </a:extLst>
          </p:cNvPr>
          <p:cNvSpPr/>
          <p:nvPr/>
        </p:nvSpPr>
        <p:spPr>
          <a:xfrm>
            <a:off x="1757360" y="4057456"/>
            <a:ext cx="151334" cy="134044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2" name="Google Shape;593;p36">
            <a:extLst>
              <a:ext uri="{FF2B5EF4-FFF2-40B4-BE49-F238E27FC236}">
                <a16:creationId xmlns:a16="http://schemas.microsoft.com/office/drawing/2014/main" id="{4792EAD4-D0CC-2EB1-79D3-3FA6AEA630FA}"/>
              </a:ext>
            </a:extLst>
          </p:cNvPr>
          <p:cNvSpPr/>
          <p:nvPr/>
        </p:nvSpPr>
        <p:spPr>
          <a:xfrm>
            <a:off x="4041839" y="4570529"/>
            <a:ext cx="198423" cy="169855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3" name="Google Shape;595;p36">
            <a:extLst>
              <a:ext uri="{FF2B5EF4-FFF2-40B4-BE49-F238E27FC236}">
                <a16:creationId xmlns:a16="http://schemas.microsoft.com/office/drawing/2014/main" id="{811017D1-2DB3-C902-E8AB-81871833E875}"/>
              </a:ext>
            </a:extLst>
          </p:cNvPr>
          <p:cNvSpPr/>
          <p:nvPr/>
        </p:nvSpPr>
        <p:spPr>
          <a:xfrm>
            <a:off x="4046324" y="4376108"/>
            <a:ext cx="186997" cy="160098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4" name="Google Shape;594;p36">
            <a:extLst>
              <a:ext uri="{FF2B5EF4-FFF2-40B4-BE49-F238E27FC236}">
                <a16:creationId xmlns:a16="http://schemas.microsoft.com/office/drawing/2014/main" id="{BE6966D7-3ABA-86E1-69F0-2FB10ADD4A94}"/>
              </a:ext>
            </a:extLst>
          </p:cNvPr>
          <p:cNvSpPr/>
          <p:nvPr/>
        </p:nvSpPr>
        <p:spPr>
          <a:xfrm>
            <a:off x="4042771" y="4202596"/>
            <a:ext cx="200878" cy="165578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5" name="Google Shape;591;p36">
            <a:extLst>
              <a:ext uri="{FF2B5EF4-FFF2-40B4-BE49-F238E27FC236}">
                <a16:creationId xmlns:a16="http://schemas.microsoft.com/office/drawing/2014/main" id="{C0CF489A-C72A-DA29-3B65-3C3C5C6B39FB}"/>
              </a:ext>
            </a:extLst>
          </p:cNvPr>
          <p:cNvSpPr/>
          <p:nvPr/>
        </p:nvSpPr>
        <p:spPr>
          <a:xfrm>
            <a:off x="4073236" y="4730098"/>
            <a:ext cx="149814" cy="169855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6" name="Google Shape;596;p36">
            <a:extLst>
              <a:ext uri="{FF2B5EF4-FFF2-40B4-BE49-F238E27FC236}">
                <a16:creationId xmlns:a16="http://schemas.microsoft.com/office/drawing/2014/main" id="{ABE9E296-AC65-34E7-9223-BABDE755463D}"/>
              </a:ext>
            </a:extLst>
          </p:cNvPr>
          <p:cNvSpPr/>
          <p:nvPr/>
        </p:nvSpPr>
        <p:spPr>
          <a:xfrm>
            <a:off x="4064916" y="4064163"/>
            <a:ext cx="149814" cy="141016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7" name="Google Shape;593;p36">
            <a:extLst>
              <a:ext uri="{FF2B5EF4-FFF2-40B4-BE49-F238E27FC236}">
                <a16:creationId xmlns:a16="http://schemas.microsoft.com/office/drawing/2014/main" id="{9F0C3ECF-7793-D5AC-FED6-29338D022ED6}"/>
              </a:ext>
            </a:extLst>
          </p:cNvPr>
          <p:cNvSpPr/>
          <p:nvPr/>
        </p:nvSpPr>
        <p:spPr>
          <a:xfrm>
            <a:off x="582219" y="5448867"/>
            <a:ext cx="208631" cy="174876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8" name="Google Shape;595;p36">
            <a:extLst>
              <a:ext uri="{FF2B5EF4-FFF2-40B4-BE49-F238E27FC236}">
                <a16:creationId xmlns:a16="http://schemas.microsoft.com/office/drawing/2014/main" id="{3FEF02DD-8024-0408-3BB7-CD87C7E5BDDB}"/>
              </a:ext>
            </a:extLst>
          </p:cNvPr>
          <p:cNvSpPr/>
          <p:nvPr/>
        </p:nvSpPr>
        <p:spPr>
          <a:xfrm>
            <a:off x="594314" y="5273292"/>
            <a:ext cx="189458" cy="153381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39" name="Google Shape;594;p36">
            <a:extLst>
              <a:ext uri="{FF2B5EF4-FFF2-40B4-BE49-F238E27FC236}">
                <a16:creationId xmlns:a16="http://schemas.microsoft.com/office/drawing/2014/main" id="{FE4EF16A-5F47-E13E-03D2-06FA69C046F4}"/>
              </a:ext>
            </a:extLst>
          </p:cNvPr>
          <p:cNvSpPr/>
          <p:nvPr/>
        </p:nvSpPr>
        <p:spPr>
          <a:xfrm>
            <a:off x="581050" y="5104740"/>
            <a:ext cx="215986" cy="189273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0" name="Google Shape;591;p36">
            <a:extLst>
              <a:ext uri="{FF2B5EF4-FFF2-40B4-BE49-F238E27FC236}">
                <a16:creationId xmlns:a16="http://schemas.microsoft.com/office/drawing/2014/main" id="{206EBA87-2FFB-58C9-DC09-CEBEC59F50E6}"/>
              </a:ext>
            </a:extLst>
          </p:cNvPr>
          <p:cNvSpPr/>
          <p:nvPr/>
        </p:nvSpPr>
        <p:spPr>
          <a:xfrm>
            <a:off x="604087" y="5644612"/>
            <a:ext cx="138090" cy="156732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1" name="Google Shape;596;p36">
            <a:extLst>
              <a:ext uri="{FF2B5EF4-FFF2-40B4-BE49-F238E27FC236}">
                <a16:creationId xmlns:a16="http://schemas.microsoft.com/office/drawing/2014/main" id="{526CA5E9-7CCF-BE24-8B3B-4A0D8941D700}"/>
              </a:ext>
            </a:extLst>
          </p:cNvPr>
          <p:cNvSpPr/>
          <p:nvPr/>
        </p:nvSpPr>
        <p:spPr>
          <a:xfrm>
            <a:off x="618705" y="4970624"/>
            <a:ext cx="136047" cy="146213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2" name="Google Shape;593;p36">
            <a:extLst>
              <a:ext uri="{FF2B5EF4-FFF2-40B4-BE49-F238E27FC236}">
                <a16:creationId xmlns:a16="http://schemas.microsoft.com/office/drawing/2014/main" id="{0C1F51B1-0D0A-F051-BC0F-B41C72BC61BC}"/>
              </a:ext>
            </a:extLst>
          </p:cNvPr>
          <p:cNvSpPr/>
          <p:nvPr/>
        </p:nvSpPr>
        <p:spPr>
          <a:xfrm>
            <a:off x="1719186" y="5439195"/>
            <a:ext cx="233035" cy="189273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3" name="Google Shape;595;p36">
            <a:extLst>
              <a:ext uri="{FF2B5EF4-FFF2-40B4-BE49-F238E27FC236}">
                <a16:creationId xmlns:a16="http://schemas.microsoft.com/office/drawing/2014/main" id="{FC21CEDB-3A67-2771-0756-8505FFF289E5}"/>
              </a:ext>
            </a:extLst>
          </p:cNvPr>
          <p:cNvSpPr/>
          <p:nvPr/>
        </p:nvSpPr>
        <p:spPr>
          <a:xfrm>
            <a:off x="1742698" y="5273292"/>
            <a:ext cx="174349" cy="161657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4" name="Google Shape;594;p36">
            <a:extLst>
              <a:ext uri="{FF2B5EF4-FFF2-40B4-BE49-F238E27FC236}">
                <a16:creationId xmlns:a16="http://schemas.microsoft.com/office/drawing/2014/main" id="{3732D685-2580-E49D-14E2-FD596C72CC4A}"/>
              </a:ext>
            </a:extLst>
          </p:cNvPr>
          <p:cNvSpPr/>
          <p:nvPr/>
        </p:nvSpPr>
        <p:spPr>
          <a:xfrm>
            <a:off x="1721016" y="5098822"/>
            <a:ext cx="215986" cy="189273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5" name="Google Shape;591;p36">
            <a:extLst>
              <a:ext uri="{FF2B5EF4-FFF2-40B4-BE49-F238E27FC236}">
                <a16:creationId xmlns:a16="http://schemas.microsoft.com/office/drawing/2014/main" id="{BFF6A412-C38B-7534-70C3-3531C804AB7A}"/>
              </a:ext>
            </a:extLst>
          </p:cNvPr>
          <p:cNvSpPr/>
          <p:nvPr/>
        </p:nvSpPr>
        <p:spPr>
          <a:xfrm>
            <a:off x="1760796" y="5630129"/>
            <a:ext cx="149814" cy="169855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6" name="Google Shape;596;p36">
            <a:extLst>
              <a:ext uri="{FF2B5EF4-FFF2-40B4-BE49-F238E27FC236}">
                <a16:creationId xmlns:a16="http://schemas.microsoft.com/office/drawing/2014/main" id="{9DC7AF1E-A7D4-258D-5FEE-1C11490A79BF}"/>
              </a:ext>
            </a:extLst>
          </p:cNvPr>
          <p:cNvSpPr/>
          <p:nvPr/>
        </p:nvSpPr>
        <p:spPr>
          <a:xfrm>
            <a:off x="1755709" y="4971635"/>
            <a:ext cx="151334" cy="149670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7" name="Google Shape;593;p36">
            <a:extLst>
              <a:ext uri="{FF2B5EF4-FFF2-40B4-BE49-F238E27FC236}">
                <a16:creationId xmlns:a16="http://schemas.microsoft.com/office/drawing/2014/main" id="{61BB03EB-3BCA-78BF-E13E-342B0B214D57}"/>
              </a:ext>
            </a:extLst>
          </p:cNvPr>
          <p:cNvSpPr/>
          <p:nvPr/>
        </p:nvSpPr>
        <p:spPr>
          <a:xfrm>
            <a:off x="4017518" y="5475950"/>
            <a:ext cx="225514" cy="171794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8" name="Google Shape;595;p36">
            <a:extLst>
              <a:ext uri="{FF2B5EF4-FFF2-40B4-BE49-F238E27FC236}">
                <a16:creationId xmlns:a16="http://schemas.microsoft.com/office/drawing/2014/main" id="{9697AB55-4AFA-517B-A044-03C2D8599BA7}"/>
              </a:ext>
            </a:extLst>
          </p:cNvPr>
          <p:cNvSpPr/>
          <p:nvPr/>
        </p:nvSpPr>
        <p:spPr>
          <a:xfrm>
            <a:off x="4033462" y="5314808"/>
            <a:ext cx="195146" cy="158425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49" name="Google Shape;594;p36">
            <a:extLst>
              <a:ext uri="{FF2B5EF4-FFF2-40B4-BE49-F238E27FC236}">
                <a16:creationId xmlns:a16="http://schemas.microsoft.com/office/drawing/2014/main" id="{303A108E-4398-4BE6-4688-800E02D84603}"/>
              </a:ext>
            </a:extLst>
          </p:cNvPr>
          <p:cNvSpPr/>
          <p:nvPr/>
        </p:nvSpPr>
        <p:spPr>
          <a:xfrm>
            <a:off x="4021461" y="5131167"/>
            <a:ext cx="215986" cy="189273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50" name="Google Shape;591;p36">
            <a:extLst>
              <a:ext uri="{FF2B5EF4-FFF2-40B4-BE49-F238E27FC236}">
                <a16:creationId xmlns:a16="http://schemas.microsoft.com/office/drawing/2014/main" id="{6F49FA20-1991-E5B4-9F8A-F1BBE7A88BC8}"/>
              </a:ext>
            </a:extLst>
          </p:cNvPr>
          <p:cNvSpPr/>
          <p:nvPr/>
        </p:nvSpPr>
        <p:spPr>
          <a:xfrm>
            <a:off x="4049553" y="5641380"/>
            <a:ext cx="149814" cy="169855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51" name="Google Shape;596;p36">
            <a:extLst>
              <a:ext uri="{FF2B5EF4-FFF2-40B4-BE49-F238E27FC236}">
                <a16:creationId xmlns:a16="http://schemas.microsoft.com/office/drawing/2014/main" id="{26729679-D681-62CD-B74A-DD9624027145}"/>
              </a:ext>
            </a:extLst>
          </p:cNvPr>
          <p:cNvSpPr/>
          <p:nvPr/>
        </p:nvSpPr>
        <p:spPr>
          <a:xfrm>
            <a:off x="4055151" y="4996854"/>
            <a:ext cx="151334" cy="144374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52" name="CuadroTexto 651">
            <a:extLst>
              <a:ext uri="{FF2B5EF4-FFF2-40B4-BE49-F238E27FC236}">
                <a16:creationId xmlns:a16="http://schemas.microsoft.com/office/drawing/2014/main" id="{D709CDAE-3BEB-9125-8F4C-7174FF25A378}"/>
              </a:ext>
            </a:extLst>
          </p:cNvPr>
          <p:cNvSpPr txBox="1"/>
          <p:nvPr/>
        </p:nvSpPr>
        <p:spPr>
          <a:xfrm>
            <a:off x="2843147" y="4900357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653" name="CuadroTexto 652">
            <a:extLst>
              <a:ext uri="{FF2B5EF4-FFF2-40B4-BE49-F238E27FC236}">
                <a16:creationId xmlns:a16="http://schemas.microsoft.com/office/drawing/2014/main" id="{6307FC7C-4BDE-6D7F-D9F1-0862F034EAD0}"/>
              </a:ext>
            </a:extLst>
          </p:cNvPr>
          <p:cNvSpPr txBox="1"/>
          <p:nvPr/>
        </p:nvSpPr>
        <p:spPr>
          <a:xfrm>
            <a:off x="2874087" y="3945415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654" name="CuadroTexto 653">
            <a:extLst>
              <a:ext uri="{FF2B5EF4-FFF2-40B4-BE49-F238E27FC236}">
                <a16:creationId xmlns:a16="http://schemas.microsoft.com/office/drawing/2014/main" id="{1FF44C47-CFB2-3489-64F3-5509648496B7}"/>
              </a:ext>
            </a:extLst>
          </p:cNvPr>
          <p:cNvSpPr txBox="1"/>
          <p:nvPr/>
        </p:nvSpPr>
        <p:spPr>
          <a:xfrm>
            <a:off x="2868124" y="3137663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655" name="CuadroTexto 654">
            <a:extLst>
              <a:ext uri="{FF2B5EF4-FFF2-40B4-BE49-F238E27FC236}">
                <a16:creationId xmlns:a16="http://schemas.microsoft.com/office/drawing/2014/main" id="{A5A37B54-2AD4-6F65-3962-5B15AD8E6EA5}"/>
              </a:ext>
            </a:extLst>
          </p:cNvPr>
          <p:cNvSpPr txBox="1"/>
          <p:nvPr/>
        </p:nvSpPr>
        <p:spPr>
          <a:xfrm>
            <a:off x="5127712" y="4873924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656" name="CuadroTexto 655">
            <a:extLst>
              <a:ext uri="{FF2B5EF4-FFF2-40B4-BE49-F238E27FC236}">
                <a16:creationId xmlns:a16="http://schemas.microsoft.com/office/drawing/2014/main" id="{E493A410-5E14-2D9B-145C-B8E5647971C5}"/>
              </a:ext>
            </a:extLst>
          </p:cNvPr>
          <p:cNvSpPr txBox="1"/>
          <p:nvPr/>
        </p:nvSpPr>
        <p:spPr>
          <a:xfrm>
            <a:off x="5127712" y="3974461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657" name="CuadroTexto 656">
            <a:extLst>
              <a:ext uri="{FF2B5EF4-FFF2-40B4-BE49-F238E27FC236}">
                <a16:creationId xmlns:a16="http://schemas.microsoft.com/office/drawing/2014/main" id="{AA3F84AC-DB68-D82F-C128-58BD4D1B17BC}"/>
              </a:ext>
            </a:extLst>
          </p:cNvPr>
          <p:cNvSpPr txBox="1"/>
          <p:nvPr/>
        </p:nvSpPr>
        <p:spPr>
          <a:xfrm>
            <a:off x="5121524" y="3066822"/>
            <a:ext cx="114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LLIURE</a:t>
            </a:r>
          </a:p>
        </p:txBody>
      </p:sp>
      <p:sp>
        <p:nvSpPr>
          <p:cNvPr id="658" name="CuadroTexto 657">
            <a:extLst>
              <a:ext uri="{FF2B5EF4-FFF2-40B4-BE49-F238E27FC236}">
                <a16:creationId xmlns:a16="http://schemas.microsoft.com/office/drawing/2014/main" id="{F1C68CF1-56C6-32D3-86AD-4AB37AFA2920}"/>
              </a:ext>
            </a:extLst>
          </p:cNvPr>
          <p:cNvSpPr txBox="1"/>
          <p:nvPr/>
        </p:nvSpPr>
        <p:spPr>
          <a:xfrm>
            <a:off x="668053" y="5823735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59" name="CuadroTexto 658">
            <a:extLst>
              <a:ext uri="{FF2B5EF4-FFF2-40B4-BE49-F238E27FC236}">
                <a16:creationId xmlns:a16="http://schemas.microsoft.com/office/drawing/2014/main" id="{BDB40370-30AB-BF3A-2F32-2E9D6F68C09A}"/>
              </a:ext>
            </a:extLst>
          </p:cNvPr>
          <p:cNvSpPr txBox="1"/>
          <p:nvPr/>
        </p:nvSpPr>
        <p:spPr>
          <a:xfrm>
            <a:off x="1806795" y="5856029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60" name="CuadroTexto 659">
            <a:extLst>
              <a:ext uri="{FF2B5EF4-FFF2-40B4-BE49-F238E27FC236}">
                <a16:creationId xmlns:a16="http://schemas.microsoft.com/office/drawing/2014/main" id="{409D9EE3-B573-4A22-773F-987E42F512B6}"/>
              </a:ext>
            </a:extLst>
          </p:cNvPr>
          <p:cNvSpPr txBox="1"/>
          <p:nvPr/>
        </p:nvSpPr>
        <p:spPr>
          <a:xfrm>
            <a:off x="5264223" y="5858022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61" name="CuadroTexto 660">
            <a:extLst>
              <a:ext uri="{FF2B5EF4-FFF2-40B4-BE49-F238E27FC236}">
                <a16:creationId xmlns:a16="http://schemas.microsoft.com/office/drawing/2014/main" id="{E5F556BB-6687-1B14-DFA7-600774E08080}"/>
              </a:ext>
            </a:extLst>
          </p:cNvPr>
          <p:cNvSpPr txBox="1"/>
          <p:nvPr/>
        </p:nvSpPr>
        <p:spPr>
          <a:xfrm>
            <a:off x="2945537" y="5875223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62" name="CuadroTexto 661">
            <a:extLst>
              <a:ext uri="{FF2B5EF4-FFF2-40B4-BE49-F238E27FC236}">
                <a16:creationId xmlns:a16="http://schemas.microsoft.com/office/drawing/2014/main" id="{D2335DF2-616E-EB9E-CF4B-318C41DA88A5}"/>
              </a:ext>
            </a:extLst>
          </p:cNvPr>
          <p:cNvSpPr txBox="1"/>
          <p:nvPr/>
        </p:nvSpPr>
        <p:spPr>
          <a:xfrm>
            <a:off x="4089660" y="5884515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63" name="CuadroTexto 662">
            <a:extLst>
              <a:ext uri="{FF2B5EF4-FFF2-40B4-BE49-F238E27FC236}">
                <a16:creationId xmlns:a16="http://schemas.microsoft.com/office/drawing/2014/main" id="{6D3938F4-2BFA-57AC-8047-2214DA26AE7C}"/>
              </a:ext>
            </a:extLst>
          </p:cNvPr>
          <p:cNvSpPr txBox="1"/>
          <p:nvPr/>
        </p:nvSpPr>
        <p:spPr>
          <a:xfrm>
            <a:off x="641584" y="6757496"/>
            <a:ext cx="92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  <a:p>
            <a:pPr algn="ctr"/>
            <a:r>
              <a:rPr lang="ca-ES" dirty="0"/>
              <a:t>FESTA</a:t>
            </a:r>
          </a:p>
        </p:txBody>
      </p:sp>
      <p:sp>
        <p:nvSpPr>
          <p:cNvPr id="664" name="CuadroTexto 663">
            <a:extLst>
              <a:ext uri="{FF2B5EF4-FFF2-40B4-BE49-F238E27FC236}">
                <a16:creationId xmlns:a16="http://schemas.microsoft.com/office/drawing/2014/main" id="{5FAECA02-3E8A-F1D7-0312-E52392BCBB80}"/>
              </a:ext>
            </a:extLst>
          </p:cNvPr>
          <p:cNvSpPr txBox="1"/>
          <p:nvPr/>
        </p:nvSpPr>
        <p:spPr>
          <a:xfrm>
            <a:off x="800260" y="4955688"/>
            <a:ext cx="90127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100 TOCS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4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OMBRES XINESES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2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BOSC DELS SOROLLS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IMPROVITZACIONS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LLOP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665" name="CuadroTexto 664">
            <a:extLst>
              <a:ext uri="{FF2B5EF4-FFF2-40B4-BE49-F238E27FC236}">
                <a16:creationId xmlns:a16="http://schemas.microsoft.com/office/drawing/2014/main" id="{696FF3F8-D888-DB6E-347E-2D752B8EFCC7}"/>
              </a:ext>
            </a:extLst>
          </p:cNvPr>
          <p:cNvSpPr txBox="1"/>
          <p:nvPr/>
        </p:nvSpPr>
        <p:spPr>
          <a:xfrm>
            <a:off x="1926520" y="4952787"/>
            <a:ext cx="106349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 EN RATLLA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OMBRES XINESES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4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BOSC DE SOROLLS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EXHIBICIÓ DE BALL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JOCS DE TAULA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666" name="CuadroTexto 665">
            <a:extLst>
              <a:ext uri="{FF2B5EF4-FFF2-40B4-BE49-F238E27FC236}">
                <a16:creationId xmlns:a16="http://schemas.microsoft.com/office/drawing/2014/main" id="{632A8457-3D95-7434-AD1E-F071EBD9D693}"/>
              </a:ext>
            </a:extLst>
          </p:cNvPr>
          <p:cNvSpPr txBox="1"/>
          <p:nvPr/>
        </p:nvSpPr>
        <p:spPr>
          <a:xfrm>
            <a:off x="4257849" y="4967326"/>
            <a:ext cx="9757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4 PAÏSOS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OMBRES XINESES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BOSC DELS SOROLLS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IMPROVITZACIONS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ASSASSÍ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6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667" name="CuadroTexto 666">
            <a:extLst>
              <a:ext uri="{FF2B5EF4-FFF2-40B4-BE49-F238E27FC236}">
                <a16:creationId xmlns:a16="http://schemas.microsoft.com/office/drawing/2014/main" id="{06CAB302-2F63-84B8-C110-2B244EDCAE03}"/>
              </a:ext>
            </a:extLst>
          </p:cNvPr>
          <p:cNvSpPr txBox="1"/>
          <p:nvPr/>
        </p:nvSpPr>
        <p:spPr>
          <a:xfrm>
            <a:off x="1732306" y="3171043"/>
            <a:ext cx="11588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100 TOCS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OMBRES XINESES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BINGO DE LES EMOCIONS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EXHIBICIÓ DE BALLS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LLOP</a:t>
            </a:r>
          </a:p>
        </p:txBody>
      </p:sp>
      <p:sp>
        <p:nvSpPr>
          <p:cNvPr id="668" name="Google Shape;593;p36">
            <a:extLst>
              <a:ext uri="{FF2B5EF4-FFF2-40B4-BE49-F238E27FC236}">
                <a16:creationId xmlns:a16="http://schemas.microsoft.com/office/drawing/2014/main" id="{98368D60-7656-B530-4A0B-5D4D699C0A27}"/>
              </a:ext>
            </a:extLst>
          </p:cNvPr>
          <p:cNvSpPr/>
          <p:nvPr/>
        </p:nvSpPr>
        <p:spPr>
          <a:xfrm>
            <a:off x="1700227" y="3645133"/>
            <a:ext cx="218054" cy="172949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69" name="Google Shape;595;p36">
            <a:extLst>
              <a:ext uri="{FF2B5EF4-FFF2-40B4-BE49-F238E27FC236}">
                <a16:creationId xmlns:a16="http://schemas.microsoft.com/office/drawing/2014/main" id="{D726E68E-32C0-2863-D9F6-77F2971909C3}"/>
              </a:ext>
            </a:extLst>
          </p:cNvPr>
          <p:cNvSpPr/>
          <p:nvPr/>
        </p:nvSpPr>
        <p:spPr>
          <a:xfrm>
            <a:off x="1710676" y="3474356"/>
            <a:ext cx="179076" cy="152608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70" name="Google Shape;594;p36">
            <a:extLst>
              <a:ext uri="{FF2B5EF4-FFF2-40B4-BE49-F238E27FC236}">
                <a16:creationId xmlns:a16="http://schemas.microsoft.com/office/drawing/2014/main" id="{BEB7CDDD-3D5D-D262-94CE-BDF43228225F}"/>
              </a:ext>
            </a:extLst>
          </p:cNvPr>
          <p:cNvSpPr/>
          <p:nvPr/>
        </p:nvSpPr>
        <p:spPr>
          <a:xfrm>
            <a:off x="1711657" y="3316898"/>
            <a:ext cx="171784" cy="157458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71" name="Google Shape;591;p36">
            <a:extLst>
              <a:ext uri="{FF2B5EF4-FFF2-40B4-BE49-F238E27FC236}">
                <a16:creationId xmlns:a16="http://schemas.microsoft.com/office/drawing/2014/main" id="{7F99196D-1348-FB58-9527-1F0890D4EB69}"/>
              </a:ext>
            </a:extLst>
          </p:cNvPr>
          <p:cNvSpPr/>
          <p:nvPr/>
        </p:nvSpPr>
        <p:spPr>
          <a:xfrm>
            <a:off x="1739996" y="3817131"/>
            <a:ext cx="149814" cy="169855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72" name="Google Shape;596;p36">
            <a:extLst>
              <a:ext uri="{FF2B5EF4-FFF2-40B4-BE49-F238E27FC236}">
                <a16:creationId xmlns:a16="http://schemas.microsoft.com/office/drawing/2014/main" id="{BA18F197-5B55-4B98-9716-634E5E2F9A3A}"/>
              </a:ext>
            </a:extLst>
          </p:cNvPr>
          <p:cNvSpPr/>
          <p:nvPr/>
        </p:nvSpPr>
        <p:spPr>
          <a:xfrm>
            <a:off x="1725995" y="3183318"/>
            <a:ext cx="129508" cy="125147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73" name="CuadroTexto 672">
            <a:extLst>
              <a:ext uri="{FF2B5EF4-FFF2-40B4-BE49-F238E27FC236}">
                <a16:creationId xmlns:a16="http://schemas.microsoft.com/office/drawing/2014/main" id="{55C5515F-C6E2-8306-1E1E-773FA7A60C4F}"/>
              </a:ext>
            </a:extLst>
          </p:cNvPr>
          <p:cNvSpPr txBox="1"/>
          <p:nvPr/>
        </p:nvSpPr>
        <p:spPr>
          <a:xfrm>
            <a:off x="4041863" y="3150436"/>
            <a:ext cx="11588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100 TOCS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OMBRES XINESES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BINGO DE LES EMOCIONS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EXHIBICIÓ DE BALLS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500" u="none" strike="noStrike" cap="none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00" u="none" strike="noStrike" cap="none" dirty="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LLOP</a:t>
            </a:r>
          </a:p>
        </p:txBody>
      </p:sp>
      <p:sp>
        <p:nvSpPr>
          <p:cNvPr id="674" name="Google Shape;593;p36">
            <a:extLst>
              <a:ext uri="{FF2B5EF4-FFF2-40B4-BE49-F238E27FC236}">
                <a16:creationId xmlns:a16="http://schemas.microsoft.com/office/drawing/2014/main" id="{BD8D1167-B5A8-6F55-9633-D213A1BCCC57}"/>
              </a:ext>
            </a:extLst>
          </p:cNvPr>
          <p:cNvSpPr/>
          <p:nvPr/>
        </p:nvSpPr>
        <p:spPr>
          <a:xfrm>
            <a:off x="4009784" y="3624526"/>
            <a:ext cx="218054" cy="172949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24612" y="11150"/>
                </a:lnTo>
                <a:lnTo>
                  <a:pt x="208535" y="36450"/>
                </a:lnTo>
                <a:lnTo>
                  <a:pt x="193156" y="63677"/>
                </a:lnTo>
                <a:lnTo>
                  <a:pt x="176161" y="80606"/>
                </a:lnTo>
                <a:lnTo>
                  <a:pt x="151677" y="80934"/>
                </a:lnTo>
                <a:lnTo>
                  <a:pt x="121397" y="72728"/>
                </a:lnTo>
                <a:lnTo>
                  <a:pt x="92306" y="66153"/>
                </a:lnTo>
                <a:lnTo>
                  <a:pt x="71386" y="71373"/>
                </a:lnTo>
                <a:lnTo>
                  <a:pt x="66158" y="92301"/>
                </a:lnTo>
                <a:lnTo>
                  <a:pt x="72729" y="121396"/>
                </a:lnTo>
                <a:lnTo>
                  <a:pt x="80934" y="151676"/>
                </a:lnTo>
                <a:lnTo>
                  <a:pt x="80606" y="176161"/>
                </a:lnTo>
                <a:lnTo>
                  <a:pt x="63677" y="193156"/>
                </a:lnTo>
                <a:lnTo>
                  <a:pt x="36450" y="208535"/>
                </a:lnTo>
                <a:lnTo>
                  <a:pt x="11150" y="224612"/>
                </a:lnTo>
                <a:lnTo>
                  <a:pt x="0" y="243700"/>
                </a:lnTo>
                <a:lnTo>
                  <a:pt x="11150" y="262788"/>
                </a:lnTo>
                <a:lnTo>
                  <a:pt x="36450" y="278865"/>
                </a:lnTo>
                <a:lnTo>
                  <a:pt x="63677" y="294244"/>
                </a:lnTo>
                <a:lnTo>
                  <a:pt x="80606" y="311238"/>
                </a:lnTo>
                <a:lnTo>
                  <a:pt x="80934" y="335723"/>
                </a:lnTo>
                <a:lnTo>
                  <a:pt x="72729" y="366004"/>
                </a:lnTo>
                <a:lnTo>
                  <a:pt x="66158" y="395099"/>
                </a:lnTo>
                <a:lnTo>
                  <a:pt x="71386" y="416026"/>
                </a:lnTo>
                <a:lnTo>
                  <a:pt x="92306" y="421247"/>
                </a:lnTo>
                <a:lnTo>
                  <a:pt x="121397" y="414672"/>
                </a:lnTo>
                <a:lnTo>
                  <a:pt x="151677" y="406466"/>
                </a:lnTo>
                <a:lnTo>
                  <a:pt x="176161" y="406793"/>
                </a:lnTo>
                <a:lnTo>
                  <a:pt x="193156" y="423722"/>
                </a:lnTo>
                <a:lnTo>
                  <a:pt x="208535" y="450950"/>
                </a:lnTo>
                <a:lnTo>
                  <a:pt x="224612" y="476250"/>
                </a:lnTo>
                <a:lnTo>
                  <a:pt x="243700" y="487400"/>
                </a:lnTo>
                <a:lnTo>
                  <a:pt x="262788" y="476250"/>
                </a:lnTo>
                <a:lnTo>
                  <a:pt x="278865" y="450950"/>
                </a:lnTo>
                <a:lnTo>
                  <a:pt x="294244" y="423722"/>
                </a:lnTo>
                <a:lnTo>
                  <a:pt x="311238" y="406793"/>
                </a:lnTo>
                <a:lnTo>
                  <a:pt x="335723" y="406466"/>
                </a:lnTo>
                <a:lnTo>
                  <a:pt x="366004" y="414672"/>
                </a:lnTo>
                <a:lnTo>
                  <a:pt x="395099" y="421247"/>
                </a:lnTo>
                <a:lnTo>
                  <a:pt x="416026" y="416026"/>
                </a:lnTo>
                <a:lnTo>
                  <a:pt x="421247" y="395099"/>
                </a:lnTo>
                <a:lnTo>
                  <a:pt x="414672" y="366004"/>
                </a:lnTo>
                <a:lnTo>
                  <a:pt x="406466" y="335723"/>
                </a:lnTo>
                <a:lnTo>
                  <a:pt x="406793" y="311238"/>
                </a:lnTo>
                <a:lnTo>
                  <a:pt x="423722" y="294244"/>
                </a:lnTo>
                <a:lnTo>
                  <a:pt x="450950" y="278865"/>
                </a:lnTo>
                <a:lnTo>
                  <a:pt x="476250" y="262788"/>
                </a:lnTo>
                <a:lnTo>
                  <a:pt x="487400" y="243700"/>
                </a:lnTo>
                <a:lnTo>
                  <a:pt x="476250" y="224612"/>
                </a:lnTo>
                <a:lnTo>
                  <a:pt x="450950" y="208535"/>
                </a:lnTo>
                <a:lnTo>
                  <a:pt x="423722" y="193156"/>
                </a:lnTo>
                <a:lnTo>
                  <a:pt x="406793" y="176161"/>
                </a:lnTo>
                <a:lnTo>
                  <a:pt x="406466" y="151677"/>
                </a:lnTo>
                <a:lnTo>
                  <a:pt x="414672" y="121397"/>
                </a:lnTo>
                <a:lnTo>
                  <a:pt x="421247" y="92306"/>
                </a:lnTo>
                <a:lnTo>
                  <a:pt x="416026" y="71386"/>
                </a:lnTo>
                <a:lnTo>
                  <a:pt x="395099" y="66158"/>
                </a:lnTo>
                <a:lnTo>
                  <a:pt x="366004" y="72729"/>
                </a:lnTo>
                <a:lnTo>
                  <a:pt x="335723" y="80934"/>
                </a:lnTo>
                <a:lnTo>
                  <a:pt x="311238" y="80606"/>
                </a:lnTo>
                <a:lnTo>
                  <a:pt x="294244" y="63677"/>
                </a:lnTo>
                <a:lnTo>
                  <a:pt x="278865" y="36450"/>
                </a:lnTo>
                <a:lnTo>
                  <a:pt x="262788" y="11150"/>
                </a:lnTo>
                <a:lnTo>
                  <a:pt x="243700" y="0"/>
                </a:lnTo>
                <a:close/>
              </a:path>
            </a:pathLst>
          </a:custGeom>
          <a:solidFill>
            <a:srgbClr val="FFB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75" name="Google Shape;595;p36">
            <a:extLst>
              <a:ext uri="{FF2B5EF4-FFF2-40B4-BE49-F238E27FC236}">
                <a16:creationId xmlns:a16="http://schemas.microsoft.com/office/drawing/2014/main" id="{82CDA1B5-489F-F6E4-1C1A-7E0A53937D54}"/>
              </a:ext>
            </a:extLst>
          </p:cNvPr>
          <p:cNvSpPr/>
          <p:nvPr/>
        </p:nvSpPr>
        <p:spPr>
          <a:xfrm>
            <a:off x="4020233" y="3453749"/>
            <a:ext cx="179076" cy="152608"/>
          </a:xfrm>
          <a:custGeom>
            <a:avLst/>
            <a:gdLst/>
            <a:ahLst/>
            <a:cxnLst/>
            <a:rect l="l" t="t" r="r" b="b"/>
            <a:pathLst>
              <a:path w="487680" h="433070" extrusionOk="0">
                <a:moveTo>
                  <a:pt x="365620" y="0"/>
                </a:moveTo>
                <a:lnTo>
                  <a:pt x="323167" y="7062"/>
                </a:lnTo>
                <a:lnTo>
                  <a:pt x="284962" y="27355"/>
                </a:lnTo>
                <a:lnTo>
                  <a:pt x="251313" y="65312"/>
                </a:lnTo>
                <a:lnTo>
                  <a:pt x="243700" y="80556"/>
                </a:lnTo>
                <a:lnTo>
                  <a:pt x="236079" y="65319"/>
                </a:lnTo>
                <a:lnTo>
                  <a:pt x="202425" y="27368"/>
                </a:lnTo>
                <a:lnTo>
                  <a:pt x="164225" y="7069"/>
                </a:lnTo>
                <a:lnTo>
                  <a:pt x="121742" y="0"/>
                </a:lnTo>
                <a:lnTo>
                  <a:pt x="97813" y="2297"/>
                </a:lnTo>
                <a:lnTo>
                  <a:pt x="55146" y="20032"/>
                </a:lnTo>
                <a:lnTo>
                  <a:pt x="21254" y="56369"/>
                </a:lnTo>
                <a:lnTo>
                  <a:pt x="2404" y="110888"/>
                </a:lnTo>
                <a:lnTo>
                  <a:pt x="0" y="143319"/>
                </a:lnTo>
                <a:lnTo>
                  <a:pt x="2399" y="170994"/>
                </a:lnTo>
                <a:lnTo>
                  <a:pt x="21506" y="227558"/>
                </a:lnTo>
                <a:lnTo>
                  <a:pt x="54564" y="278987"/>
                </a:lnTo>
                <a:lnTo>
                  <a:pt x="95874" y="324533"/>
                </a:lnTo>
                <a:lnTo>
                  <a:pt x="164034" y="381738"/>
                </a:lnTo>
                <a:lnTo>
                  <a:pt x="202139" y="408087"/>
                </a:lnTo>
                <a:lnTo>
                  <a:pt x="243700" y="433044"/>
                </a:lnTo>
                <a:lnTo>
                  <a:pt x="258080" y="424937"/>
                </a:lnTo>
                <a:lnTo>
                  <a:pt x="323363" y="381738"/>
                </a:lnTo>
                <a:lnTo>
                  <a:pt x="366776" y="347179"/>
                </a:lnTo>
                <a:lnTo>
                  <a:pt x="413561" y="301775"/>
                </a:lnTo>
                <a:lnTo>
                  <a:pt x="449249" y="256247"/>
                </a:lnTo>
                <a:lnTo>
                  <a:pt x="477810" y="199107"/>
                </a:lnTo>
                <a:lnTo>
                  <a:pt x="487387" y="143319"/>
                </a:lnTo>
                <a:lnTo>
                  <a:pt x="484983" y="110893"/>
                </a:lnTo>
                <a:lnTo>
                  <a:pt x="466133" y="56371"/>
                </a:lnTo>
                <a:lnTo>
                  <a:pt x="432232" y="20032"/>
                </a:lnTo>
                <a:lnTo>
                  <a:pt x="389551" y="2297"/>
                </a:lnTo>
                <a:lnTo>
                  <a:pt x="365620" y="0"/>
                </a:lnTo>
                <a:close/>
              </a:path>
            </a:pathLst>
          </a:custGeom>
          <a:solidFill>
            <a:srgbClr val="6926B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76" name="Google Shape;594;p36">
            <a:extLst>
              <a:ext uri="{FF2B5EF4-FFF2-40B4-BE49-F238E27FC236}">
                <a16:creationId xmlns:a16="http://schemas.microsoft.com/office/drawing/2014/main" id="{4709E609-0051-54F3-49BD-C471B9613DD3}"/>
              </a:ext>
            </a:extLst>
          </p:cNvPr>
          <p:cNvSpPr/>
          <p:nvPr/>
        </p:nvSpPr>
        <p:spPr>
          <a:xfrm>
            <a:off x="4021214" y="3296291"/>
            <a:ext cx="171784" cy="157458"/>
          </a:xfrm>
          <a:custGeom>
            <a:avLst/>
            <a:gdLst/>
            <a:ahLst/>
            <a:cxnLst/>
            <a:rect l="l" t="t" r="r" b="b"/>
            <a:pathLst>
              <a:path w="487680" h="487679" extrusionOk="0">
                <a:moveTo>
                  <a:pt x="243700" y="0"/>
                </a:moveTo>
                <a:lnTo>
                  <a:pt x="232185" y="63303"/>
                </a:lnTo>
                <a:lnTo>
                  <a:pt x="219227" y="113253"/>
                </a:lnTo>
                <a:lnTo>
                  <a:pt x="202839" y="151835"/>
                </a:lnTo>
                <a:lnTo>
                  <a:pt x="151838" y="202834"/>
                </a:lnTo>
                <a:lnTo>
                  <a:pt x="113255" y="219222"/>
                </a:lnTo>
                <a:lnTo>
                  <a:pt x="63304" y="232182"/>
                </a:lnTo>
                <a:lnTo>
                  <a:pt x="0" y="243700"/>
                </a:lnTo>
                <a:lnTo>
                  <a:pt x="63304" y="255218"/>
                </a:lnTo>
                <a:lnTo>
                  <a:pt x="113255" y="268178"/>
                </a:lnTo>
                <a:lnTo>
                  <a:pt x="151838" y="284566"/>
                </a:lnTo>
                <a:lnTo>
                  <a:pt x="202839" y="335565"/>
                </a:lnTo>
                <a:lnTo>
                  <a:pt x="219227" y="374146"/>
                </a:lnTo>
                <a:lnTo>
                  <a:pt x="232185" y="424096"/>
                </a:lnTo>
                <a:lnTo>
                  <a:pt x="243700" y="487400"/>
                </a:lnTo>
                <a:lnTo>
                  <a:pt x="255218" y="424096"/>
                </a:lnTo>
                <a:lnTo>
                  <a:pt x="268178" y="374146"/>
                </a:lnTo>
                <a:lnTo>
                  <a:pt x="284566" y="335565"/>
                </a:lnTo>
                <a:lnTo>
                  <a:pt x="335565" y="284566"/>
                </a:lnTo>
                <a:lnTo>
                  <a:pt x="374146" y="268178"/>
                </a:lnTo>
                <a:lnTo>
                  <a:pt x="424096" y="255218"/>
                </a:lnTo>
                <a:lnTo>
                  <a:pt x="487400" y="243700"/>
                </a:lnTo>
                <a:lnTo>
                  <a:pt x="424096" y="232182"/>
                </a:lnTo>
                <a:lnTo>
                  <a:pt x="374146" y="219222"/>
                </a:lnTo>
                <a:lnTo>
                  <a:pt x="335565" y="202834"/>
                </a:lnTo>
                <a:lnTo>
                  <a:pt x="284566" y="151835"/>
                </a:lnTo>
                <a:lnTo>
                  <a:pt x="268178" y="113253"/>
                </a:lnTo>
                <a:lnTo>
                  <a:pt x="255218" y="63303"/>
                </a:lnTo>
                <a:lnTo>
                  <a:pt x="243700" y="0"/>
                </a:lnTo>
                <a:close/>
              </a:path>
            </a:pathLst>
          </a:custGeom>
          <a:solidFill>
            <a:srgbClr val="FF4C1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77" name="Google Shape;591;p36">
            <a:extLst>
              <a:ext uri="{FF2B5EF4-FFF2-40B4-BE49-F238E27FC236}">
                <a16:creationId xmlns:a16="http://schemas.microsoft.com/office/drawing/2014/main" id="{270133A3-5221-1C7F-7911-65924871BB6F}"/>
              </a:ext>
            </a:extLst>
          </p:cNvPr>
          <p:cNvSpPr/>
          <p:nvPr/>
        </p:nvSpPr>
        <p:spPr>
          <a:xfrm>
            <a:off x="4049553" y="3796524"/>
            <a:ext cx="149814" cy="169855"/>
          </a:xfrm>
          <a:custGeom>
            <a:avLst/>
            <a:gdLst/>
            <a:ahLst/>
            <a:cxnLst/>
            <a:rect l="l" t="t" r="r" b="b"/>
            <a:pathLst>
              <a:path w="487045" h="487045" extrusionOk="0">
                <a:moveTo>
                  <a:pt x="230028" y="256512"/>
                </a:moveTo>
                <a:lnTo>
                  <a:pt x="159807" y="299139"/>
                </a:lnTo>
                <a:lnTo>
                  <a:pt x="121933" y="325784"/>
                </a:lnTo>
                <a:lnTo>
                  <a:pt x="89664" y="351241"/>
                </a:lnTo>
                <a:lnTo>
                  <a:pt x="40957" y="397614"/>
                </a:lnTo>
                <a:lnTo>
                  <a:pt x="11723" y="436294"/>
                </a:lnTo>
                <a:lnTo>
                  <a:pt x="0" y="465318"/>
                </a:lnTo>
                <a:lnTo>
                  <a:pt x="90" y="475595"/>
                </a:lnTo>
                <a:lnTo>
                  <a:pt x="3822" y="482722"/>
                </a:lnTo>
                <a:lnTo>
                  <a:pt x="10949" y="486454"/>
                </a:lnTo>
                <a:lnTo>
                  <a:pt x="21227" y="486544"/>
                </a:lnTo>
                <a:lnTo>
                  <a:pt x="34460" y="482722"/>
                </a:lnTo>
                <a:lnTo>
                  <a:pt x="68507" y="462513"/>
                </a:lnTo>
                <a:lnTo>
                  <a:pt x="111278" y="423787"/>
                </a:lnTo>
                <a:lnTo>
                  <a:pt x="160759" y="364607"/>
                </a:lnTo>
                <a:lnTo>
                  <a:pt x="187403" y="326732"/>
                </a:lnTo>
                <a:lnTo>
                  <a:pt x="214987" y="283008"/>
                </a:lnTo>
                <a:lnTo>
                  <a:pt x="230028" y="256512"/>
                </a:lnTo>
                <a:close/>
              </a:path>
              <a:path w="487045" h="487045" extrusionOk="0">
                <a:moveTo>
                  <a:pt x="256509" y="256513"/>
                </a:moveTo>
                <a:lnTo>
                  <a:pt x="299135" y="326732"/>
                </a:lnTo>
                <a:lnTo>
                  <a:pt x="325780" y="364607"/>
                </a:lnTo>
                <a:lnTo>
                  <a:pt x="351237" y="396877"/>
                </a:lnTo>
                <a:lnTo>
                  <a:pt x="397610" y="445584"/>
                </a:lnTo>
                <a:lnTo>
                  <a:pt x="436290" y="474819"/>
                </a:lnTo>
                <a:lnTo>
                  <a:pt x="465314" y="486544"/>
                </a:lnTo>
                <a:lnTo>
                  <a:pt x="475591" y="486454"/>
                </a:lnTo>
                <a:lnTo>
                  <a:pt x="482718" y="482722"/>
                </a:lnTo>
                <a:lnTo>
                  <a:pt x="486450" y="475595"/>
                </a:lnTo>
                <a:lnTo>
                  <a:pt x="486540" y="465318"/>
                </a:lnTo>
                <a:lnTo>
                  <a:pt x="482744" y="452135"/>
                </a:lnTo>
                <a:lnTo>
                  <a:pt x="462509" y="418038"/>
                </a:lnTo>
                <a:lnTo>
                  <a:pt x="423784" y="375266"/>
                </a:lnTo>
                <a:lnTo>
                  <a:pt x="364603" y="325784"/>
                </a:lnTo>
                <a:lnTo>
                  <a:pt x="326728" y="299139"/>
                </a:lnTo>
                <a:lnTo>
                  <a:pt x="283004" y="271553"/>
                </a:lnTo>
                <a:lnTo>
                  <a:pt x="256509" y="256513"/>
                </a:lnTo>
                <a:close/>
              </a:path>
              <a:path w="487045" h="487045" extrusionOk="0">
                <a:moveTo>
                  <a:pt x="250055" y="245143"/>
                </a:moveTo>
                <a:lnTo>
                  <a:pt x="246919" y="246923"/>
                </a:lnTo>
                <a:lnTo>
                  <a:pt x="245139" y="250058"/>
                </a:lnTo>
                <a:lnTo>
                  <a:pt x="256509" y="256513"/>
                </a:lnTo>
                <a:lnTo>
                  <a:pt x="250055" y="245143"/>
                </a:lnTo>
                <a:close/>
              </a:path>
              <a:path w="487045" h="487045" extrusionOk="0">
                <a:moveTo>
                  <a:pt x="236481" y="245143"/>
                </a:moveTo>
                <a:lnTo>
                  <a:pt x="230028" y="256512"/>
                </a:lnTo>
                <a:lnTo>
                  <a:pt x="241396" y="250058"/>
                </a:lnTo>
                <a:lnTo>
                  <a:pt x="239616" y="246923"/>
                </a:lnTo>
                <a:lnTo>
                  <a:pt x="236481" y="245143"/>
                </a:lnTo>
                <a:close/>
              </a:path>
              <a:path w="487045" h="487045" extrusionOk="0">
                <a:moveTo>
                  <a:pt x="243268" y="248996"/>
                </a:moveTo>
                <a:lnTo>
                  <a:pt x="241396" y="250058"/>
                </a:lnTo>
                <a:lnTo>
                  <a:pt x="243268" y="253355"/>
                </a:lnTo>
                <a:lnTo>
                  <a:pt x="245139" y="250058"/>
                </a:lnTo>
                <a:lnTo>
                  <a:pt x="243268" y="248996"/>
                </a:lnTo>
                <a:close/>
              </a:path>
              <a:path w="487045" h="487045" extrusionOk="0">
                <a:moveTo>
                  <a:pt x="246919" y="246923"/>
                </a:moveTo>
                <a:lnTo>
                  <a:pt x="243268" y="248996"/>
                </a:lnTo>
                <a:lnTo>
                  <a:pt x="245139" y="250058"/>
                </a:lnTo>
                <a:lnTo>
                  <a:pt x="246919" y="246923"/>
                </a:lnTo>
                <a:close/>
              </a:path>
              <a:path w="487045" h="487045" extrusionOk="0">
                <a:moveTo>
                  <a:pt x="239617" y="246923"/>
                </a:moveTo>
                <a:lnTo>
                  <a:pt x="241396" y="250058"/>
                </a:lnTo>
                <a:lnTo>
                  <a:pt x="243268" y="248996"/>
                </a:lnTo>
                <a:lnTo>
                  <a:pt x="239617" y="246923"/>
                </a:lnTo>
                <a:close/>
              </a:path>
              <a:path w="487045" h="487045" extrusionOk="0">
                <a:moveTo>
                  <a:pt x="243268" y="237547"/>
                </a:moveTo>
                <a:lnTo>
                  <a:pt x="239616" y="239620"/>
                </a:lnTo>
                <a:lnTo>
                  <a:pt x="237544" y="243272"/>
                </a:lnTo>
                <a:lnTo>
                  <a:pt x="239617" y="246923"/>
                </a:lnTo>
                <a:lnTo>
                  <a:pt x="243268" y="248996"/>
                </a:lnTo>
                <a:lnTo>
                  <a:pt x="246919" y="246923"/>
                </a:lnTo>
                <a:lnTo>
                  <a:pt x="248992" y="243272"/>
                </a:lnTo>
                <a:lnTo>
                  <a:pt x="246919" y="239620"/>
                </a:lnTo>
                <a:lnTo>
                  <a:pt x="243268" y="237547"/>
                </a:lnTo>
                <a:close/>
              </a:path>
              <a:path w="487045" h="487045" extrusionOk="0">
                <a:moveTo>
                  <a:pt x="237544" y="243272"/>
                </a:moveTo>
                <a:lnTo>
                  <a:pt x="236481" y="245143"/>
                </a:lnTo>
                <a:lnTo>
                  <a:pt x="239617" y="246923"/>
                </a:lnTo>
                <a:lnTo>
                  <a:pt x="237544" y="243272"/>
                </a:lnTo>
                <a:close/>
              </a:path>
              <a:path w="487045" h="487045" extrusionOk="0">
                <a:moveTo>
                  <a:pt x="248992" y="243272"/>
                </a:moveTo>
                <a:lnTo>
                  <a:pt x="246919" y="246923"/>
                </a:lnTo>
                <a:lnTo>
                  <a:pt x="250055" y="245143"/>
                </a:lnTo>
                <a:lnTo>
                  <a:pt x="248992" y="243272"/>
                </a:lnTo>
                <a:close/>
              </a:path>
              <a:path w="487045" h="487045" extrusionOk="0">
                <a:moveTo>
                  <a:pt x="236481" y="241400"/>
                </a:moveTo>
                <a:lnTo>
                  <a:pt x="233184" y="243272"/>
                </a:lnTo>
                <a:lnTo>
                  <a:pt x="236481" y="245143"/>
                </a:lnTo>
                <a:lnTo>
                  <a:pt x="237544" y="243272"/>
                </a:lnTo>
                <a:lnTo>
                  <a:pt x="236481" y="241400"/>
                </a:lnTo>
                <a:close/>
              </a:path>
              <a:path w="487045" h="487045" extrusionOk="0">
                <a:moveTo>
                  <a:pt x="250055" y="241400"/>
                </a:moveTo>
                <a:lnTo>
                  <a:pt x="248992" y="243272"/>
                </a:lnTo>
                <a:lnTo>
                  <a:pt x="250055" y="245143"/>
                </a:lnTo>
                <a:lnTo>
                  <a:pt x="253352" y="243272"/>
                </a:lnTo>
                <a:lnTo>
                  <a:pt x="250055" y="241400"/>
                </a:lnTo>
                <a:close/>
              </a:path>
              <a:path w="487045" h="487045" extrusionOk="0">
                <a:moveTo>
                  <a:pt x="239617" y="239620"/>
                </a:moveTo>
                <a:lnTo>
                  <a:pt x="236481" y="241400"/>
                </a:lnTo>
                <a:lnTo>
                  <a:pt x="237544" y="243272"/>
                </a:lnTo>
                <a:lnTo>
                  <a:pt x="239617" y="239620"/>
                </a:lnTo>
                <a:close/>
              </a:path>
              <a:path w="487045" h="487045" extrusionOk="0">
                <a:moveTo>
                  <a:pt x="246919" y="239620"/>
                </a:moveTo>
                <a:lnTo>
                  <a:pt x="248992" y="243272"/>
                </a:lnTo>
                <a:lnTo>
                  <a:pt x="250054" y="241400"/>
                </a:lnTo>
                <a:lnTo>
                  <a:pt x="246919" y="239620"/>
                </a:lnTo>
                <a:close/>
              </a:path>
              <a:path w="487045" h="487045" extrusionOk="0">
                <a:moveTo>
                  <a:pt x="256509" y="230031"/>
                </a:moveTo>
                <a:lnTo>
                  <a:pt x="245139" y="236485"/>
                </a:lnTo>
                <a:lnTo>
                  <a:pt x="246919" y="239620"/>
                </a:lnTo>
                <a:lnTo>
                  <a:pt x="250055" y="241400"/>
                </a:lnTo>
                <a:lnTo>
                  <a:pt x="256509" y="230031"/>
                </a:lnTo>
                <a:close/>
              </a:path>
              <a:path w="487045" h="487045" extrusionOk="0">
                <a:moveTo>
                  <a:pt x="230028" y="230031"/>
                </a:moveTo>
                <a:lnTo>
                  <a:pt x="236481" y="241400"/>
                </a:lnTo>
                <a:lnTo>
                  <a:pt x="239617" y="239620"/>
                </a:lnTo>
                <a:lnTo>
                  <a:pt x="241396" y="236485"/>
                </a:lnTo>
                <a:lnTo>
                  <a:pt x="230028" y="230031"/>
                </a:lnTo>
                <a:close/>
              </a:path>
              <a:path w="487045" h="487045" extrusionOk="0">
                <a:moveTo>
                  <a:pt x="245139" y="236485"/>
                </a:moveTo>
                <a:lnTo>
                  <a:pt x="243268" y="237547"/>
                </a:lnTo>
                <a:lnTo>
                  <a:pt x="246919" y="239620"/>
                </a:lnTo>
                <a:lnTo>
                  <a:pt x="245139" y="236485"/>
                </a:lnTo>
                <a:close/>
              </a:path>
              <a:path w="487045" h="487045" extrusionOk="0">
                <a:moveTo>
                  <a:pt x="241396" y="236485"/>
                </a:moveTo>
                <a:lnTo>
                  <a:pt x="239617" y="239620"/>
                </a:lnTo>
                <a:lnTo>
                  <a:pt x="243268" y="237547"/>
                </a:lnTo>
                <a:lnTo>
                  <a:pt x="241396" y="236485"/>
                </a:lnTo>
                <a:close/>
              </a:path>
              <a:path w="487045" h="487045" extrusionOk="0">
                <a:moveTo>
                  <a:pt x="243268" y="233188"/>
                </a:moveTo>
                <a:lnTo>
                  <a:pt x="241396" y="236485"/>
                </a:lnTo>
                <a:lnTo>
                  <a:pt x="243268" y="237547"/>
                </a:lnTo>
                <a:lnTo>
                  <a:pt x="245139" y="236485"/>
                </a:lnTo>
                <a:lnTo>
                  <a:pt x="243268" y="233188"/>
                </a:lnTo>
                <a:close/>
              </a:path>
              <a:path w="487045" h="487045" extrusionOk="0">
                <a:moveTo>
                  <a:pt x="21227" y="0"/>
                </a:moveTo>
                <a:lnTo>
                  <a:pt x="10949" y="90"/>
                </a:lnTo>
                <a:lnTo>
                  <a:pt x="3822" y="3821"/>
                </a:lnTo>
                <a:lnTo>
                  <a:pt x="90" y="10948"/>
                </a:lnTo>
                <a:lnTo>
                  <a:pt x="0" y="21226"/>
                </a:lnTo>
                <a:lnTo>
                  <a:pt x="3795" y="34408"/>
                </a:lnTo>
                <a:lnTo>
                  <a:pt x="24029" y="68505"/>
                </a:lnTo>
                <a:lnTo>
                  <a:pt x="62753" y="111277"/>
                </a:lnTo>
                <a:lnTo>
                  <a:pt x="121933" y="160760"/>
                </a:lnTo>
                <a:lnTo>
                  <a:pt x="159807" y="187404"/>
                </a:lnTo>
                <a:lnTo>
                  <a:pt x="203532" y="214990"/>
                </a:lnTo>
                <a:lnTo>
                  <a:pt x="230028" y="230031"/>
                </a:lnTo>
                <a:lnTo>
                  <a:pt x="214987" y="203535"/>
                </a:lnTo>
                <a:lnTo>
                  <a:pt x="187403" y="159811"/>
                </a:lnTo>
                <a:lnTo>
                  <a:pt x="160759" y="121936"/>
                </a:lnTo>
                <a:lnTo>
                  <a:pt x="135303" y="89667"/>
                </a:lnTo>
                <a:lnTo>
                  <a:pt x="88931" y="40959"/>
                </a:lnTo>
                <a:lnTo>
                  <a:pt x="50251" y="11724"/>
                </a:lnTo>
                <a:lnTo>
                  <a:pt x="21227" y="0"/>
                </a:lnTo>
                <a:close/>
              </a:path>
              <a:path w="487045" h="487045" extrusionOk="0">
                <a:moveTo>
                  <a:pt x="465314" y="0"/>
                </a:moveTo>
                <a:lnTo>
                  <a:pt x="418034" y="24030"/>
                </a:lnTo>
                <a:lnTo>
                  <a:pt x="375262" y="62756"/>
                </a:lnTo>
                <a:lnTo>
                  <a:pt x="325780" y="121936"/>
                </a:lnTo>
                <a:lnTo>
                  <a:pt x="299135" y="159811"/>
                </a:lnTo>
                <a:lnTo>
                  <a:pt x="271550" y="203535"/>
                </a:lnTo>
                <a:lnTo>
                  <a:pt x="256509" y="230031"/>
                </a:lnTo>
                <a:lnTo>
                  <a:pt x="283004" y="214990"/>
                </a:lnTo>
                <a:lnTo>
                  <a:pt x="326728" y="187404"/>
                </a:lnTo>
                <a:lnTo>
                  <a:pt x="364603" y="160760"/>
                </a:lnTo>
                <a:lnTo>
                  <a:pt x="396873" y="135302"/>
                </a:lnTo>
                <a:lnTo>
                  <a:pt x="445581" y="88930"/>
                </a:lnTo>
                <a:lnTo>
                  <a:pt x="474815" y="50249"/>
                </a:lnTo>
                <a:lnTo>
                  <a:pt x="486540" y="21226"/>
                </a:lnTo>
                <a:lnTo>
                  <a:pt x="486450" y="10948"/>
                </a:lnTo>
                <a:lnTo>
                  <a:pt x="482718" y="3821"/>
                </a:lnTo>
                <a:lnTo>
                  <a:pt x="475591" y="90"/>
                </a:lnTo>
                <a:lnTo>
                  <a:pt x="465314" y="0"/>
                </a:lnTo>
                <a:close/>
              </a:path>
            </a:pathLst>
          </a:custGeom>
          <a:solidFill>
            <a:srgbClr val="FFB33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78" name="Google Shape;596;p36">
            <a:extLst>
              <a:ext uri="{FF2B5EF4-FFF2-40B4-BE49-F238E27FC236}">
                <a16:creationId xmlns:a16="http://schemas.microsoft.com/office/drawing/2014/main" id="{C778BB6F-A843-1C42-19DF-33ACFDBEC33E}"/>
              </a:ext>
            </a:extLst>
          </p:cNvPr>
          <p:cNvSpPr/>
          <p:nvPr/>
        </p:nvSpPr>
        <p:spPr>
          <a:xfrm>
            <a:off x="4035552" y="3162711"/>
            <a:ext cx="129508" cy="125147"/>
          </a:xfrm>
          <a:custGeom>
            <a:avLst/>
            <a:gdLst/>
            <a:ahLst/>
            <a:cxnLst/>
            <a:rect l="l" t="t" r="r" b="b"/>
            <a:pathLst>
              <a:path w="487679" h="487679" extrusionOk="0">
                <a:moveTo>
                  <a:pt x="126656" y="0"/>
                </a:moveTo>
                <a:lnTo>
                  <a:pt x="82814" y="7793"/>
                </a:lnTo>
                <a:lnTo>
                  <a:pt x="43649" y="32539"/>
                </a:lnTo>
                <a:lnTo>
                  <a:pt x="14420" y="68975"/>
                </a:lnTo>
                <a:lnTo>
                  <a:pt x="390" y="111842"/>
                </a:lnTo>
                <a:lnTo>
                  <a:pt x="0" y="126650"/>
                </a:lnTo>
                <a:lnTo>
                  <a:pt x="2077" y="141393"/>
                </a:lnTo>
                <a:lnTo>
                  <a:pt x="25068" y="183285"/>
                </a:lnTo>
                <a:lnTo>
                  <a:pt x="56308" y="207317"/>
                </a:lnTo>
                <a:lnTo>
                  <a:pt x="102097" y="226412"/>
                </a:lnTo>
                <a:lnTo>
                  <a:pt x="163993" y="239012"/>
                </a:lnTo>
                <a:lnTo>
                  <a:pt x="243555" y="243558"/>
                </a:lnTo>
                <a:lnTo>
                  <a:pt x="201468" y="244727"/>
                </a:lnTo>
                <a:lnTo>
                  <a:pt x="163993" y="248104"/>
                </a:lnTo>
                <a:lnTo>
                  <a:pt x="130934" y="253495"/>
                </a:lnTo>
                <a:lnTo>
                  <a:pt x="77286" y="269538"/>
                </a:lnTo>
                <a:lnTo>
                  <a:pt x="38967" y="291296"/>
                </a:lnTo>
                <a:lnTo>
                  <a:pt x="6818" y="331239"/>
                </a:lnTo>
                <a:lnTo>
                  <a:pt x="0" y="360466"/>
                </a:lnTo>
                <a:lnTo>
                  <a:pt x="390" y="375274"/>
                </a:lnTo>
                <a:lnTo>
                  <a:pt x="14420" y="418141"/>
                </a:lnTo>
                <a:lnTo>
                  <a:pt x="43649" y="454577"/>
                </a:lnTo>
                <a:lnTo>
                  <a:pt x="82814" y="479323"/>
                </a:lnTo>
                <a:lnTo>
                  <a:pt x="126656" y="487117"/>
                </a:lnTo>
                <a:lnTo>
                  <a:pt x="141400" y="485038"/>
                </a:lnTo>
                <a:lnTo>
                  <a:pt x="183293" y="462046"/>
                </a:lnTo>
                <a:lnTo>
                  <a:pt x="207325" y="430806"/>
                </a:lnTo>
                <a:lnTo>
                  <a:pt x="226421" y="385017"/>
                </a:lnTo>
                <a:lnTo>
                  <a:pt x="239021" y="323120"/>
                </a:lnTo>
                <a:lnTo>
                  <a:pt x="243441" y="248104"/>
                </a:lnTo>
                <a:lnTo>
                  <a:pt x="243441" y="239012"/>
                </a:lnTo>
                <a:lnTo>
                  <a:pt x="242398" y="201471"/>
                </a:lnTo>
                <a:lnTo>
                  <a:pt x="233630" y="130937"/>
                </a:lnTo>
                <a:lnTo>
                  <a:pt x="217587" y="77289"/>
                </a:lnTo>
                <a:lnTo>
                  <a:pt x="195829" y="38969"/>
                </a:lnTo>
                <a:lnTo>
                  <a:pt x="155884" y="6819"/>
                </a:lnTo>
                <a:lnTo>
                  <a:pt x="141400" y="2078"/>
                </a:lnTo>
                <a:lnTo>
                  <a:pt x="126656" y="0"/>
                </a:lnTo>
                <a:close/>
              </a:path>
              <a:path w="487679" h="487679" extrusionOk="0">
                <a:moveTo>
                  <a:pt x="243568" y="243558"/>
                </a:moveTo>
                <a:lnTo>
                  <a:pt x="244737" y="285645"/>
                </a:lnTo>
                <a:lnTo>
                  <a:pt x="253505" y="356180"/>
                </a:lnTo>
                <a:lnTo>
                  <a:pt x="269547" y="409827"/>
                </a:lnTo>
                <a:lnTo>
                  <a:pt x="291305" y="448147"/>
                </a:lnTo>
                <a:lnTo>
                  <a:pt x="331249" y="480297"/>
                </a:lnTo>
                <a:lnTo>
                  <a:pt x="360476" y="487117"/>
                </a:lnTo>
                <a:lnTo>
                  <a:pt x="375284" y="486727"/>
                </a:lnTo>
                <a:lnTo>
                  <a:pt x="418150" y="472698"/>
                </a:lnTo>
                <a:lnTo>
                  <a:pt x="454587" y="443471"/>
                </a:lnTo>
                <a:lnTo>
                  <a:pt x="479332" y="404307"/>
                </a:lnTo>
                <a:lnTo>
                  <a:pt x="487126" y="360466"/>
                </a:lnTo>
                <a:lnTo>
                  <a:pt x="485048" y="345723"/>
                </a:lnTo>
                <a:lnTo>
                  <a:pt x="462056" y="303831"/>
                </a:lnTo>
                <a:lnTo>
                  <a:pt x="430815" y="279800"/>
                </a:lnTo>
                <a:lnTo>
                  <a:pt x="385026" y="260705"/>
                </a:lnTo>
                <a:lnTo>
                  <a:pt x="323130" y="248104"/>
                </a:lnTo>
                <a:lnTo>
                  <a:pt x="243568" y="243558"/>
                </a:lnTo>
                <a:close/>
              </a:path>
              <a:path w="487679" h="487679" extrusionOk="0">
                <a:moveTo>
                  <a:pt x="360476" y="0"/>
                </a:moveTo>
                <a:lnTo>
                  <a:pt x="317220" y="14418"/>
                </a:lnTo>
                <a:lnTo>
                  <a:pt x="279809" y="56310"/>
                </a:lnTo>
                <a:lnTo>
                  <a:pt x="260714" y="102099"/>
                </a:lnTo>
                <a:lnTo>
                  <a:pt x="248114" y="163996"/>
                </a:lnTo>
                <a:lnTo>
                  <a:pt x="243568" y="243558"/>
                </a:lnTo>
                <a:lnTo>
                  <a:pt x="285655" y="242389"/>
                </a:lnTo>
                <a:lnTo>
                  <a:pt x="356189" y="233621"/>
                </a:lnTo>
                <a:lnTo>
                  <a:pt x="409837" y="217578"/>
                </a:lnTo>
                <a:lnTo>
                  <a:pt x="448157" y="195821"/>
                </a:lnTo>
                <a:lnTo>
                  <a:pt x="480306" y="155877"/>
                </a:lnTo>
                <a:lnTo>
                  <a:pt x="487126" y="126650"/>
                </a:lnTo>
                <a:lnTo>
                  <a:pt x="486736" y="111842"/>
                </a:lnTo>
                <a:lnTo>
                  <a:pt x="472707" y="68975"/>
                </a:lnTo>
                <a:lnTo>
                  <a:pt x="443480" y="32539"/>
                </a:lnTo>
                <a:lnTo>
                  <a:pt x="404316" y="7793"/>
                </a:lnTo>
                <a:lnTo>
                  <a:pt x="360476" y="0"/>
                </a:lnTo>
                <a:close/>
              </a:path>
            </a:pathLst>
          </a:custGeom>
          <a:solidFill>
            <a:srgbClr val="ABD6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777606">
              <a:buClr>
                <a:srgbClr val="000000"/>
              </a:buClr>
              <a:defRPr/>
            </a:pPr>
            <a:endParaRPr sz="1531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17597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1028</TotalTime>
  <Words>541</Words>
  <Application>Microsoft Office PowerPoint</Application>
  <PresentationFormat>A4 (210 x 297 mm)</PresentationFormat>
  <Paragraphs>398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Tahoma</vt:lpstr>
      <vt:lpstr>Times New Roman</vt:lpstr>
      <vt:lpstr>Tema de Office</vt:lpstr>
      <vt:lpstr>Calendari d'activitats</vt:lpstr>
      <vt:lpstr>Calendari d'activitats</vt:lpstr>
      <vt:lpstr>Calendari d'activitats</vt:lpstr>
      <vt:lpstr>Calendari d'activitats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 Castella</dc:creator>
  <cp:lastModifiedBy>Albert Valle</cp:lastModifiedBy>
  <cp:revision>31</cp:revision>
  <dcterms:created xsi:type="dcterms:W3CDTF">2023-10-19T07:20:02Z</dcterms:created>
  <dcterms:modified xsi:type="dcterms:W3CDTF">2024-02-28T09:01:15Z</dcterms:modified>
</cp:coreProperties>
</file>