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  <p:embeddedFont>
      <p:font typeface="Josefi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JosefinSans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JosefinSans-italic.fntdata"/><Relationship Id="rId25" Type="http://schemas.openxmlformats.org/officeDocument/2006/relationships/font" Target="fonts/JosefinSans-bold.fntdata"/><Relationship Id="rId27" Type="http://schemas.openxmlformats.org/officeDocument/2006/relationships/font" Target="fonts/Josefi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6d6b5d1da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6d6b5d1d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6d6b5d1da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6d6b5d1da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6d6b5d1da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6d6b5d1da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6d6b5d1da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6d6b5d1da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6d6b5d1da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6d6b5d1da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6d6b5d1d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6d6b5d1d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6d6b5d1d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6d6b5d1d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6d6b5d1d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6d6b5d1d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6d6b5d1da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6d6b5d1d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6d6b5d1d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6d6b5d1d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6d6b5d1da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6d6b5d1da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6d6b5d1da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6d6b5d1da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6d6b5d1da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6d6b5d1da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4.xml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slide" Target="/ppt/slides/slide4.xml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slide" Target="/ppt/slides/slide8.xml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311700" y="235450"/>
            <a:ext cx="8520600" cy="315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ATENCIÓ:</a:t>
            </a:r>
            <a:endParaRPr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El famós lladre d’obres d’art Jean-Louis Bouchet ha entrat al Museu Picasso de Barcelona i ha robat el </a:t>
            </a:r>
            <a:r>
              <a:rPr i="1" lang="ca" sz="3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Retrat de Benedetta Bianco</a:t>
            </a:r>
            <a:r>
              <a:rPr lang="ca" sz="3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i ha fugit.</a:t>
            </a:r>
            <a:endParaRPr sz="36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311700" y="3495400"/>
            <a:ext cx="8520600" cy="16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Ajuda a Ia Interpol (Organització Internacional de Policia Criminal) a trobar-lo abans que s’escapi.</a:t>
            </a:r>
            <a:endParaRPr sz="24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Clica a la diapositiva per seguir les pistes que ha deixat</a:t>
            </a:r>
            <a:endParaRPr sz="24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400" y="0"/>
            <a:ext cx="964924" cy="11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819150" y="525225"/>
            <a:ext cx="7819800" cy="19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Molt bé, petit detectiu! Has perseguit el lladre fins a França, però has arribat tard. Per sort, Jean Louis Bouchet ens ha deixat dues noves pistes</a:t>
            </a:r>
            <a:r>
              <a:rPr lang="ca" sz="2600"/>
              <a:t>.</a:t>
            </a:r>
            <a:endParaRPr sz="2600"/>
          </a:p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561450" y="1955975"/>
            <a:ext cx="8077500" cy="24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                Torre de Pisa                                                  Pizza                                                                                Mapa </a:t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50" y="2395913"/>
            <a:ext cx="24955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988" y="2431850"/>
            <a:ext cx="2842125" cy="17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9473" y="2395925"/>
            <a:ext cx="1639733" cy="20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819150" y="652000"/>
            <a:ext cx="7505700" cy="11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Has descobert a quin país ha fugit? Clica la Bandera correcta i persegueix el lladre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Haití						   Itàlia                                                            </a:t>
            </a:r>
            <a:r>
              <a:rPr lang="ca"/>
              <a:t>Lituània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3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300" y="2209125"/>
            <a:ext cx="23812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600" y="2209125"/>
            <a:ext cx="23812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>
            <a:hlinkClick action="ppaction://hlinkshowjump?jump=las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0950" y="2209125"/>
            <a:ext cx="23812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>
            <p:ph type="title"/>
          </p:nvPr>
        </p:nvSpPr>
        <p:spPr>
          <a:xfrm>
            <a:off x="181100" y="845600"/>
            <a:ext cx="5234100" cy="12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OOHHH NOOOO!!!</a:t>
            </a:r>
            <a:endParaRPr sz="36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344100" y="1954500"/>
            <a:ext cx="4070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Josefin Sans"/>
                <a:ea typeface="Josefin Sans"/>
                <a:cs typeface="Josefin Sans"/>
                <a:sym typeface="Josefin Sans"/>
              </a:rPr>
              <a:t>Jean-Louis Bouchet ha escapat!!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3600">
                <a:latin typeface="Josefin Sans"/>
                <a:ea typeface="Josefin Sans"/>
                <a:cs typeface="Josefin Sans"/>
                <a:sym typeface="Josefin Sans"/>
              </a:rPr>
              <a:t>Torna-ho a provar!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 b="0" l="0" r="6994" t="0"/>
          <a:stretch/>
        </p:blipFill>
        <p:spPr>
          <a:xfrm>
            <a:off x="4391875" y="591613"/>
            <a:ext cx="3703700" cy="39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819150" y="652000"/>
            <a:ext cx="7505700" cy="11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Has descobert a quin país ha fugit? Clica la Bandera correcta i persegueix el lladre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Haití						   Itàlia                                                            Lituània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5">
            <a:hlinkClick action="ppaction://hlinkshowjump?jump=previous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300" y="2209125"/>
            <a:ext cx="23812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>
            <a:hlinkClick action="ppaction://hlinkshowjump?jump=previous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600" y="2209125"/>
            <a:ext cx="23812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>
            <a:hlinkClick action="ppaction://hlinkshowjump?jump=las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0950" y="2209125"/>
            <a:ext cx="23812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/>
          <p:nvPr>
            <p:ph type="title"/>
          </p:nvPr>
        </p:nvSpPr>
        <p:spPr>
          <a:xfrm>
            <a:off x="819150" y="452775"/>
            <a:ext cx="7765500" cy="20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Molt bé, detectiu!!! Has arribat fins a Itàlia.</a:t>
            </a:r>
            <a:endParaRPr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Gràcies a tu la Interpol ha aconseguit atrapar el famós lladre d’obres d’art, Jean Louis Bouchet.</a:t>
            </a:r>
            <a:endParaRPr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"/>
          <p:cNvSpPr txBox="1"/>
          <p:nvPr>
            <p:ph idx="1" type="body"/>
          </p:nvPr>
        </p:nvSpPr>
        <p:spPr>
          <a:xfrm>
            <a:off x="819150" y="2499375"/>
            <a:ext cx="7505700" cy="10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4800">
                <a:latin typeface="Josefin Sans"/>
                <a:ea typeface="Josefin Sans"/>
                <a:cs typeface="Josefin Sans"/>
                <a:sym typeface="Josefin Sans"/>
              </a:rPr>
              <a:t>Enhorabona!!!</a:t>
            </a:r>
            <a:endParaRPr sz="48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 rotWithShape="1">
          <a:blip r:embed="rId3">
            <a:alphaModFix/>
          </a:blip>
          <a:srcRect b="5464" l="0" r="0" t="0"/>
          <a:stretch/>
        </p:blipFill>
        <p:spPr>
          <a:xfrm>
            <a:off x="5197825" y="1906325"/>
            <a:ext cx="3469324" cy="28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507100"/>
            <a:ext cx="7505700" cy="15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Jean-Louis Bouchet ha deixat 2 pistes al museu que ens indiquen quin és el seu proper destí: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2100875"/>
            <a:ext cx="7505700" cy="25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2400">
                <a:latin typeface="Josefin Sans"/>
                <a:ea typeface="Josefin Sans"/>
                <a:cs typeface="Josefin Sans"/>
                <a:sym typeface="Josefin Sans"/>
              </a:rPr>
              <a:t>       Gallo de Barcelos     Recepta pasteis de Belém</a:t>
            </a:r>
            <a:endParaRPr sz="2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524" y="2571762"/>
            <a:ext cx="2019449" cy="220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6000" y="2650750"/>
            <a:ext cx="1379500" cy="20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819150" y="845600"/>
            <a:ext cx="7505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Has descobert a quin país ha fugit? Clica la Bandera correcta i persegueix el lladre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819150" y="1990725"/>
            <a:ext cx="77292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800">
                <a:latin typeface="Josefin Sans"/>
                <a:ea typeface="Josefin Sans"/>
                <a:cs typeface="Josefin Sans"/>
                <a:sym typeface="Josefin Sans"/>
              </a:rPr>
              <a:t>        </a:t>
            </a:r>
            <a:r>
              <a:rPr lang="ca" sz="1800">
                <a:latin typeface="Josefin Sans"/>
                <a:ea typeface="Josefin Sans"/>
                <a:cs typeface="Josefin Sans"/>
                <a:sym typeface="Josefin Sans"/>
              </a:rPr>
              <a:t>Filipines                       Austràlia                        Portugal</a:t>
            </a:r>
            <a:endParaRPr sz="18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45" name="Google Shape;145;p15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400" y="2235250"/>
            <a:ext cx="2259200" cy="141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325" y="2235253"/>
            <a:ext cx="2259200" cy="141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50" y="2235253"/>
            <a:ext cx="2259200" cy="1411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81100" y="845600"/>
            <a:ext cx="5234100" cy="12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OOHHH NOOOO!!!</a:t>
            </a:r>
            <a:endParaRPr sz="36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380325" y="1954500"/>
            <a:ext cx="40338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Josefin Sans"/>
                <a:ea typeface="Josefin Sans"/>
                <a:cs typeface="Josefin Sans"/>
                <a:sym typeface="Josefin Sans"/>
              </a:rPr>
              <a:t>Jean-Louis Bouchet ha escapat!!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3600">
                <a:latin typeface="Josefin Sans"/>
                <a:ea typeface="Josefin Sans"/>
                <a:cs typeface="Josefin Sans"/>
                <a:sym typeface="Josefin Sans"/>
              </a:rPr>
              <a:t>Torna-ho a provar!</a:t>
            </a:r>
            <a:endParaRPr sz="36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/>
          </a:blip>
          <a:srcRect b="0" l="0" r="6994" t="0"/>
          <a:stretch/>
        </p:blipFill>
        <p:spPr>
          <a:xfrm>
            <a:off x="4391875" y="591613"/>
            <a:ext cx="3703700" cy="39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819150" y="845600"/>
            <a:ext cx="7505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Has descobert a quin país ha fugit? Clica la Bandera correcta i persegueix el lladre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819150" y="1990725"/>
            <a:ext cx="77292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800">
                <a:latin typeface="Josefin Sans"/>
                <a:ea typeface="Josefin Sans"/>
                <a:cs typeface="Josefin Sans"/>
                <a:sym typeface="Josefin Sans"/>
              </a:rPr>
              <a:t>        Filipines                       Austràlia                        Portugal</a:t>
            </a:r>
            <a:endParaRPr sz="18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61" name="Google Shape;161;p17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400" y="2235250"/>
            <a:ext cx="2259200" cy="141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4325" y="2235253"/>
            <a:ext cx="2259200" cy="141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150" y="2235253"/>
            <a:ext cx="2259200" cy="1411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819150" y="561450"/>
            <a:ext cx="7711200" cy="14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Molt bé, petit detectiu! Has perseguit el lladre fins a Portugal, però has arribat tard. Per sort, Jean Louis Bouchet ens ha deixat tres noves pistes</a:t>
            </a:r>
            <a:r>
              <a:rPr lang="ca" sz="2600"/>
              <a:t>.</a:t>
            </a:r>
            <a:endParaRPr sz="2600"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819150" y="2155200"/>
            <a:ext cx="7505700" cy="25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>
                <a:latin typeface="Josefin Sans"/>
                <a:ea typeface="Josefin Sans"/>
                <a:cs typeface="Josefin Sans"/>
                <a:sym typeface="Josefin Sans"/>
              </a:rPr>
              <a:t>    </a:t>
            </a:r>
            <a:r>
              <a:rPr lang="ca" sz="1400">
                <a:latin typeface="Josefin Sans"/>
                <a:ea typeface="Josefin Sans"/>
                <a:cs typeface="Josefin Sans"/>
                <a:sym typeface="Josefin Sans"/>
              </a:rPr>
              <a:t>Torre Eiffe                        Recepta de crêpes                   Museu del Louvre</a:t>
            </a:r>
            <a:endParaRPr sz="1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551" y="2526487"/>
            <a:ext cx="1109178" cy="184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9200" y="2549112"/>
            <a:ext cx="2059514" cy="18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5025" y="2610763"/>
            <a:ext cx="23431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819150" y="845600"/>
            <a:ext cx="7505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Has descobert a quin país ha fugit? Clica la Bandera correcta i persegueix el lladre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633875" y="1990725"/>
            <a:ext cx="80412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latin typeface="Josefin Sans"/>
                <a:ea typeface="Josefin Sans"/>
                <a:cs typeface="Josefin Sans"/>
                <a:sym typeface="Josefin Sans"/>
              </a:rPr>
              <a:t>              Kènia                                         Islàndia                                         França</a:t>
            </a:r>
            <a:endParaRPr sz="1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79" name="Google Shape;179;p19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050" y="2154800"/>
            <a:ext cx="23812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488" y="2154800"/>
            <a:ext cx="23812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5475" y="2154800"/>
            <a:ext cx="23812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type="title"/>
          </p:nvPr>
        </p:nvSpPr>
        <p:spPr>
          <a:xfrm>
            <a:off x="181100" y="845600"/>
            <a:ext cx="5234100" cy="12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OOHHH NOOOO!!!</a:t>
            </a:r>
            <a:endParaRPr sz="36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 txBox="1"/>
          <p:nvPr>
            <p:ph idx="1" type="body"/>
          </p:nvPr>
        </p:nvSpPr>
        <p:spPr>
          <a:xfrm>
            <a:off x="363500" y="1954500"/>
            <a:ext cx="40506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Josefin Sans"/>
                <a:ea typeface="Josefin Sans"/>
                <a:cs typeface="Josefin Sans"/>
                <a:sym typeface="Josefin Sans"/>
              </a:rPr>
              <a:t>Jean-Louis Bouchet ha escapat!!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3600">
                <a:latin typeface="Josefin Sans"/>
                <a:ea typeface="Josefin Sans"/>
                <a:cs typeface="Josefin Sans"/>
                <a:sym typeface="Josefin Sans"/>
              </a:rPr>
              <a:t>Torna-ho a provar!</a:t>
            </a:r>
            <a:endParaRPr sz="30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b="0" l="0" r="6994" t="0"/>
          <a:stretch/>
        </p:blipFill>
        <p:spPr>
          <a:xfrm>
            <a:off x="4391875" y="591613"/>
            <a:ext cx="3703700" cy="39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819150" y="845600"/>
            <a:ext cx="75057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00"/>
                </a:solidFill>
              </a:rPr>
              <a:t>Has descobert a quin país ha fugit? Clica la Bandera correcta i persegueix el lladre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633875" y="1990725"/>
            <a:ext cx="80412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latin typeface="Josefin Sans"/>
                <a:ea typeface="Josefin Sans"/>
                <a:cs typeface="Josefin Sans"/>
                <a:sym typeface="Josefin Sans"/>
              </a:rPr>
              <a:t>              Kènia                                         Islàndia                                         França</a:t>
            </a:r>
            <a:endParaRPr sz="14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95" name="Google Shape;195;p21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050" y="2154800"/>
            <a:ext cx="23812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>
            <a:hlinkClick action="ppaction://hlinksldjump"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8488" y="2154800"/>
            <a:ext cx="23812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5475" y="2154800"/>
            <a:ext cx="23812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