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Nunito SemiBold"/>
      <p:regular r:id="rId25"/>
      <p:bold r:id="rId26"/>
      <p:italic r:id="rId27"/>
      <p:boldItalic r:id="rId28"/>
    </p:embeddedFont>
    <p:embeddedFont>
      <p:font typeface="Nuni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3" roundtripDataSignature="AMtx7mgDHZGCCUtk52ORu8okPMYjRxML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A3106E-5201-4184-AFCD-3B66AC0A43EE}">
  <a:tblStyle styleId="{6FA3106E-5201-4184-AFCD-3B66AC0A43E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SemiBold-bold.fntdata"/><Relationship Id="rId25" Type="http://schemas.openxmlformats.org/officeDocument/2006/relationships/font" Target="fonts/NunitoSemiBold-regular.fntdata"/><Relationship Id="rId28" Type="http://schemas.openxmlformats.org/officeDocument/2006/relationships/font" Target="fonts/NunitoSemiBold-boldItalic.fntdata"/><Relationship Id="rId27" Type="http://schemas.openxmlformats.org/officeDocument/2006/relationships/font" Target="fonts/NunitoSemi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Nuni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b6e3892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13b6e3892a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b69e4a42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13b69e4a428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52f9f89f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52f9f89f3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52f9f89f3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152f9f89f3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b69e4a4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3b69e4a42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b69e4a4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3b69e4a42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b69e4a42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13b69e4a428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b69e4a42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3b69e4a42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b69e4a42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13b69e4a428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b69e4a42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3b69e4a428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5"/>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5"/>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5"/>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5"/>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25"/>
          <p:cNvGrpSpPr/>
          <p:nvPr/>
        </p:nvGrpSpPr>
        <p:grpSpPr>
          <a:xfrm>
            <a:off x="255200" y="592"/>
            <a:ext cx="2250363" cy="1044300"/>
            <a:chOff x="255200" y="592"/>
            <a:chExt cx="2250363" cy="1044300"/>
          </a:xfrm>
        </p:grpSpPr>
        <p:sp>
          <p:nvSpPr>
            <p:cNvPr id="15" name="Google Shape;15;p2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5"/>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5"/>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25"/>
          <p:cNvGrpSpPr/>
          <p:nvPr/>
        </p:nvGrpSpPr>
        <p:grpSpPr>
          <a:xfrm>
            <a:off x="905395" y="592"/>
            <a:ext cx="2250363" cy="1044300"/>
            <a:chOff x="905395" y="592"/>
            <a:chExt cx="2250363" cy="1044300"/>
          </a:xfrm>
        </p:grpSpPr>
        <p:sp>
          <p:nvSpPr>
            <p:cNvPr id="19" name="Google Shape;19;p25"/>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5"/>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5"/>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25"/>
          <p:cNvGrpSpPr/>
          <p:nvPr/>
        </p:nvGrpSpPr>
        <p:grpSpPr>
          <a:xfrm>
            <a:off x="7057468" y="5088"/>
            <a:ext cx="1851281" cy="752108"/>
            <a:chOff x="6917201" y="0"/>
            <a:chExt cx="2227776" cy="863400"/>
          </a:xfrm>
        </p:grpSpPr>
        <p:sp>
          <p:nvSpPr>
            <p:cNvPr id="23" name="Google Shape;23;p2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25"/>
          <p:cNvGrpSpPr/>
          <p:nvPr/>
        </p:nvGrpSpPr>
        <p:grpSpPr>
          <a:xfrm>
            <a:off x="6553032" y="4217852"/>
            <a:ext cx="2389067" cy="925737"/>
            <a:chOff x="6917201" y="0"/>
            <a:chExt cx="2227776" cy="863400"/>
          </a:xfrm>
        </p:grpSpPr>
        <p:sp>
          <p:nvSpPr>
            <p:cNvPr id="27" name="Google Shape;27;p25"/>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5"/>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25"/>
          <p:cNvGrpSpPr/>
          <p:nvPr/>
        </p:nvGrpSpPr>
        <p:grpSpPr>
          <a:xfrm>
            <a:off x="199149" y="4055652"/>
            <a:ext cx="2795413" cy="1083308"/>
            <a:chOff x="6917201" y="0"/>
            <a:chExt cx="2227776" cy="863400"/>
          </a:xfrm>
        </p:grpSpPr>
        <p:sp>
          <p:nvSpPr>
            <p:cNvPr id="31" name="Google Shape;31;p25"/>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5"/>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25"/>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25"/>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34"/>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34"/>
          <p:cNvGrpSpPr/>
          <p:nvPr/>
        </p:nvGrpSpPr>
        <p:grpSpPr>
          <a:xfrm>
            <a:off x="5959222" y="4119576"/>
            <a:ext cx="2520951" cy="1024165"/>
            <a:chOff x="6917201" y="0"/>
            <a:chExt cx="2227776" cy="863400"/>
          </a:xfrm>
        </p:grpSpPr>
        <p:sp>
          <p:nvSpPr>
            <p:cNvPr id="112" name="Google Shape;112;p34"/>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4"/>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34"/>
          <p:cNvGrpSpPr/>
          <p:nvPr/>
        </p:nvGrpSpPr>
        <p:grpSpPr>
          <a:xfrm>
            <a:off x="199149" y="2"/>
            <a:ext cx="2795413" cy="1083308"/>
            <a:chOff x="6917201" y="0"/>
            <a:chExt cx="2227776" cy="863400"/>
          </a:xfrm>
        </p:grpSpPr>
        <p:sp>
          <p:nvSpPr>
            <p:cNvPr id="116" name="Google Shape;116;p3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34"/>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34"/>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1600"/>
              </a:spcBef>
              <a:spcAft>
                <a:spcPts val="0"/>
              </a:spcAft>
              <a:buSzPts val="1100"/>
              <a:buChar char="○"/>
              <a:defRPr/>
            </a:lvl2pPr>
            <a:lvl3pPr indent="-298450" lvl="2" marL="1371600" algn="ctr">
              <a:lnSpc>
                <a:spcPct val="115000"/>
              </a:lnSpc>
              <a:spcBef>
                <a:spcPts val="1600"/>
              </a:spcBef>
              <a:spcAft>
                <a:spcPts val="0"/>
              </a:spcAft>
              <a:buSzPts val="1100"/>
              <a:buChar char="■"/>
              <a:defRPr/>
            </a:lvl3pPr>
            <a:lvl4pPr indent="-298450" lvl="3" marL="1828800" algn="ctr">
              <a:lnSpc>
                <a:spcPct val="115000"/>
              </a:lnSpc>
              <a:spcBef>
                <a:spcPts val="1600"/>
              </a:spcBef>
              <a:spcAft>
                <a:spcPts val="0"/>
              </a:spcAft>
              <a:buSzPts val="1100"/>
              <a:buChar char="●"/>
              <a:defRPr/>
            </a:lvl4pPr>
            <a:lvl5pPr indent="-298450" lvl="4" marL="2286000" algn="ctr">
              <a:lnSpc>
                <a:spcPct val="115000"/>
              </a:lnSpc>
              <a:spcBef>
                <a:spcPts val="1600"/>
              </a:spcBef>
              <a:spcAft>
                <a:spcPts val="0"/>
              </a:spcAft>
              <a:buSzPts val="1100"/>
              <a:buChar char="○"/>
              <a:defRPr/>
            </a:lvl5pPr>
            <a:lvl6pPr indent="-298450" lvl="5" marL="2743200" algn="ctr">
              <a:lnSpc>
                <a:spcPct val="115000"/>
              </a:lnSpc>
              <a:spcBef>
                <a:spcPts val="1600"/>
              </a:spcBef>
              <a:spcAft>
                <a:spcPts val="0"/>
              </a:spcAft>
              <a:buSzPts val="1100"/>
              <a:buChar char="■"/>
              <a:defRPr/>
            </a:lvl6pPr>
            <a:lvl7pPr indent="-298450" lvl="6" marL="3200400" algn="ctr">
              <a:lnSpc>
                <a:spcPct val="115000"/>
              </a:lnSpc>
              <a:spcBef>
                <a:spcPts val="1600"/>
              </a:spcBef>
              <a:spcAft>
                <a:spcPts val="0"/>
              </a:spcAft>
              <a:buSzPts val="1100"/>
              <a:buChar char="●"/>
              <a:defRPr/>
            </a:lvl7pPr>
            <a:lvl8pPr indent="-298450" lvl="7" marL="3657600" algn="ctr">
              <a:lnSpc>
                <a:spcPct val="115000"/>
              </a:lnSpc>
              <a:spcBef>
                <a:spcPts val="1600"/>
              </a:spcBef>
              <a:spcAft>
                <a:spcPts val="0"/>
              </a:spcAft>
              <a:buSzPts val="1100"/>
              <a:buChar char="○"/>
              <a:defRPr/>
            </a:lvl8pPr>
            <a:lvl9pPr indent="-298450" lvl="8" marL="4114800" algn="ctr">
              <a:lnSpc>
                <a:spcPct val="115000"/>
              </a:lnSpc>
              <a:spcBef>
                <a:spcPts val="1600"/>
              </a:spcBef>
              <a:spcAft>
                <a:spcPts val="1600"/>
              </a:spcAft>
              <a:buSzPts val="1100"/>
              <a:buChar char="■"/>
              <a:defRPr/>
            </a:lvl9pPr>
          </a:lstStyle>
          <a:p/>
        </p:txBody>
      </p:sp>
      <p:sp>
        <p:nvSpPr>
          <p:cNvPr id="121" name="Google Shape;121;p3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3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7" name="Shape 37"/>
        <p:cNvGrpSpPr/>
        <p:nvPr/>
      </p:nvGrpSpPr>
      <p:grpSpPr>
        <a:xfrm>
          <a:off x="0" y="0"/>
          <a:ext cx="0" cy="0"/>
          <a:chOff x="0" y="0"/>
          <a:chExt cx="0" cy="0"/>
        </a:xfrm>
      </p:grpSpPr>
      <p:sp>
        <p:nvSpPr>
          <p:cNvPr id="38" name="Google Shape;38;p2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26"/>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43" name="Google Shape;43;p2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4" name="Shape 44"/>
        <p:cNvGrpSpPr/>
        <p:nvPr/>
      </p:nvGrpSpPr>
      <p:grpSpPr>
        <a:xfrm>
          <a:off x="0" y="0"/>
          <a:ext cx="0" cy="0"/>
          <a:chOff x="0" y="0"/>
          <a:chExt cx="0" cy="0"/>
        </a:xfrm>
      </p:grpSpPr>
      <p:sp>
        <p:nvSpPr>
          <p:cNvPr id="45" name="Google Shape;45;p27"/>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27"/>
          <p:cNvGrpSpPr/>
          <p:nvPr/>
        </p:nvGrpSpPr>
        <p:grpSpPr>
          <a:xfrm>
            <a:off x="5594191" y="3961115"/>
            <a:ext cx="2910144" cy="1182340"/>
            <a:chOff x="6917201" y="0"/>
            <a:chExt cx="2227776" cy="863400"/>
          </a:xfrm>
        </p:grpSpPr>
        <p:sp>
          <p:nvSpPr>
            <p:cNvPr id="47" name="Google Shape;47;p27"/>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7"/>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7"/>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27"/>
          <p:cNvGrpSpPr/>
          <p:nvPr/>
        </p:nvGrpSpPr>
        <p:grpSpPr>
          <a:xfrm>
            <a:off x="199149" y="2"/>
            <a:ext cx="2795413" cy="1083308"/>
            <a:chOff x="6917201" y="0"/>
            <a:chExt cx="2227776" cy="863400"/>
          </a:xfrm>
        </p:grpSpPr>
        <p:sp>
          <p:nvSpPr>
            <p:cNvPr id="51" name="Google Shape;51;p27"/>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7"/>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27"/>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2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2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8"/>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1" name="Google Shape;61;p28"/>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2" name="Google Shape;62;p28"/>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3" name="Google Shape;63;p2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2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9"/>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9" name="Google Shape;69;p2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3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0"/>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0"/>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30"/>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6" name="Google Shape;76;p3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31"/>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1"/>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31"/>
          <p:cNvGrpSpPr/>
          <p:nvPr/>
        </p:nvGrpSpPr>
        <p:grpSpPr>
          <a:xfrm>
            <a:off x="255991" y="-118"/>
            <a:ext cx="2251347" cy="1043408"/>
            <a:chOff x="3961956" y="4383950"/>
            <a:chExt cx="1160548" cy="548700"/>
          </a:xfrm>
        </p:grpSpPr>
        <p:sp>
          <p:nvSpPr>
            <p:cNvPr id="81" name="Google Shape;81;p3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1"/>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1"/>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3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 name="Google Shape;85;p31"/>
          <p:cNvGrpSpPr/>
          <p:nvPr/>
        </p:nvGrpSpPr>
        <p:grpSpPr>
          <a:xfrm>
            <a:off x="34934" y="4522125"/>
            <a:ext cx="1593305" cy="617072"/>
            <a:chOff x="6917201" y="0"/>
            <a:chExt cx="2227776" cy="863400"/>
          </a:xfrm>
        </p:grpSpPr>
        <p:sp>
          <p:nvSpPr>
            <p:cNvPr id="86" name="Google Shape;86;p31"/>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1"/>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1"/>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31"/>
          <p:cNvGrpSpPr/>
          <p:nvPr/>
        </p:nvGrpSpPr>
        <p:grpSpPr>
          <a:xfrm>
            <a:off x="5886353" y="1243"/>
            <a:ext cx="3257454" cy="1261514"/>
            <a:chOff x="6917201" y="0"/>
            <a:chExt cx="2227776" cy="863400"/>
          </a:xfrm>
        </p:grpSpPr>
        <p:sp>
          <p:nvSpPr>
            <p:cNvPr id="90" name="Google Shape;90;p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1"/>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31"/>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94" name="Google Shape;94;p3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3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2"/>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2"/>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32"/>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32"/>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02" name="Google Shape;102;p3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33"/>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3"/>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3"/>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108" name="Google Shape;108;p3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24"/>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1600"/>
              </a:spcBef>
              <a:spcAft>
                <a:spcPts val="160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2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6.png"/><Relationship Id="rId7"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ctrTitle"/>
          </p:nvPr>
        </p:nvSpPr>
        <p:spPr>
          <a:xfrm>
            <a:off x="760800" y="1475800"/>
            <a:ext cx="7622400" cy="144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800"/>
              <a:buNone/>
            </a:pPr>
            <a:r>
              <a:rPr lang="es" sz="6000"/>
              <a:t>Benvinguda a les famílies de 5è</a:t>
            </a:r>
            <a:endParaRPr sz="6000"/>
          </a:p>
        </p:txBody>
      </p:sp>
      <p:sp>
        <p:nvSpPr>
          <p:cNvPr id="129" name="Google Shape;129;p1"/>
          <p:cNvSpPr txBox="1"/>
          <p:nvPr>
            <p:ph idx="1" type="subTitle"/>
          </p:nvPr>
        </p:nvSpPr>
        <p:spPr>
          <a:xfrm>
            <a:off x="1891350" y="3227258"/>
            <a:ext cx="5361300" cy="52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s" sz="3900"/>
              <a:t>Curs 22/23</a:t>
            </a:r>
            <a:endParaRPr sz="3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ph type="title"/>
          </p:nvPr>
        </p:nvSpPr>
        <p:spPr>
          <a:xfrm>
            <a:off x="819150" y="4953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Treball cooperatiu:</a:t>
            </a:r>
            <a:endParaRPr/>
          </a:p>
        </p:txBody>
      </p:sp>
      <p:sp>
        <p:nvSpPr>
          <p:cNvPr id="196" name="Google Shape;196;p10"/>
          <p:cNvSpPr txBox="1"/>
          <p:nvPr/>
        </p:nvSpPr>
        <p:spPr>
          <a:xfrm>
            <a:off x="1379225" y="1279275"/>
            <a:ext cx="6729900" cy="875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0" i="0" lang="es" sz="2000" u="none" cap="none" strike="noStrike">
                <a:solidFill>
                  <a:srgbClr val="E69138"/>
                </a:solidFill>
                <a:latin typeface="Nunito SemiBold"/>
                <a:ea typeface="Nunito SemiBold"/>
                <a:cs typeface="Nunito SemiBold"/>
                <a:sym typeface="Nunito SemiBold"/>
              </a:rPr>
              <a:t>És una eina d’aprenentatge a través de la qual</a:t>
            </a:r>
            <a:r>
              <a:rPr lang="es" sz="2000">
                <a:solidFill>
                  <a:srgbClr val="E69138"/>
                </a:solidFill>
                <a:latin typeface="Nunito SemiBold"/>
                <a:ea typeface="Nunito SemiBold"/>
                <a:cs typeface="Nunito SemiBold"/>
                <a:sym typeface="Nunito SemiBold"/>
              </a:rPr>
              <a:t> l’alumnat </a:t>
            </a:r>
            <a:r>
              <a:rPr b="0" i="0" lang="es" sz="2000" u="none" cap="none" strike="noStrike">
                <a:solidFill>
                  <a:srgbClr val="E69138"/>
                </a:solidFill>
                <a:latin typeface="Nunito SemiBold"/>
                <a:ea typeface="Nunito SemiBold"/>
                <a:cs typeface="Nunito SemiBold"/>
                <a:sym typeface="Nunito SemiBold"/>
              </a:rPr>
              <a:t> s’organitz</a:t>
            </a:r>
            <a:r>
              <a:rPr lang="es" sz="2000">
                <a:solidFill>
                  <a:srgbClr val="E69138"/>
                </a:solidFill>
                <a:latin typeface="Nunito SemiBold"/>
                <a:ea typeface="Nunito SemiBold"/>
                <a:cs typeface="Nunito SemiBold"/>
                <a:sym typeface="Nunito SemiBold"/>
              </a:rPr>
              <a:t>a</a:t>
            </a:r>
            <a:r>
              <a:rPr b="0" i="0" lang="es" sz="2000" u="none" cap="none" strike="noStrike">
                <a:solidFill>
                  <a:srgbClr val="E69138"/>
                </a:solidFill>
                <a:latin typeface="Nunito SemiBold"/>
                <a:ea typeface="Nunito SemiBold"/>
                <a:cs typeface="Nunito SemiBold"/>
                <a:sym typeface="Nunito SemiBold"/>
              </a:rPr>
              <a:t> en petits grups per treballar </a:t>
            </a:r>
            <a:r>
              <a:rPr lang="es" sz="2000">
                <a:solidFill>
                  <a:srgbClr val="E69138"/>
                </a:solidFill>
                <a:latin typeface="Nunito SemiBold"/>
                <a:ea typeface="Nunito SemiBold"/>
                <a:cs typeface="Nunito SemiBold"/>
                <a:sym typeface="Nunito SemiBold"/>
              </a:rPr>
              <a:t>conjuntament </a:t>
            </a:r>
            <a:r>
              <a:rPr b="0" i="0" lang="es" sz="2000" u="none" cap="none" strike="noStrike">
                <a:solidFill>
                  <a:srgbClr val="E69138"/>
                </a:solidFill>
                <a:latin typeface="Nunito SemiBold"/>
                <a:ea typeface="Nunito SemiBold"/>
                <a:cs typeface="Nunito SemiBold"/>
                <a:sym typeface="Nunito SemiBold"/>
              </a:rPr>
              <a:t>amb la intenció d’aconseguir metes i objectius comuns. </a:t>
            </a:r>
            <a:endParaRPr b="0" i="0" sz="2000" u="none" cap="none" strike="noStrike">
              <a:solidFill>
                <a:srgbClr val="E69138"/>
              </a:solidFill>
              <a:latin typeface="Nunito SemiBold"/>
              <a:ea typeface="Nunito SemiBold"/>
              <a:cs typeface="Nunito SemiBold"/>
              <a:sym typeface="Nunito SemiBold"/>
            </a:endParaRPr>
          </a:p>
        </p:txBody>
      </p:sp>
      <p:sp>
        <p:nvSpPr>
          <p:cNvPr id="197" name="Google Shape;197;p10"/>
          <p:cNvSpPr txBox="1"/>
          <p:nvPr>
            <p:ph idx="1" type="body"/>
          </p:nvPr>
        </p:nvSpPr>
        <p:spPr>
          <a:xfrm>
            <a:off x="732700" y="2813675"/>
            <a:ext cx="7505700" cy="1306200"/>
          </a:xfrm>
          <a:prstGeom prst="rect">
            <a:avLst/>
          </a:prstGeom>
          <a:noFill/>
          <a:ln>
            <a:noFill/>
          </a:ln>
        </p:spPr>
        <p:txBody>
          <a:bodyPr anchorCtr="0" anchor="t" bIns="91425" lIns="91425" spcFirstLastPara="1" rIns="91425" wrap="square" tIns="91425">
            <a:noAutofit/>
          </a:bodyPr>
          <a:lstStyle/>
          <a:p>
            <a:pPr indent="-349250" lvl="0" marL="457200" rtl="0" algn="just">
              <a:lnSpc>
                <a:spcPct val="150000"/>
              </a:lnSpc>
              <a:spcBef>
                <a:spcPts val="0"/>
              </a:spcBef>
              <a:spcAft>
                <a:spcPts val="0"/>
              </a:spcAft>
              <a:buSzPts val="1900"/>
              <a:buFont typeface="Nunito"/>
              <a:buChar char="★"/>
            </a:pPr>
            <a:r>
              <a:rPr lang="es" sz="1900">
                <a:latin typeface="Nunito"/>
                <a:ea typeface="Nunito"/>
                <a:cs typeface="Nunito"/>
                <a:sym typeface="Nunito"/>
              </a:rPr>
              <a:t>Rols i funcions: Secretari/a, Portaveu, Material i Mediador/a.</a:t>
            </a:r>
            <a:endParaRPr sz="1900">
              <a:latin typeface="Nunito"/>
              <a:ea typeface="Nunito"/>
              <a:cs typeface="Nunito"/>
              <a:sym typeface="Nunito"/>
            </a:endParaRPr>
          </a:p>
          <a:p>
            <a:pPr indent="-349250" lvl="0" marL="457200" rtl="0" algn="just">
              <a:lnSpc>
                <a:spcPct val="150000"/>
              </a:lnSpc>
              <a:spcBef>
                <a:spcPts val="0"/>
              </a:spcBef>
              <a:spcAft>
                <a:spcPts val="0"/>
              </a:spcAft>
              <a:buSzPts val="1900"/>
              <a:buFont typeface="Nunito"/>
              <a:buChar char="★"/>
            </a:pPr>
            <a:r>
              <a:rPr lang="es" sz="1900">
                <a:latin typeface="Nunito"/>
                <a:ea typeface="Nunito"/>
                <a:cs typeface="Nunito"/>
                <a:sym typeface="Nunito"/>
              </a:rPr>
              <a:t>A través de diferents tècniques.</a:t>
            </a:r>
            <a:endParaRPr sz="1900">
              <a:latin typeface="Nunito"/>
              <a:ea typeface="Nunito"/>
              <a:cs typeface="Nunito"/>
              <a:sym typeface="Nunito"/>
            </a:endParaRPr>
          </a:p>
          <a:p>
            <a:pPr indent="-349250" lvl="0" marL="457200" rtl="0" algn="just">
              <a:lnSpc>
                <a:spcPct val="150000"/>
              </a:lnSpc>
              <a:spcBef>
                <a:spcPts val="0"/>
              </a:spcBef>
              <a:spcAft>
                <a:spcPts val="0"/>
              </a:spcAft>
              <a:buSzPts val="1900"/>
              <a:buFont typeface="Nunito"/>
              <a:buChar char="★"/>
            </a:pPr>
            <a:r>
              <a:rPr lang="es" sz="1900">
                <a:latin typeface="Nunito"/>
                <a:ea typeface="Nunito"/>
                <a:cs typeface="Nunito"/>
                <a:sym typeface="Nunito"/>
              </a:rPr>
              <a:t>Avaluació formativa i formadora.</a:t>
            </a:r>
            <a:endParaRPr sz="19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3b6e3892ab_0_0"/>
          <p:cNvSpPr txBox="1"/>
          <p:nvPr>
            <p:ph type="title"/>
          </p:nvPr>
        </p:nvSpPr>
        <p:spPr>
          <a:xfrm>
            <a:off x="819150" y="4953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Tallers:</a:t>
            </a:r>
            <a:endParaRPr/>
          </a:p>
        </p:txBody>
      </p:sp>
      <p:sp>
        <p:nvSpPr>
          <p:cNvPr id="203" name="Google Shape;203;g13b6e3892ab_0_0"/>
          <p:cNvSpPr txBox="1"/>
          <p:nvPr/>
        </p:nvSpPr>
        <p:spPr>
          <a:xfrm>
            <a:off x="1379225" y="1126875"/>
            <a:ext cx="6729900" cy="875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0" i="0" lang="es" sz="2000" u="none" cap="none" strike="noStrike">
                <a:solidFill>
                  <a:srgbClr val="E69138"/>
                </a:solidFill>
                <a:latin typeface="Nunito SemiBold"/>
                <a:ea typeface="Nunito SemiBold"/>
                <a:cs typeface="Nunito SemiBold"/>
                <a:sym typeface="Nunito SemiBold"/>
              </a:rPr>
              <a:t>Fomentar l’aprenentatge entre iguals, l’autonomia, la interrelació, la creativitat, etc.</a:t>
            </a:r>
            <a:endParaRPr b="0" i="0" sz="2000" u="none" cap="none" strike="noStrike">
              <a:solidFill>
                <a:srgbClr val="E69138"/>
              </a:solidFill>
              <a:latin typeface="Nunito SemiBold"/>
              <a:ea typeface="Nunito SemiBold"/>
              <a:cs typeface="Nunito SemiBold"/>
              <a:sym typeface="Nunito SemiBold"/>
            </a:endParaRPr>
          </a:p>
        </p:txBody>
      </p:sp>
      <p:sp>
        <p:nvSpPr>
          <p:cNvPr id="204" name="Google Shape;204;g13b6e3892ab_0_0"/>
          <p:cNvSpPr txBox="1"/>
          <p:nvPr>
            <p:ph idx="1" type="body"/>
          </p:nvPr>
        </p:nvSpPr>
        <p:spPr>
          <a:xfrm>
            <a:off x="755800" y="2002275"/>
            <a:ext cx="7505700" cy="2653500"/>
          </a:xfrm>
          <a:prstGeom prst="rect">
            <a:avLst/>
          </a:prstGeom>
          <a:noFill/>
          <a:ln>
            <a:noFill/>
          </a:ln>
        </p:spPr>
        <p:txBody>
          <a:bodyPr anchorCtr="0" anchor="t" bIns="91425" lIns="91425" spcFirstLastPara="1" rIns="91425" wrap="square" tIns="91425">
            <a:noAutofit/>
          </a:bodyPr>
          <a:lstStyle/>
          <a:p>
            <a:pPr indent="-349250" lvl="0" marL="457200" rtl="0" algn="just">
              <a:lnSpc>
                <a:spcPct val="150000"/>
              </a:lnSpc>
              <a:spcBef>
                <a:spcPts val="0"/>
              </a:spcBef>
              <a:spcAft>
                <a:spcPts val="0"/>
              </a:spcAft>
              <a:buSzPts val="1900"/>
              <a:buFont typeface="Nunito"/>
              <a:buChar char="★"/>
            </a:pPr>
            <a:r>
              <a:rPr lang="es" sz="1900">
                <a:latin typeface="Nunito"/>
                <a:ea typeface="Nunito"/>
                <a:cs typeface="Nunito"/>
                <a:sym typeface="Nunito"/>
              </a:rPr>
              <a:t>Es realitzaran </a:t>
            </a:r>
            <a:r>
              <a:rPr lang="es" sz="1900">
                <a:latin typeface="Nunito"/>
                <a:ea typeface="Nunito"/>
                <a:cs typeface="Nunito"/>
                <a:sym typeface="Nunito"/>
              </a:rPr>
              <a:t>8 tallers centrats en l’àrea d’expressió artística (visual i plàstica).</a:t>
            </a:r>
            <a:endParaRPr sz="1900">
              <a:latin typeface="Nunito"/>
              <a:ea typeface="Nunito"/>
              <a:cs typeface="Nunito"/>
              <a:sym typeface="Nunito"/>
            </a:endParaRPr>
          </a:p>
          <a:p>
            <a:pPr indent="-349250" lvl="0" marL="457200" rtl="0" algn="just">
              <a:lnSpc>
                <a:spcPct val="150000"/>
              </a:lnSpc>
              <a:spcBef>
                <a:spcPts val="0"/>
              </a:spcBef>
              <a:spcAft>
                <a:spcPts val="0"/>
              </a:spcAft>
              <a:buSzPts val="1900"/>
              <a:buFont typeface="Nunito"/>
              <a:buChar char="★"/>
            </a:pPr>
            <a:r>
              <a:rPr lang="es" sz="1900">
                <a:latin typeface="Nunito"/>
                <a:ea typeface="Nunito"/>
                <a:cs typeface="Nunito"/>
                <a:sym typeface="Nunito"/>
              </a:rPr>
              <a:t>1 tarda a la setmana (dijous) amb una durada de 4 sessions per taller. S’iniciaran durant el mes d’octubre.</a:t>
            </a:r>
            <a:endParaRPr sz="1900">
              <a:latin typeface="Nunito"/>
              <a:ea typeface="Nunito"/>
              <a:cs typeface="Nunito"/>
              <a:sym typeface="Nunito"/>
            </a:endParaRPr>
          </a:p>
          <a:p>
            <a:pPr indent="-349250" lvl="0" marL="457200" rtl="0" algn="just">
              <a:lnSpc>
                <a:spcPct val="150000"/>
              </a:lnSpc>
              <a:spcBef>
                <a:spcPts val="0"/>
              </a:spcBef>
              <a:spcAft>
                <a:spcPts val="0"/>
              </a:spcAft>
              <a:buSzPts val="1900"/>
              <a:buFont typeface="Nunito"/>
              <a:buChar char="★"/>
            </a:pPr>
            <a:r>
              <a:rPr lang="es" sz="1900">
                <a:latin typeface="Nunito"/>
                <a:ea typeface="Nunito"/>
                <a:cs typeface="Nunito"/>
                <a:sym typeface="Nunito"/>
              </a:rPr>
              <a:t>Internivell.</a:t>
            </a:r>
            <a:endParaRPr sz="1900">
              <a:latin typeface="Nunito"/>
              <a:ea typeface="Nunito"/>
              <a:cs typeface="Nunito"/>
              <a:sym typeface="Nunito"/>
            </a:endParaRPr>
          </a:p>
          <a:p>
            <a:pPr indent="-349250" lvl="0" marL="457200" rtl="0" algn="just">
              <a:lnSpc>
                <a:spcPct val="150000"/>
              </a:lnSpc>
              <a:spcBef>
                <a:spcPts val="0"/>
              </a:spcBef>
              <a:spcAft>
                <a:spcPts val="0"/>
              </a:spcAft>
              <a:buSzPts val="1900"/>
              <a:buFont typeface="Nunito"/>
              <a:buChar char="★"/>
            </a:pPr>
            <a:r>
              <a:rPr lang="es" sz="1900">
                <a:latin typeface="Nunito"/>
                <a:ea typeface="Nunito"/>
                <a:cs typeface="Nunito"/>
                <a:sym typeface="Nunito"/>
              </a:rPr>
              <a:t>Com ho avaluarem? Portafoli, avaluació formativa i formadora. </a:t>
            </a:r>
            <a:endParaRPr sz="1900">
              <a:latin typeface="Nunito"/>
              <a:ea typeface="Nunito"/>
              <a:cs typeface="Nunito"/>
              <a:sym typeface="Nunito"/>
            </a:endParaRPr>
          </a:p>
          <a:p>
            <a:pPr indent="0" lvl="0" marL="457200" rtl="0" algn="just">
              <a:lnSpc>
                <a:spcPct val="150000"/>
              </a:lnSpc>
              <a:spcBef>
                <a:spcPts val="0"/>
              </a:spcBef>
              <a:spcAft>
                <a:spcPts val="0"/>
              </a:spcAft>
              <a:buNone/>
            </a:pPr>
            <a:r>
              <a:t/>
            </a:r>
            <a:endParaRPr b="1" sz="1900">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ph type="title"/>
          </p:nvPr>
        </p:nvSpPr>
        <p:spPr>
          <a:xfrm>
            <a:off x="819150" y="39622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Innovamat:</a:t>
            </a:r>
            <a:endParaRPr/>
          </a:p>
        </p:txBody>
      </p:sp>
      <p:sp>
        <p:nvSpPr>
          <p:cNvPr id="210" name="Google Shape;210;p8"/>
          <p:cNvSpPr txBox="1"/>
          <p:nvPr>
            <p:ph idx="1" type="body"/>
          </p:nvPr>
        </p:nvSpPr>
        <p:spPr>
          <a:xfrm>
            <a:off x="436350" y="2782775"/>
            <a:ext cx="8271300" cy="1600200"/>
          </a:xfrm>
          <a:prstGeom prst="rect">
            <a:avLst/>
          </a:prstGeom>
          <a:noFill/>
          <a:ln>
            <a:noFill/>
          </a:ln>
        </p:spPr>
        <p:txBody>
          <a:bodyPr anchorCtr="0" anchor="t" bIns="91425" lIns="91425" spcFirstLastPara="1" rIns="91425" wrap="square" tIns="91425">
            <a:noAutofit/>
          </a:bodyPr>
          <a:lstStyle/>
          <a:p>
            <a:pPr indent="-342900" lvl="0" marL="457200" rtl="0" algn="just">
              <a:lnSpc>
                <a:spcPct val="150000"/>
              </a:lnSpc>
              <a:spcBef>
                <a:spcPts val="0"/>
              </a:spcBef>
              <a:spcAft>
                <a:spcPts val="0"/>
              </a:spcAft>
              <a:buSzPts val="1800"/>
              <a:buFont typeface="Nunito"/>
              <a:buChar char="★"/>
            </a:pPr>
            <a:r>
              <a:rPr lang="es" sz="1800">
                <a:latin typeface="Nunito"/>
                <a:ea typeface="Nunito"/>
                <a:cs typeface="Nunito"/>
                <a:sym typeface="Nunito"/>
              </a:rPr>
              <a:t>Combina activitats manipulatives, conjuntes i individuals. </a:t>
            </a:r>
            <a:endParaRPr sz="1800">
              <a:latin typeface="Nunito"/>
              <a:ea typeface="Nunito"/>
              <a:cs typeface="Nunito"/>
              <a:sym typeface="Nunito"/>
            </a:endParaRPr>
          </a:p>
          <a:p>
            <a:pPr indent="-342900" lvl="0" marL="457200" rtl="0" algn="just">
              <a:lnSpc>
                <a:spcPct val="150000"/>
              </a:lnSpc>
              <a:spcBef>
                <a:spcPts val="0"/>
              </a:spcBef>
              <a:spcAft>
                <a:spcPts val="0"/>
              </a:spcAft>
              <a:buSzPts val="1800"/>
              <a:buFont typeface="Nunito"/>
              <a:buChar char="★"/>
            </a:pPr>
            <a:r>
              <a:rPr lang="es" sz="1800">
                <a:latin typeface="Nunito"/>
                <a:ea typeface="Nunito"/>
                <a:cs typeface="Nunito"/>
                <a:sym typeface="Nunito"/>
              </a:rPr>
              <a:t>Aventures (reptes) i laboratori de nombres.</a:t>
            </a:r>
            <a:endParaRPr sz="1800">
              <a:latin typeface="Nunito"/>
              <a:ea typeface="Nunito"/>
              <a:cs typeface="Nunito"/>
              <a:sym typeface="Nunito"/>
            </a:endParaRPr>
          </a:p>
          <a:p>
            <a:pPr indent="-342900" lvl="0" marL="457200" rtl="0" algn="just">
              <a:lnSpc>
                <a:spcPct val="150000"/>
              </a:lnSpc>
              <a:spcBef>
                <a:spcPts val="0"/>
              </a:spcBef>
              <a:spcAft>
                <a:spcPts val="0"/>
              </a:spcAft>
              <a:buSzPts val="1800"/>
              <a:buFont typeface="Nunito"/>
              <a:buChar char="★"/>
            </a:pPr>
            <a:r>
              <a:rPr lang="es" sz="1800">
                <a:solidFill>
                  <a:srgbClr val="233A44"/>
                </a:solidFill>
                <a:latin typeface="Nunito"/>
                <a:ea typeface="Nunito"/>
                <a:cs typeface="Nunito"/>
                <a:sym typeface="Nunito"/>
              </a:rPr>
              <a:t>Plataforma Bmath</a:t>
            </a:r>
            <a:r>
              <a:rPr lang="es" sz="1800">
                <a:solidFill>
                  <a:srgbClr val="999999"/>
                </a:solidFill>
                <a:latin typeface="Nunito"/>
                <a:ea typeface="Nunito"/>
                <a:cs typeface="Nunito"/>
                <a:sym typeface="Nunito"/>
              </a:rPr>
              <a:t>.</a:t>
            </a:r>
            <a:endParaRPr sz="1800">
              <a:solidFill>
                <a:srgbClr val="999999"/>
              </a:solidFill>
              <a:latin typeface="Nunito"/>
              <a:ea typeface="Nunito"/>
              <a:cs typeface="Nunito"/>
              <a:sym typeface="Nunito"/>
            </a:endParaRPr>
          </a:p>
          <a:p>
            <a:pPr indent="-342900" lvl="0" marL="457200" rtl="0" algn="just">
              <a:lnSpc>
                <a:spcPct val="150000"/>
              </a:lnSpc>
              <a:spcBef>
                <a:spcPts val="0"/>
              </a:spcBef>
              <a:spcAft>
                <a:spcPts val="0"/>
              </a:spcAft>
              <a:buClr>
                <a:srgbClr val="000000"/>
              </a:buClr>
              <a:buSzPts val="1800"/>
              <a:buFont typeface="Nunito"/>
              <a:buChar char="★"/>
            </a:pPr>
            <a:r>
              <a:rPr b="1" lang="es" sz="1800">
                <a:solidFill>
                  <a:srgbClr val="000000"/>
                </a:solidFill>
                <a:latin typeface="Nunito"/>
                <a:ea typeface="Nunito"/>
                <a:cs typeface="Nunito"/>
                <a:sym typeface="Nunito"/>
              </a:rPr>
              <a:t>Què arribaran a assolir? </a:t>
            </a:r>
            <a:endParaRPr b="1" sz="1800">
              <a:solidFill>
                <a:srgbClr val="000000"/>
              </a:solidFill>
              <a:latin typeface="Nunito"/>
              <a:ea typeface="Nunito"/>
              <a:cs typeface="Nunito"/>
              <a:sym typeface="Nunito"/>
            </a:endParaRPr>
          </a:p>
          <a:p>
            <a:pPr indent="0" lvl="0" marL="0" rtl="0" algn="just">
              <a:lnSpc>
                <a:spcPct val="115000"/>
              </a:lnSpc>
              <a:spcBef>
                <a:spcPts val="1600"/>
              </a:spcBef>
              <a:spcAft>
                <a:spcPts val="0"/>
              </a:spcAft>
              <a:buSzPts val="1300"/>
              <a:buNone/>
            </a:pPr>
            <a:r>
              <a:t/>
            </a:r>
            <a:endParaRPr b="1" sz="1900">
              <a:latin typeface="Nunito"/>
              <a:ea typeface="Nunito"/>
              <a:cs typeface="Nunito"/>
              <a:sym typeface="Nunito"/>
            </a:endParaRPr>
          </a:p>
          <a:p>
            <a:pPr indent="0" lvl="0" marL="457200" rtl="0" algn="l">
              <a:lnSpc>
                <a:spcPct val="115000"/>
              </a:lnSpc>
              <a:spcBef>
                <a:spcPts val="1600"/>
              </a:spcBef>
              <a:spcAft>
                <a:spcPts val="1600"/>
              </a:spcAft>
              <a:buSzPts val="1300"/>
              <a:buNone/>
            </a:pPr>
            <a:r>
              <a:t/>
            </a:r>
            <a:endParaRPr b="1" sz="1900">
              <a:latin typeface="Nunito"/>
              <a:ea typeface="Nunito"/>
              <a:cs typeface="Nunito"/>
              <a:sym typeface="Nunito"/>
            </a:endParaRPr>
          </a:p>
        </p:txBody>
      </p:sp>
      <p:sp>
        <p:nvSpPr>
          <p:cNvPr id="211" name="Google Shape;211;p8"/>
          <p:cNvSpPr txBox="1"/>
          <p:nvPr/>
        </p:nvSpPr>
        <p:spPr>
          <a:xfrm>
            <a:off x="850050" y="1085825"/>
            <a:ext cx="7443900" cy="875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0" i="0" lang="es" sz="2000" u="none" cap="none" strike="noStrike">
                <a:solidFill>
                  <a:srgbClr val="E69138"/>
                </a:solidFill>
                <a:latin typeface="Nunito SemiBold"/>
                <a:ea typeface="Nunito SemiBold"/>
                <a:cs typeface="Nunito SemiBold"/>
                <a:sym typeface="Nunito SemiBold"/>
              </a:rPr>
              <a:t>L’aula de matemàtiques ha de ser un entorn inspirador que els conviden a aprendre i a desenvolupar tot el seu potencial.</a:t>
            </a:r>
            <a:r>
              <a:rPr lang="es" sz="2000">
                <a:solidFill>
                  <a:srgbClr val="E69138"/>
                </a:solidFill>
                <a:latin typeface="Nunito SemiBold"/>
                <a:ea typeface="Nunito SemiBold"/>
                <a:cs typeface="Nunito SemiBold"/>
                <a:sym typeface="Nunito SemiBold"/>
              </a:rPr>
              <a:t> Projecte de formació i seguiment per l’aprenentatge de les matemàtiques. </a:t>
            </a:r>
            <a:endParaRPr sz="2000">
              <a:solidFill>
                <a:schemeClr val="lt1"/>
              </a:solidFill>
              <a:latin typeface="Nunito SemiBold"/>
              <a:ea typeface="Nunito SemiBold"/>
              <a:cs typeface="Nunito SemiBold"/>
              <a:sym typeface="Nunito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3b69e4a428_0_45"/>
          <p:cNvSpPr txBox="1"/>
          <p:nvPr>
            <p:ph type="title"/>
          </p:nvPr>
        </p:nvSpPr>
        <p:spPr>
          <a:xfrm>
            <a:off x="678475" y="144500"/>
            <a:ext cx="75966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6. TEMPORITZACIÓ I CONTINGUTS</a:t>
            </a:r>
            <a:endParaRPr/>
          </a:p>
        </p:txBody>
      </p:sp>
      <p:graphicFrame>
        <p:nvGraphicFramePr>
          <p:cNvPr id="217" name="Google Shape;217;g13b69e4a428_0_45"/>
          <p:cNvGraphicFramePr/>
          <p:nvPr/>
        </p:nvGraphicFramePr>
        <p:xfrm>
          <a:off x="456575" y="682900"/>
          <a:ext cx="3000000" cy="3000000"/>
        </p:xfrm>
        <a:graphic>
          <a:graphicData uri="http://schemas.openxmlformats.org/drawingml/2006/table">
            <a:tbl>
              <a:tblPr>
                <a:noFill/>
                <a:tableStyleId>{6FA3106E-5201-4184-AFCD-3B66AC0A43EE}</a:tableStyleId>
              </a:tblPr>
              <a:tblGrid>
                <a:gridCol w="1211850"/>
                <a:gridCol w="2358200"/>
                <a:gridCol w="2454350"/>
                <a:gridCol w="2206450"/>
              </a:tblGrid>
              <a:tr h="364750">
                <a:tc>
                  <a:txBody>
                    <a:bodyPr/>
                    <a:lstStyle/>
                    <a:p>
                      <a:pPr indent="0" lvl="0" marL="0" marR="0" rtl="0" algn="l">
                        <a:lnSpc>
                          <a:spcPct val="100000"/>
                        </a:lnSpc>
                        <a:spcBef>
                          <a:spcPts val="0"/>
                        </a:spcBef>
                        <a:spcAft>
                          <a:spcPts val="0"/>
                        </a:spcAft>
                        <a:buClr>
                          <a:srgbClr val="000000"/>
                        </a:buClr>
                        <a:buSzPts val="1400"/>
                        <a:buFont typeface="Arial"/>
                        <a:buNone/>
                      </a:pPr>
                      <a:r>
                        <a:t/>
                      </a:r>
                      <a:endParaRPr sz="1300" u="none" cap="none" strike="noStrike">
                        <a:latin typeface="Nunito"/>
                        <a:ea typeface="Nunito"/>
                        <a:cs typeface="Nunito"/>
                        <a:sym typeface="Nunito"/>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s" sz="1300" u="none" cap="none" strike="noStrike">
                          <a:latin typeface="Nunito"/>
                          <a:ea typeface="Nunito"/>
                          <a:cs typeface="Nunito"/>
                          <a:sym typeface="Nunito"/>
                        </a:rPr>
                        <a:t>1R TRIMESTRE</a:t>
                      </a:r>
                      <a:endParaRPr b="1" sz="1300" u="none" cap="none" strike="noStrike">
                        <a:latin typeface="Nunito"/>
                        <a:ea typeface="Nunito"/>
                        <a:cs typeface="Nunito"/>
                        <a:sym typeface="Nunito"/>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s" sz="1300" u="none" cap="none" strike="noStrike">
                          <a:latin typeface="Nunito"/>
                          <a:ea typeface="Nunito"/>
                          <a:cs typeface="Nunito"/>
                          <a:sym typeface="Nunito"/>
                        </a:rPr>
                        <a:t>2N TRIMESTRE</a:t>
                      </a:r>
                      <a:endParaRPr b="1" sz="1300" u="none" cap="none" strike="noStrike">
                        <a:latin typeface="Nunito"/>
                        <a:ea typeface="Nunito"/>
                        <a:cs typeface="Nunito"/>
                        <a:sym typeface="Nunito"/>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s" sz="1300" u="none" cap="none" strike="noStrike">
                          <a:latin typeface="Nunito"/>
                          <a:ea typeface="Nunito"/>
                          <a:cs typeface="Nunito"/>
                          <a:sym typeface="Nunito"/>
                        </a:rPr>
                        <a:t>3R TRIMESTRE</a:t>
                      </a:r>
                      <a:endParaRPr b="1" sz="1300" u="none" cap="none" strike="noStrike">
                        <a:latin typeface="Nunito"/>
                        <a:ea typeface="Nunito"/>
                        <a:cs typeface="Nunito"/>
                        <a:sym typeface="Nunito"/>
                      </a:endParaRPr>
                    </a:p>
                  </a:txBody>
                  <a:tcPr marT="91425" marB="91425" marR="91425" marL="91425"/>
                </a:tc>
              </a:tr>
              <a:tr h="1864550">
                <a:tc rowSpan="2">
                  <a:txBody>
                    <a:bodyPr/>
                    <a:lstStyle/>
                    <a:p>
                      <a:pPr indent="0" lvl="0" marL="0" rtl="0" algn="l">
                        <a:spcBef>
                          <a:spcPts val="0"/>
                        </a:spcBef>
                        <a:spcAft>
                          <a:spcPts val="0"/>
                        </a:spcAft>
                        <a:buNone/>
                      </a:pPr>
                      <a:r>
                        <a:t/>
                      </a:r>
                      <a:endParaRPr b="1" sz="1300">
                        <a:latin typeface="Nunito"/>
                        <a:ea typeface="Nunito"/>
                        <a:cs typeface="Nunito"/>
                        <a:sym typeface="Nunito"/>
                      </a:endParaRPr>
                    </a:p>
                    <a:p>
                      <a:pPr indent="0" lvl="0" marL="0" rtl="0" algn="ctr">
                        <a:spcBef>
                          <a:spcPts val="0"/>
                        </a:spcBef>
                        <a:spcAft>
                          <a:spcPts val="0"/>
                        </a:spcAft>
                        <a:buNone/>
                      </a:pPr>
                      <a:r>
                        <a:rPr b="1" lang="es" sz="1300">
                          <a:latin typeface="Nunito"/>
                          <a:ea typeface="Nunito"/>
                          <a:cs typeface="Nunito"/>
                          <a:sym typeface="Nunito"/>
                        </a:rPr>
                        <a:t>ACTIVITATS</a:t>
                      </a:r>
                      <a:endParaRPr b="1" sz="1300">
                        <a:latin typeface="Nunito"/>
                        <a:ea typeface="Nunito"/>
                        <a:cs typeface="Nunito"/>
                        <a:sym typeface="Nunito"/>
                      </a:endParaRPr>
                    </a:p>
                    <a:p>
                      <a:pPr indent="0" lvl="0" marL="0" rtl="0" algn="ctr">
                        <a:spcBef>
                          <a:spcPts val="0"/>
                        </a:spcBef>
                        <a:spcAft>
                          <a:spcPts val="0"/>
                        </a:spcAft>
                        <a:buNone/>
                      </a:pPr>
                      <a:r>
                        <a:t/>
                      </a:r>
                      <a:endParaRPr b="1" sz="1300">
                        <a:latin typeface="Nunito"/>
                        <a:ea typeface="Nunito"/>
                        <a:cs typeface="Nunito"/>
                        <a:sym typeface="Nunito"/>
                      </a:endParaRPr>
                    </a:p>
                    <a:p>
                      <a:pPr indent="0" lvl="0" marL="0" rtl="0" algn="ctr">
                        <a:spcBef>
                          <a:spcPts val="0"/>
                        </a:spcBef>
                        <a:spcAft>
                          <a:spcPts val="0"/>
                        </a:spcAft>
                        <a:buNone/>
                      </a:pPr>
                      <a:r>
                        <a:rPr b="1" lang="es" sz="1300">
                          <a:solidFill>
                            <a:srgbClr val="FF0000"/>
                          </a:solidFill>
                          <a:latin typeface="Nunito"/>
                          <a:ea typeface="Nunito"/>
                          <a:cs typeface="Nunito"/>
                          <a:sym typeface="Nunito"/>
                        </a:rPr>
                        <a:t>Català</a:t>
                      </a:r>
                      <a:endParaRPr b="1" sz="1300">
                        <a:solidFill>
                          <a:srgbClr val="FF0000"/>
                        </a:solidFill>
                        <a:latin typeface="Nunito"/>
                        <a:ea typeface="Nunito"/>
                        <a:cs typeface="Nunito"/>
                        <a:sym typeface="Nunito"/>
                      </a:endParaRPr>
                    </a:p>
                    <a:p>
                      <a:pPr indent="0" lvl="0" marL="0" rtl="0" algn="ctr">
                        <a:spcBef>
                          <a:spcPts val="0"/>
                        </a:spcBef>
                        <a:spcAft>
                          <a:spcPts val="0"/>
                        </a:spcAft>
                        <a:buNone/>
                      </a:pPr>
                      <a:r>
                        <a:t/>
                      </a:r>
                      <a:endParaRPr b="1" sz="1300">
                        <a:latin typeface="Nunito"/>
                        <a:ea typeface="Nunito"/>
                        <a:cs typeface="Nunito"/>
                        <a:sym typeface="Nunito"/>
                      </a:endParaRPr>
                    </a:p>
                    <a:p>
                      <a:pPr indent="0" lvl="0" marL="0" rtl="0" algn="ctr">
                        <a:spcBef>
                          <a:spcPts val="0"/>
                        </a:spcBef>
                        <a:spcAft>
                          <a:spcPts val="0"/>
                        </a:spcAft>
                        <a:buNone/>
                      </a:pPr>
                      <a:r>
                        <a:rPr b="1" lang="es" sz="1300">
                          <a:solidFill>
                            <a:srgbClr val="FF9900"/>
                          </a:solidFill>
                          <a:latin typeface="Nunito"/>
                          <a:ea typeface="Nunito"/>
                          <a:cs typeface="Nunito"/>
                          <a:sym typeface="Nunito"/>
                        </a:rPr>
                        <a:t>Castellà</a:t>
                      </a:r>
                      <a:endParaRPr b="1" sz="1300">
                        <a:solidFill>
                          <a:srgbClr val="FF9900"/>
                        </a:solidFill>
                        <a:latin typeface="Nunito"/>
                        <a:ea typeface="Nunito"/>
                        <a:cs typeface="Nunito"/>
                        <a:sym typeface="Nunito"/>
                      </a:endParaRPr>
                    </a:p>
                    <a:p>
                      <a:pPr indent="0" lvl="0" marL="0" rtl="0" algn="ctr">
                        <a:spcBef>
                          <a:spcPts val="0"/>
                        </a:spcBef>
                        <a:spcAft>
                          <a:spcPts val="0"/>
                        </a:spcAft>
                        <a:buNone/>
                      </a:pPr>
                      <a:r>
                        <a:t/>
                      </a:r>
                      <a:endParaRPr b="1" sz="1300">
                        <a:latin typeface="Nunito"/>
                        <a:ea typeface="Nunito"/>
                        <a:cs typeface="Nunito"/>
                        <a:sym typeface="Nunito"/>
                      </a:endParaRPr>
                    </a:p>
                    <a:p>
                      <a:pPr indent="0" lvl="0" marL="0" rtl="0" algn="ctr">
                        <a:spcBef>
                          <a:spcPts val="0"/>
                        </a:spcBef>
                        <a:spcAft>
                          <a:spcPts val="0"/>
                        </a:spcAft>
                        <a:buNone/>
                      </a:pPr>
                      <a:r>
                        <a:rPr b="1" lang="es" sz="1300">
                          <a:solidFill>
                            <a:srgbClr val="93C47D"/>
                          </a:solidFill>
                          <a:latin typeface="Nunito"/>
                          <a:ea typeface="Nunito"/>
                          <a:cs typeface="Nunito"/>
                          <a:sym typeface="Nunito"/>
                        </a:rPr>
                        <a:t>Medi</a:t>
                      </a:r>
                      <a:endParaRPr b="1" sz="1300">
                        <a:solidFill>
                          <a:srgbClr val="93C47D"/>
                        </a:solidFill>
                        <a:latin typeface="Nunito"/>
                        <a:ea typeface="Nunito"/>
                        <a:cs typeface="Nunito"/>
                        <a:sym typeface="Nunito"/>
                      </a:endParaRPr>
                    </a:p>
                  </a:txBody>
                  <a:tcPr marT="91425" marB="91425" marR="91425" marL="91425"/>
                </a:tc>
                <a:tc>
                  <a:txBody>
                    <a:bodyPr/>
                    <a:lstStyle/>
                    <a:p>
                      <a:pPr indent="-298450" lvl="0" marL="457200" marR="0" rtl="0" algn="l">
                        <a:lnSpc>
                          <a:spcPct val="100000"/>
                        </a:lnSpc>
                        <a:spcBef>
                          <a:spcPts val="0"/>
                        </a:spcBef>
                        <a:spcAft>
                          <a:spcPts val="0"/>
                        </a:spcAft>
                        <a:buClr>
                          <a:srgbClr val="FF0000"/>
                        </a:buClr>
                        <a:buSzPts val="1100"/>
                        <a:buFont typeface="Nunito"/>
                        <a:buChar char="●"/>
                      </a:pPr>
                      <a:r>
                        <a:rPr lang="es" sz="1100">
                          <a:solidFill>
                            <a:srgbClr val="FF0000"/>
                          </a:solidFill>
                          <a:latin typeface="Nunito"/>
                          <a:ea typeface="Nunito"/>
                          <a:cs typeface="Nunito"/>
                          <a:sym typeface="Nunito"/>
                        </a:rPr>
                        <a:t>Notícia</a:t>
                      </a:r>
                      <a:endParaRPr sz="1100">
                        <a:solidFill>
                          <a:srgbClr val="FF0000"/>
                        </a:solidFill>
                        <a:latin typeface="Nunito"/>
                        <a:ea typeface="Nunito"/>
                        <a:cs typeface="Nunito"/>
                        <a:sym typeface="Nunito"/>
                      </a:endParaRPr>
                    </a:p>
                    <a:p>
                      <a:pPr indent="-298450" lvl="0" marL="457200" marR="0" rtl="0" algn="l">
                        <a:lnSpc>
                          <a:spcPct val="100000"/>
                        </a:lnSpc>
                        <a:spcBef>
                          <a:spcPts val="0"/>
                        </a:spcBef>
                        <a:spcAft>
                          <a:spcPts val="0"/>
                        </a:spcAft>
                        <a:buClr>
                          <a:srgbClr val="FF0000"/>
                        </a:buClr>
                        <a:buSzPts val="1100"/>
                        <a:buFont typeface="Nunito"/>
                        <a:buChar char="●"/>
                      </a:pPr>
                      <a:r>
                        <a:rPr lang="es" sz="1100">
                          <a:solidFill>
                            <a:srgbClr val="FF0000"/>
                          </a:solidFill>
                          <a:latin typeface="Nunito"/>
                          <a:ea typeface="Nunito"/>
                          <a:cs typeface="Nunito"/>
                          <a:sym typeface="Nunito"/>
                        </a:rPr>
                        <a:t>Text argumentatiu (Debat)</a:t>
                      </a:r>
                      <a:endParaRPr sz="1100">
                        <a:solidFill>
                          <a:srgbClr val="FF0000"/>
                        </a:solidFill>
                        <a:latin typeface="Nunito"/>
                        <a:ea typeface="Nunito"/>
                        <a:cs typeface="Nunito"/>
                        <a:sym typeface="Nunito"/>
                      </a:endParaRPr>
                    </a:p>
                    <a:p>
                      <a:pPr indent="-298450" lvl="0" marL="457200" marR="0" rtl="0" algn="l">
                        <a:lnSpc>
                          <a:spcPct val="100000"/>
                        </a:lnSpc>
                        <a:spcBef>
                          <a:spcPts val="0"/>
                        </a:spcBef>
                        <a:spcAft>
                          <a:spcPts val="0"/>
                        </a:spcAft>
                        <a:buClr>
                          <a:srgbClr val="FF0000"/>
                        </a:buClr>
                        <a:buSzPts val="1100"/>
                        <a:buFont typeface="Nunito"/>
                        <a:buChar char="●"/>
                      </a:pPr>
                      <a:r>
                        <a:rPr lang="es" sz="1100">
                          <a:solidFill>
                            <a:srgbClr val="FF0000"/>
                          </a:solidFill>
                          <a:latin typeface="Nunito"/>
                          <a:ea typeface="Nunito"/>
                          <a:cs typeface="Nunito"/>
                          <a:sym typeface="Nunito"/>
                        </a:rPr>
                        <a:t>Text predictiu (El temps) </a:t>
                      </a:r>
                      <a:endParaRPr sz="1100">
                        <a:solidFill>
                          <a:srgbClr val="FF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sz="1100">
                        <a:latin typeface="Nunito"/>
                        <a:ea typeface="Nunito"/>
                        <a:cs typeface="Nunito"/>
                        <a:sym typeface="Nunito"/>
                      </a:endParaRPr>
                    </a:p>
                    <a:p>
                      <a:pPr indent="-298450" lvl="0" marL="457200" marR="0" rtl="0" algn="l">
                        <a:lnSpc>
                          <a:spcPct val="100000"/>
                        </a:lnSpc>
                        <a:spcBef>
                          <a:spcPts val="0"/>
                        </a:spcBef>
                        <a:spcAft>
                          <a:spcPts val="0"/>
                        </a:spcAft>
                        <a:buClr>
                          <a:srgbClr val="FF9900"/>
                        </a:buClr>
                        <a:buSzPts val="1100"/>
                        <a:buFont typeface="Nunito"/>
                        <a:buChar char="●"/>
                      </a:pPr>
                      <a:r>
                        <a:rPr lang="es" sz="1100">
                          <a:solidFill>
                            <a:srgbClr val="FF9900"/>
                          </a:solidFill>
                          <a:latin typeface="Nunito"/>
                          <a:ea typeface="Nunito"/>
                          <a:cs typeface="Nunito"/>
                          <a:sym typeface="Nunito"/>
                        </a:rPr>
                        <a:t>Carta </a:t>
                      </a:r>
                      <a:endParaRPr sz="1100">
                        <a:solidFill>
                          <a:srgbClr val="FF9900"/>
                        </a:solidFill>
                        <a:latin typeface="Nunito"/>
                        <a:ea typeface="Nunito"/>
                        <a:cs typeface="Nunito"/>
                        <a:sym typeface="Nunito"/>
                      </a:endParaRPr>
                    </a:p>
                    <a:p>
                      <a:pPr indent="-298450" lvl="0" marL="457200" rtl="0" algn="l">
                        <a:spcBef>
                          <a:spcPts val="0"/>
                        </a:spcBef>
                        <a:spcAft>
                          <a:spcPts val="0"/>
                        </a:spcAft>
                        <a:buClr>
                          <a:srgbClr val="FF9900"/>
                        </a:buClr>
                        <a:buSzPts val="1100"/>
                        <a:buFont typeface="Nunito"/>
                        <a:buChar char="●"/>
                      </a:pPr>
                      <a:r>
                        <a:rPr lang="es" sz="1100">
                          <a:solidFill>
                            <a:srgbClr val="FF9900"/>
                          </a:solidFill>
                          <a:latin typeface="Nunito"/>
                          <a:ea typeface="Nunito"/>
                          <a:cs typeface="Nunito"/>
                          <a:sym typeface="Nunito"/>
                        </a:rPr>
                        <a:t>Text instructiu (Pòdcast)</a:t>
                      </a:r>
                      <a:endParaRPr sz="1100">
                        <a:solidFill>
                          <a:srgbClr val="FF9900"/>
                        </a:solidFill>
                        <a:latin typeface="Nunito"/>
                        <a:ea typeface="Nunito"/>
                        <a:cs typeface="Nunito"/>
                        <a:sym typeface="Nunito"/>
                      </a:endParaRPr>
                    </a:p>
                    <a:p>
                      <a:pPr indent="0" lvl="0" marL="0" marR="0" rtl="0" algn="l">
                        <a:lnSpc>
                          <a:spcPct val="100000"/>
                        </a:lnSpc>
                        <a:spcBef>
                          <a:spcPts val="0"/>
                        </a:spcBef>
                        <a:spcAft>
                          <a:spcPts val="0"/>
                        </a:spcAft>
                        <a:buNone/>
                      </a:pPr>
                      <a:r>
                        <a:t/>
                      </a:r>
                      <a:endParaRPr sz="100">
                        <a:solidFill>
                          <a:srgbClr val="FF9900"/>
                        </a:solidFill>
                        <a:latin typeface="Nunito"/>
                        <a:ea typeface="Nunito"/>
                        <a:cs typeface="Nunito"/>
                        <a:sym typeface="Nunito"/>
                      </a:endParaRPr>
                    </a:p>
                    <a:p>
                      <a:pPr indent="-298450" lvl="0" marL="457200" rtl="0" algn="l">
                        <a:lnSpc>
                          <a:spcPct val="115000"/>
                        </a:lnSpc>
                        <a:spcBef>
                          <a:spcPts val="1200"/>
                        </a:spcBef>
                        <a:spcAft>
                          <a:spcPts val="0"/>
                        </a:spcAft>
                        <a:buClr>
                          <a:srgbClr val="6AA84F"/>
                        </a:buClr>
                        <a:buSzPts val="1100"/>
                        <a:buFont typeface="Nunito"/>
                        <a:buChar char="●"/>
                      </a:pPr>
                      <a:r>
                        <a:rPr lang="es" sz="1100">
                          <a:solidFill>
                            <a:srgbClr val="6AA84F"/>
                          </a:solidFill>
                          <a:highlight>
                            <a:schemeClr val="dk1"/>
                          </a:highlight>
                          <a:latin typeface="Nunito"/>
                          <a:ea typeface="Nunito"/>
                          <a:cs typeface="Nunito"/>
                          <a:sym typeface="Nunito"/>
                        </a:rPr>
                        <a:t>Meteorologia i desastres naturals </a:t>
                      </a:r>
                      <a:endParaRPr sz="1100">
                        <a:solidFill>
                          <a:srgbClr val="6AA84F"/>
                        </a:solidFill>
                        <a:highlight>
                          <a:schemeClr val="dk1"/>
                        </a:highlight>
                        <a:latin typeface="Nunito"/>
                        <a:ea typeface="Nunito"/>
                        <a:cs typeface="Nunito"/>
                        <a:sym typeface="Nunito"/>
                      </a:endParaRPr>
                    </a:p>
                    <a:p>
                      <a:pPr indent="-298450" lvl="0" marL="457200" rtl="0" algn="l">
                        <a:spcBef>
                          <a:spcPts val="0"/>
                        </a:spcBef>
                        <a:spcAft>
                          <a:spcPts val="0"/>
                        </a:spcAft>
                        <a:buClr>
                          <a:srgbClr val="6AA84F"/>
                        </a:buClr>
                        <a:buSzPts val="1100"/>
                        <a:buFont typeface="Nunito"/>
                        <a:buChar char="●"/>
                      </a:pPr>
                      <a:r>
                        <a:rPr lang="es" sz="1100">
                          <a:solidFill>
                            <a:srgbClr val="6AA84F"/>
                          </a:solidFill>
                          <a:latin typeface="Nunito"/>
                          <a:ea typeface="Nunito"/>
                          <a:cs typeface="Nunito"/>
                          <a:sym typeface="Nunito"/>
                        </a:rPr>
                        <a:t>Geografia política i relleu d’Espanya i Catalunya </a:t>
                      </a:r>
                      <a:endParaRPr sz="1100" u="none" cap="none" strike="noStrike">
                        <a:latin typeface="Nunito"/>
                        <a:ea typeface="Nunito"/>
                        <a:cs typeface="Nunito"/>
                        <a:sym typeface="Nunito"/>
                      </a:endParaRPr>
                    </a:p>
                  </a:txBody>
                  <a:tcPr marT="91425" marB="91425" marR="91425" marL="91425"/>
                </a:tc>
                <a:tc>
                  <a:txBody>
                    <a:bodyPr/>
                    <a:lstStyle/>
                    <a:p>
                      <a:pPr indent="-298450" lvl="0" marL="457200" rtl="0" algn="l">
                        <a:spcBef>
                          <a:spcPts val="0"/>
                        </a:spcBef>
                        <a:spcAft>
                          <a:spcPts val="0"/>
                        </a:spcAft>
                        <a:buClr>
                          <a:srgbClr val="FF0000"/>
                        </a:buClr>
                        <a:buSzPts val="1100"/>
                        <a:buFont typeface="Nunito"/>
                        <a:buChar char="●"/>
                      </a:pPr>
                      <a:r>
                        <a:rPr lang="es" sz="1100">
                          <a:solidFill>
                            <a:srgbClr val="FF0000"/>
                          </a:solidFill>
                          <a:latin typeface="Nunito"/>
                          <a:ea typeface="Nunito"/>
                          <a:cs typeface="Nunito"/>
                          <a:sym typeface="Nunito"/>
                        </a:rPr>
                        <a:t>Narració </a:t>
                      </a:r>
                      <a:endParaRPr sz="1100">
                        <a:solidFill>
                          <a:srgbClr val="FF0000"/>
                        </a:solidFill>
                        <a:latin typeface="Nunito"/>
                        <a:ea typeface="Nunito"/>
                        <a:cs typeface="Nunito"/>
                        <a:sym typeface="Nunito"/>
                      </a:endParaRPr>
                    </a:p>
                    <a:p>
                      <a:pPr indent="-298450" lvl="0" marL="457200" rtl="0" algn="l">
                        <a:spcBef>
                          <a:spcPts val="0"/>
                        </a:spcBef>
                        <a:spcAft>
                          <a:spcPts val="0"/>
                        </a:spcAft>
                        <a:buClr>
                          <a:srgbClr val="FF0000"/>
                        </a:buClr>
                        <a:buSzPts val="1100"/>
                        <a:buFont typeface="Nunito"/>
                        <a:buChar char="●"/>
                      </a:pPr>
                      <a:r>
                        <a:rPr lang="es" sz="1100">
                          <a:solidFill>
                            <a:srgbClr val="FF0000"/>
                          </a:solidFill>
                          <a:latin typeface="Nunito"/>
                          <a:ea typeface="Nunito"/>
                          <a:cs typeface="Nunito"/>
                          <a:sym typeface="Nunito"/>
                        </a:rPr>
                        <a:t>Cartell publicitari</a:t>
                      </a:r>
                      <a:endParaRPr sz="1100">
                        <a:solidFill>
                          <a:srgbClr val="FF0000"/>
                        </a:solidFill>
                        <a:latin typeface="Nunito"/>
                        <a:ea typeface="Nunito"/>
                        <a:cs typeface="Nunito"/>
                        <a:sym typeface="Nunito"/>
                      </a:endParaRPr>
                    </a:p>
                    <a:p>
                      <a:pPr indent="0" lvl="0" marL="0" rtl="0" algn="l">
                        <a:spcBef>
                          <a:spcPts val="0"/>
                        </a:spcBef>
                        <a:spcAft>
                          <a:spcPts val="0"/>
                        </a:spcAft>
                        <a:buNone/>
                      </a:pPr>
                      <a:r>
                        <a:t/>
                      </a:r>
                      <a:endParaRPr sz="1100">
                        <a:solidFill>
                          <a:srgbClr val="FF0000"/>
                        </a:solidFill>
                        <a:latin typeface="Nunito"/>
                        <a:ea typeface="Nunito"/>
                        <a:cs typeface="Nunito"/>
                        <a:sym typeface="Nunito"/>
                      </a:endParaRPr>
                    </a:p>
                    <a:p>
                      <a:pPr indent="-298450" lvl="0" marL="457200" rtl="0" algn="l">
                        <a:lnSpc>
                          <a:spcPct val="115000"/>
                        </a:lnSpc>
                        <a:spcBef>
                          <a:spcPts val="0"/>
                        </a:spcBef>
                        <a:spcAft>
                          <a:spcPts val="0"/>
                        </a:spcAft>
                        <a:buClr>
                          <a:srgbClr val="FF9900"/>
                        </a:buClr>
                        <a:buSzPts val="1100"/>
                        <a:buFont typeface="Nunito"/>
                        <a:buChar char="●"/>
                      </a:pPr>
                      <a:r>
                        <a:rPr lang="es" sz="1100">
                          <a:solidFill>
                            <a:srgbClr val="FF9900"/>
                          </a:solidFill>
                          <a:latin typeface="Nunito"/>
                          <a:ea typeface="Nunito"/>
                          <a:cs typeface="Nunito"/>
                          <a:sym typeface="Nunito"/>
                        </a:rPr>
                        <a:t>Biografia </a:t>
                      </a:r>
                      <a:endParaRPr sz="1100">
                        <a:solidFill>
                          <a:srgbClr val="FF9900"/>
                        </a:solidFill>
                        <a:latin typeface="Nunito"/>
                        <a:ea typeface="Nunito"/>
                        <a:cs typeface="Nunito"/>
                        <a:sym typeface="Nunito"/>
                      </a:endParaRPr>
                    </a:p>
                    <a:p>
                      <a:pPr indent="-298450" lvl="0" marL="457200" rtl="0" algn="l">
                        <a:lnSpc>
                          <a:spcPct val="115000"/>
                        </a:lnSpc>
                        <a:spcBef>
                          <a:spcPts val="0"/>
                        </a:spcBef>
                        <a:spcAft>
                          <a:spcPts val="0"/>
                        </a:spcAft>
                        <a:buClr>
                          <a:srgbClr val="FF9900"/>
                        </a:buClr>
                        <a:buSzPts val="1100"/>
                        <a:buFont typeface="Nunito"/>
                        <a:buChar char="●"/>
                      </a:pPr>
                      <a:r>
                        <a:rPr lang="es" sz="1100">
                          <a:solidFill>
                            <a:srgbClr val="FF9900"/>
                          </a:solidFill>
                          <a:latin typeface="Nunito"/>
                          <a:ea typeface="Nunito"/>
                          <a:cs typeface="Nunito"/>
                          <a:sym typeface="Nunito"/>
                        </a:rPr>
                        <a:t>Text descriptiu (Paisatge)</a:t>
                      </a:r>
                      <a:endParaRPr sz="1100">
                        <a:solidFill>
                          <a:srgbClr val="FF9900"/>
                        </a:solidFill>
                        <a:latin typeface="Nunito"/>
                        <a:ea typeface="Nunito"/>
                        <a:cs typeface="Nunito"/>
                        <a:sym typeface="Nunito"/>
                      </a:endParaRPr>
                    </a:p>
                    <a:p>
                      <a:pPr indent="0" lvl="0" marL="0" rtl="0" algn="l">
                        <a:spcBef>
                          <a:spcPts val="0"/>
                        </a:spcBef>
                        <a:spcAft>
                          <a:spcPts val="0"/>
                        </a:spcAft>
                        <a:buNone/>
                      </a:pPr>
                      <a:r>
                        <a:t/>
                      </a:r>
                      <a:endParaRPr sz="1100">
                        <a:latin typeface="Nunito"/>
                        <a:ea typeface="Nunito"/>
                        <a:cs typeface="Nunito"/>
                        <a:sym typeface="Nunito"/>
                      </a:endParaRPr>
                    </a:p>
                    <a:p>
                      <a:pPr indent="0" lvl="0" marL="0" rtl="0" algn="l">
                        <a:spcBef>
                          <a:spcPts val="0"/>
                        </a:spcBef>
                        <a:spcAft>
                          <a:spcPts val="0"/>
                        </a:spcAft>
                        <a:buNone/>
                      </a:pPr>
                      <a:r>
                        <a:t/>
                      </a:r>
                      <a:endParaRPr sz="1100">
                        <a:latin typeface="Nunito"/>
                        <a:ea typeface="Nunito"/>
                        <a:cs typeface="Nunito"/>
                        <a:sym typeface="Nunito"/>
                      </a:endParaRPr>
                    </a:p>
                    <a:p>
                      <a:pPr indent="-298450" lvl="0" marL="457200" rtl="0" algn="l">
                        <a:spcBef>
                          <a:spcPts val="0"/>
                        </a:spcBef>
                        <a:spcAft>
                          <a:spcPts val="0"/>
                        </a:spcAft>
                        <a:buClr>
                          <a:srgbClr val="6AA84F"/>
                        </a:buClr>
                        <a:buSzPts val="1100"/>
                        <a:buFont typeface="Nunito"/>
                        <a:buChar char="●"/>
                      </a:pPr>
                      <a:r>
                        <a:rPr lang="es" sz="1100">
                          <a:solidFill>
                            <a:srgbClr val="6AA84F"/>
                          </a:solidFill>
                          <a:latin typeface="Nunito"/>
                          <a:ea typeface="Nunito"/>
                          <a:cs typeface="Nunito"/>
                          <a:sym typeface="Nunito"/>
                        </a:rPr>
                        <a:t>Banc de sang </a:t>
                      </a:r>
                      <a:endParaRPr sz="1100">
                        <a:solidFill>
                          <a:srgbClr val="6AA84F"/>
                        </a:solidFill>
                        <a:latin typeface="Nunito"/>
                        <a:ea typeface="Nunito"/>
                        <a:cs typeface="Nunito"/>
                        <a:sym typeface="Nunito"/>
                      </a:endParaRPr>
                    </a:p>
                    <a:p>
                      <a:pPr indent="-298450" lvl="0" marL="457200" rtl="0" algn="l">
                        <a:spcBef>
                          <a:spcPts val="0"/>
                        </a:spcBef>
                        <a:spcAft>
                          <a:spcPts val="0"/>
                        </a:spcAft>
                        <a:buClr>
                          <a:srgbClr val="6AA84F"/>
                        </a:buClr>
                        <a:buSzPts val="1100"/>
                        <a:buFont typeface="Nunito"/>
                        <a:buChar char="●"/>
                      </a:pPr>
                      <a:r>
                        <a:rPr lang="es" sz="1100">
                          <a:solidFill>
                            <a:srgbClr val="6AA84F"/>
                          </a:solidFill>
                          <a:latin typeface="Nunito"/>
                          <a:ea typeface="Nunito"/>
                          <a:cs typeface="Nunito"/>
                          <a:sym typeface="Nunito"/>
                        </a:rPr>
                        <a:t>Educació sexual </a:t>
                      </a:r>
                      <a:endParaRPr sz="1100">
                        <a:solidFill>
                          <a:srgbClr val="6AA84F"/>
                        </a:solidFill>
                        <a:latin typeface="Nunito"/>
                        <a:ea typeface="Nunito"/>
                        <a:cs typeface="Nunito"/>
                        <a:sym typeface="Nunito"/>
                      </a:endParaRPr>
                    </a:p>
                  </a:txBody>
                  <a:tcPr marT="91425" marB="91425" marR="91425" marL="91425"/>
                </a:tc>
                <a:tc>
                  <a:txBody>
                    <a:bodyPr/>
                    <a:lstStyle/>
                    <a:p>
                      <a:pPr indent="-298450" lvl="0" marL="457200" marR="0" rtl="0" algn="l">
                        <a:lnSpc>
                          <a:spcPct val="100000"/>
                        </a:lnSpc>
                        <a:spcBef>
                          <a:spcPts val="0"/>
                        </a:spcBef>
                        <a:spcAft>
                          <a:spcPts val="0"/>
                        </a:spcAft>
                        <a:buClr>
                          <a:srgbClr val="FF0000"/>
                        </a:buClr>
                        <a:buSzPts val="1100"/>
                        <a:buFont typeface="Nunito"/>
                        <a:buChar char="●"/>
                      </a:pPr>
                      <a:r>
                        <a:rPr lang="es" sz="1100">
                          <a:solidFill>
                            <a:srgbClr val="FF0000"/>
                          </a:solidFill>
                          <a:latin typeface="Nunito"/>
                          <a:ea typeface="Nunito"/>
                          <a:cs typeface="Nunito"/>
                          <a:sym typeface="Nunito"/>
                        </a:rPr>
                        <a:t>Text retòric i poètic: p</a:t>
                      </a:r>
                      <a:r>
                        <a:rPr lang="es" sz="1100">
                          <a:solidFill>
                            <a:srgbClr val="FF0000"/>
                          </a:solidFill>
                          <a:latin typeface="Nunito"/>
                          <a:ea typeface="Nunito"/>
                          <a:cs typeface="Nunito"/>
                          <a:sym typeface="Nunito"/>
                        </a:rPr>
                        <a:t>oesia </a:t>
                      </a:r>
                      <a:endParaRPr sz="1100">
                        <a:solidFill>
                          <a:srgbClr val="FF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FF0000"/>
                        </a:solidFill>
                        <a:latin typeface="Nunito"/>
                        <a:ea typeface="Nunito"/>
                        <a:cs typeface="Nunito"/>
                        <a:sym typeface="Nunito"/>
                      </a:endParaRPr>
                    </a:p>
                    <a:p>
                      <a:pPr indent="-298450" lvl="0" marL="457200" marR="0" rtl="0" algn="l">
                        <a:lnSpc>
                          <a:spcPct val="100000"/>
                        </a:lnSpc>
                        <a:spcBef>
                          <a:spcPts val="0"/>
                        </a:spcBef>
                        <a:spcAft>
                          <a:spcPts val="0"/>
                        </a:spcAft>
                        <a:buClr>
                          <a:srgbClr val="FF9900"/>
                        </a:buClr>
                        <a:buSzPts val="1100"/>
                        <a:buFont typeface="Nunito"/>
                        <a:buChar char="●"/>
                      </a:pPr>
                      <a:r>
                        <a:rPr lang="es" sz="1100">
                          <a:solidFill>
                            <a:srgbClr val="FF9900"/>
                          </a:solidFill>
                          <a:latin typeface="Nunito"/>
                          <a:ea typeface="Nunito"/>
                          <a:cs typeface="Nunito"/>
                          <a:sym typeface="Nunito"/>
                        </a:rPr>
                        <a:t>Faula </a:t>
                      </a:r>
                      <a:endParaRPr sz="1100">
                        <a:solidFill>
                          <a:srgbClr val="FF99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FF99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FF99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FF9900"/>
                        </a:solidFill>
                        <a:latin typeface="Nunito"/>
                        <a:ea typeface="Nunito"/>
                        <a:cs typeface="Nunito"/>
                        <a:sym typeface="Nunito"/>
                      </a:endParaRPr>
                    </a:p>
                    <a:p>
                      <a:pPr indent="-298450" lvl="0" marL="457200" rtl="0" algn="l">
                        <a:spcBef>
                          <a:spcPts val="0"/>
                        </a:spcBef>
                        <a:spcAft>
                          <a:spcPts val="0"/>
                        </a:spcAft>
                        <a:buClr>
                          <a:srgbClr val="6AA84F"/>
                        </a:buClr>
                        <a:buSzPts val="1100"/>
                        <a:buFont typeface="Nunito"/>
                        <a:buChar char="●"/>
                      </a:pPr>
                      <a:r>
                        <a:rPr lang="es" sz="1100">
                          <a:solidFill>
                            <a:srgbClr val="6AA84F"/>
                          </a:solidFill>
                          <a:latin typeface="Nunito"/>
                          <a:ea typeface="Nunito"/>
                          <a:cs typeface="Nunito"/>
                          <a:sym typeface="Nunito"/>
                        </a:rPr>
                        <a:t>Les etapes de la història: Prehistòria i Edat antiga</a:t>
                      </a:r>
                      <a:endParaRPr sz="1100">
                        <a:solidFill>
                          <a:srgbClr val="6AA84F"/>
                        </a:solidFill>
                        <a:latin typeface="Nunito"/>
                        <a:ea typeface="Nunito"/>
                        <a:cs typeface="Nunito"/>
                        <a:sym typeface="Nunito"/>
                      </a:endParaRPr>
                    </a:p>
                    <a:p>
                      <a:pPr indent="-298450" lvl="0" marL="457200" rtl="0" algn="l">
                        <a:spcBef>
                          <a:spcPts val="0"/>
                        </a:spcBef>
                        <a:spcAft>
                          <a:spcPts val="0"/>
                        </a:spcAft>
                        <a:buClr>
                          <a:srgbClr val="6AA84F"/>
                        </a:buClr>
                        <a:buSzPts val="1100"/>
                        <a:buFont typeface="Nunito"/>
                        <a:buChar char="●"/>
                      </a:pPr>
                      <a:r>
                        <a:rPr lang="es" sz="1100">
                          <a:solidFill>
                            <a:srgbClr val="6AA84F"/>
                          </a:solidFill>
                          <a:latin typeface="Nunito"/>
                          <a:ea typeface="Nunito"/>
                          <a:cs typeface="Nunito"/>
                          <a:sym typeface="Nunito"/>
                        </a:rPr>
                        <a:t>El mètode científic </a:t>
                      </a:r>
                      <a:endParaRPr sz="1100">
                        <a:solidFill>
                          <a:srgbClr val="6AA84F"/>
                        </a:solidFill>
                        <a:latin typeface="Nunito"/>
                        <a:ea typeface="Nunito"/>
                        <a:cs typeface="Nunito"/>
                        <a:sym typeface="Nunito"/>
                      </a:endParaRPr>
                    </a:p>
                  </a:txBody>
                  <a:tcPr marT="91425" marB="91425" marR="91425" marL="91425"/>
                </a:tc>
              </a:tr>
              <a:tr h="386250">
                <a:tc vMerge="1"/>
                <a:tc gridSpan="3">
                  <a:txBody>
                    <a:bodyPr/>
                    <a:lstStyle/>
                    <a:p>
                      <a:pPr indent="0" lvl="0" marL="457200" rtl="0" algn="ctr">
                        <a:spcBef>
                          <a:spcPts val="0"/>
                        </a:spcBef>
                        <a:spcAft>
                          <a:spcPts val="0"/>
                        </a:spcAft>
                        <a:buNone/>
                      </a:pPr>
                      <a:r>
                        <a:rPr b="1" lang="es" sz="1100">
                          <a:latin typeface="Nunito"/>
                          <a:ea typeface="Nunito"/>
                          <a:cs typeface="Nunito"/>
                          <a:sym typeface="Nunito"/>
                        </a:rPr>
                        <a:t>Projecte del nom de la classe: Els esports</a:t>
                      </a:r>
                      <a:endParaRPr b="1" sz="1100">
                        <a:solidFill>
                          <a:srgbClr val="FF0000"/>
                        </a:solidFill>
                        <a:latin typeface="Nunito"/>
                        <a:ea typeface="Nunito"/>
                        <a:cs typeface="Nunito"/>
                        <a:sym typeface="Nunito"/>
                      </a:endParaRPr>
                    </a:p>
                  </a:txBody>
                  <a:tcPr marT="91425" marB="91425" marR="91425" marL="91425"/>
                </a:tc>
                <a:tc hMerge="1"/>
                <a:tc hMerge="1"/>
              </a:tr>
              <a:tr h="1141225">
                <a:tc>
                  <a:txBody>
                    <a:bodyPr/>
                    <a:lstStyle/>
                    <a:p>
                      <a:pPr indent="0" lvl="0" marL="0" marR="0" rtl="0" algn="l">
                        <a:lnSpc>
                          <a:spcPct val="100000"/>
                        </a:lnSpc>
                        <a:spcBef>
                          <a:spcPts val="0"/>
                        </a:spcBef>
                        <a:spcAft>
                          <a:spcPts val="0"/>
                        </a:spcAft>
                        <a:buClr>
                          <a:srgbClr val="000000"/>
                        </a:buClr>
                        <a:buSzPts val="1400"/>
                        <a:buFont typeface="Arial"/>
                        <a:buNone/>
                      </a:pPr>
                      <a:r>
                        <a:t/>
                      </a:r>
                      <a:endParaRPr b="1" sz="1300" u="none" cap="none" strike="noStrike">
                        <a:latin typeface="Nunito"/>
                        <a:ea typeface="Nunito"/>
                        <a:cs typeface="Nunito"/>
                        <a:sym typeface="Nunito"/>
                      </a:endParaRPr>
                    </a:p>
                    <a:p>
                      <a:pPr indent="0" lvl="0" marL="0" marR="0" rtl="0" algn="ctr">
                        <a:lnSpc>
                          <a:spcPct val="100000"/>
                        </a:lnSpc>
                        <a:spcBef>
                          <a:spcPts val="0"/>
                        </a:spcBef>
                        <a:spcAft>
                          <a:spcPts val="0"/>
                        </a:spcAft>
                        <a:buClr>
                          <a:srgbClr val="000000"/>
                        </a:buClr>
                        <a:buSzPts val="1400"/>
                        <a:buFont typeface="Arial"/>
                        <a:buNone/>
                      </a:pPr>
                      <a:r>
                        <a:rPr b="1" lang="es" sz="1300" u="none" cap="none" strike="noStrike">
                          <a:latin typeface="Nunito"/>
                          <a:ea typeface="Nunito"/>
                          <a:cs typeface="Nunito"/>
                          <a:sym typeface="Nunito"/>
                        </a:rPr>
                        <a:t>SORTIDES/</a:t>
                      </a:r>
                      <a:endParaRPr b="1" sz="1300" u="none" cap="none" strike="noStrike">
                        <a:latin typeface="Nunito"/>
                        <a:ea typeface="Nunito"/>
                        <a:cs typeface="Nunito"/>
                        <a:sym typeface="Nunito"/>
                      </a:endParaRPr>
                    </a:p>
                    <a:p>
                      <a:pPr indent="0" lvl="0" marL="0" marR="0" rtl="0" algn="ctr">
                        <a:lnSpc>
                          <a:spcPct val="100000"/>
                        </a:lnSpc>
                        <a:spcBef>
                          <a:spcPts val="0"/>
                        </a:spcBef>
                        <a:spcAft>
                          <a:spcPts val="0"/>
                        </a:spcAft>
                        <a:buClr>
                          <a:srgbClr val="000000"/>
                        </a:buClr>
                        <a:buSzPts val="1400"/>
                        <a:buFont typeface="Arial"/>
                        <a:buNone/>
                      </a:pPr>
                      <a:r>
                        <a:rPr b="1" lang="es" sz="1300">
                          <a:latin typeface="Nunito"/>
                          <a:ea typeface="Nunito"/>
                          <a:cs typeface="Nunito"/>
                          <a:sym typeface="Nunito"/>
                        </a:rPr>
                        <a:t>TALLERS</a:t>
                      </a:r>
                      <a:endParaRPr b="1" sz="1300" u="none" cap="none" strike="noStrike">
                        <a:latin typeface="Nunito"/>
                        <a:ea typeface="Nunito"/>
                        <a:cs typeface="Nunito"/>
                        <a:sym typeface="Nunito"/>
                      </a:endParaRPr>
                    </a:p>
                  </a:txBody>
                  <a:tcPr marT="91425" marB="91425" marR="91425" marL="91425"/>
                </a:tc>
                <a:tc>
                  <a:txBody>
                    <a:bodyPr/>
                    <a:lstStyle/>
                    <a:p>
                      <a:pPr indent="0" lvl="0" marL="0" rtl="0" algn="ctr">
                        <a:lnSpc>
                          <a:spcPct val="150000"/>
                        </a:lnSpc>
                        <a:spcBef>
                          <a:spcPts val="0"/>
                        </a:spcBef>
                        <a:spcAft>
                          <a:spcPts val="0"/>
                        </a:spcAft>
                        <a:buNone/>
                      </a:pPr>
                      <a:r>
                        <a:rPr lang="es" sz="1100">
                          <a:latin typeface="Nunito"/>
                          <a:ea typeface="Nunito"/>
                          <a:cs typeface="Nunito"/>
                          <a:sym typeface="Nunito"/>
                        </a:rPr>
                        <a:t>Sortida Dinar de tardor</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Taller meteorologia</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Spiribol</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Teatre anglès “Frankenstein”</a:t>
                      </a:r>
                      <a:endParaRPr sz="1100">
                        <a:latin typeface="Nunito"/>
                        <a:ea typeface="Nunito"/>
                        <a:cs typeface="Nunito"/>
                        <a:sym typeface="Nunito"/>
                      </a:endParaRPr>
                    </a:p>
                  </a:txBody>
                  <a:tcPr marT="91425" marB="91425" marR="91425" marL="91425"/>
                </a:tc>
                <a:tc>
                  <a:txBody>
                    <a:bodyPr/>
                    <a:lstStyle/>
                    <a:p>
                      <a:pPr indent="0" lvl="0" marL="0" rtl="0" algn="ctr">
                        <a:lnSpc>
                          <a:spcPct val="150000"/>
                        </a:lnSpc>
                        <a:spcBef>
                          <a:spcPts val="0"/>
                        </a:spcBef>
                        <a:spcAft>
                          <a:spcPts val="0"/>
                        </a:spcAft>
                        <a:buNone/>
                      </a:pPr>
                      <a:r>
                        <a:rPr lang="es" sz="1100">
                          <a:latin typeface="Nunito"/>
                          <a:ea typeface="Nunito"/>
                          <a:cs typeface="Nunito"/>
                          <a:sym typeface="Nunito"/>
                        </a:rPr>
                        <a:t>Taller del Banc de sang </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Taller de sexualitat</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Visitem la biblioteca</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Gimcana Pasqua </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Sortida Museu Olímpic</a:t>
                      </a:r>
                      <a:endParaRPr sz="1100">
                        <a:latin typeface="Nunito"/>
                        <a:ea typeface="Nunito"/>
                        <a:cs typeface="Nunito"/>
                        <a:sym typeface="Nunito"/>
                      </a:endParaRPr>
                    </a:p>
                  </a:txBody>
                  <a:tcPr marT="91425" marB="91425" marR="91425" marL="91425"/>
                </a:tc>
                <a:tc>
                  <a:txBody>
                    <a:bodyPr/>
                    <a:lstStyle/>
                    <a:p>
                      <a:pPr indent="0" lvl="0" marL="0" rtl="0" algn="ctr">
                        <a:lnSpc>
                          <a:spcPct val="150000"/>
                        </a:lnSpc>
                        <a:spcBef>
                          <a:spcPts val="0"/>
                        </a:spcBef>
                        <a:spcAft>
                          <a:spcPts val="0"/>
                        </a:spcAft>
                        <a:buNone/>
                      </a:pPr>
                      <a:r>
                        <a:rPr lang="es" sz="1100">
                          <a:latin typeface="Nunito"/>
                          <a:ea typeface="Nunito"/>
                          <a:cs typeface="Nunito"/>
                          <a:sym typeface="Nunito"/>
                        </a:rPr>
                        <a:t>Sortida a Empúries / Tarragona </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Sortida de final de curs al Canal Olímpic </a:t>
                      </a:r>
                      <a:endParaRPr sz="1100">
                        <a:latin typeface="Nunito"/>
                        <a:ea typeface="Nunito"/>
                        <a:cs typeface="Nunito"/>
                        <a:sym typeface="Nunito"/>
                      </a:endParaRPr>
                    </a:p>
                    <a:p>
                      <a:pPr indent="0" lvl="0" marL="0" rtl="0" algn="ctr">
                        <a:lnSpc>
                          <a:spcPct val="150000"/>
                        </a:lnSpc>
                        <a:spcBef>
                          <a:spcPts val="0"/>
                        </a:spcBef>
                        <a:spcAft>
                          <a:spcPts val="0"/>
                        </a:spcAft>
                        <a:buNone/>
                      </a:pPr>
                      <a:r>
                        <a:rPr lang="es" sz="1100">
                          <a:latin typeface="Nunito"/>
                          <a:ea typeface="Nunito"/>
                          <a:cs typeface="Nunito"/>
                          <a:sym typeface="Nunito"/>
                        </a:rPr>
                        <a:t>Cantània</a:t>
                      </a:r>
                      <a:endParaRPr sz="1100">
                        <a:latin typeface="Nunito"/>
                        <a:ea typeface="Nunito"/>
                        <a:cs typeface="Nunito"/>
                        <a:sym typeface="Nunito"/>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52f9f89f33_0_0"/>
          <p:cNvSpPr txBox="1"/>
          <p:nvPr>
            <p:ph type="title"/>
          </p:nvPr>
        </p:nvSpPr>
        <p:spPr>
          <a:xfrm>
            <a:off x="827200" y="330425"/>
            <a:ext cx="47436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Anglès:</a:t>
            </a:r>
            <a:endParaRPr/>
          </a:p>
        </p:txBody>
      </p:sp>
      <p:sp>
        <p:nvSpPr>
          <p:cNvPr id="223" name="Google Shape;223;g152f9f89f33_0_0"/>
          <p:cNvSpPr txBox="1"/>
          <p:nvPr>
            <p:ph idx="1" type="body"/>
          </p:nvPr>
        </p:nvSpPr>
        <p:spPr>
          <a:xfrm>
            <a:off x="471350" y="975900"/>
            <a:ext cx="8271300" cy="27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700">
                <a:solidFill>
                  <a:srgbClr val="9900FF"/>
                </a:solidFill>
                <a:highlight>
                  <a:srgbClr val="FFFFFF"/>
                </a:highlight>
                <a:latin typeface="Arial"/>
                <a:ea typeface="Arial"/>
                <a:cs typeface="Arial"/>
                <a:sym typeface="Arial"/>
              </a:rPr>
              <a:t>CONTINGUTS:</a:t>
            </a:r>
            <a:endParaRPr b="1" sz="1700">
              <a:solidFill>
                <a:srgbClr val="9900FF"/>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700">
              <a:solidFill>
                <a:srgbClr val="9900FF"/>
              </a:solidFill>
              <a:highlight>
                <a:srgbClr val="FFFFFF"/>
              </a:highlight>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About me and my family, WH questions, school subjects and timetable, date&amp;ordinal numbers, daily routines, at the restaurant, the time, hobbies, prepositions of place, adjectives (comparatives and opposites), in the city, house description, directions, adverbs of frequency, the recipe, present simple (3rd person), past simple (regular verbs), present continuous, there is/there are…</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Festivities: Halloween, Thanksgiving Day, Christmas, Women’s Day.</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English theatre play (“Frankenstein”)</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GEP project (“Healthy nutrition”)</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Bullet journal </a:t>
            </a:r>
            <a:endParaRPr sz="2400">
              <a:latin typeface="Nunito"/>
              <a:ea typeface="Nunito"/>
              <a:cs typeface="Nunito"/>
              <a:sym typeface="Nunito"/>
            </a:endParaRPr>
          </a:p>
          <a:p>
            <a:pPr indent="0" lvl="0" marL="0" rtl="0" algn="just">
              <a:lnSpc>
                <a:spcPct val="150000"/>
              </a:lnSpc>
              <a:spcBef>
                <a:spcPts val="0"/>
              </a:spcBef>
              <a:spcAft>
                <a:spcPts val="0"/>
              </a:spcAft>
              <a:buNone/>
            </a:pPr>
            <a:r>
              <a:t/>
            </a:r>
            <a:endParaRPr b="1" sz="1800">
              <a:solidFill>
                <a:srgbClr val="000000"/>
              </a:solidFill>
              <a:latin typeface="Nunito"/>
              <a:ea typeface="Nunito"/>
              <a:cs typeface="Nunito"/>
              <a:sym typeface="Nunito"/>
            </a:endParaRPr>
          </a:p>
          <a:p>
            <a:pPr indent="0" lvl="0" marL="0" rtl="0" algn="just">
              <a:lnSpc>
                <a:spcPct val="115000"/>
              </a:lnSpc>
              <a:spcBef>
                <a:spcPts val="1600"/>
              </a:spcBef>
              <a:spcAft>
                <a:spcPts val="0"/>
              </a:spcAft>
              <a:buSzPts val="1300"/>
              <a:buNone/>
            </a:pPr>
            <a:r>
              <a:t/>
            </a:r>
            <a:endParaRPr b="1" sz="1900">
              <a:latin typeface="Nunito"/>
              <a:ea typeface="Nunito"/>
              <a:cs typeface="Nunito"/>
              <a:sym typeface="Nunito"/>
            </a:endParaRPr>
          </a:p>
          <a:p>
            <a:pPr indent="0" lvl="0" marL="457200" rtl="0" algn="l">
              <a:lnSpc>
                <a:spcPct val="115000"/>
              </a:lnSpc>
              <a:spcBef>
                <a:spcPts val="1600"/>
              </a:spcBef>
              <a:spcAft>
                <a:spcPts val="1600"/>
              </a:spcAft>
              <a:buSzPts val="1300"/>
              <a:buNone/>
            </a:pPr>
            <a:r>
              <a:t/>
            </a:r>
            <a:endParaRPr b="1" sz="1900">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52f9f89f33_0_6"/>
          <p:cNvSpPr txBox="1"/>
          <p:nvPr>
            <p:ph type="title"/>
          </p:nvPr>
        </p:nvSpPr>
        <p:spPr>
          <a:xfrm>
            <a:off x="827200" y="330425"/>
            <a:ext cx="47436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Música</a:t>
            </a:r>
            <a:r>
              <a:rPr lang="es"/>
              <a:t>:</a:t>
            </a:r>
            <a:endParaRPr/>
          </a:p>
        </p:txBody>
      </p:sp>
      <p:sp>
        <p:nvSpPr>
          <p:cNvPr id="229" name="Google Shape;229;g152f9f89f33_0_6"/>
          <p:cNvSpPr txBox="1"/>
          <p:nvPr>
            <p:ph idx="1" type="body"/>
          </p:nvPr>
        </p:nvSpPr>
        <p:spPr>
          <a:xfrm>
            <a:off x="436350" y="960950"/>
            <a:ext cx="8271300" cy="3428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s" sz="1600">
                <a:solidFill>
                  <a:srgbClr val="E69138"/>
                </a:solidFill>
                <a:latin typeface="Nunito SemiBold"/>
                <a:ea typeface="Nunito SemiBold"/>
                <a:cs typeface="Nunito SemiBold"/>
                <a:sym typeface="Nunito SemiBold"/>
              </a:rPr>
              <a:t>Montse D - Veu, moviment i dansa</a:t>
            </a:r>
            <a:endParaRPr sz="1600">
              <a:solidFill>
                <a:srgbClr val="E69138"/>
              </a:solidFill>
              <a:latin typeface="Nunito SemiBold"/>
              <a:ea typeface="Nunito SemiBold"/>
              <a:cs typeface="Nunito SemiBold"/>
              <a:sym typeface="Nunito SemiBold"/>
            </a:endParaRPr>
          </a:p>
          <a:p>
            <a:pPr indent="0" lvl="0" marL="457200" marR="0" rtl="0" algn="l">
              <a:lnSpc>
                <a:spcPct val="115000"/>
              </a:lnSpc>
              <a:spcBef>
                <a:spcPts val="0"/>
              </a:spcBef>
              <a:spcAft>
                <a:spcPts val="0"/>
              </a:spcAft>
              <a:buNone/>
            </a:pPr>
            <a:r>
              <a:rPr lang="es" sz="1600">
                <a:solidFill>
                  <a:srgbClr val="E69138"/>
                </a:solidFill>
                <a:latin typeface="Nunito SemiBold"/>
                <a:ea typeface="Nunito SemiBold"/>
                <a:cs typeface="Nunito SemiBold"/>
                <a:sym typeface="Nunito SemiBold"/>
              </a:rPr>
              <a:t>Eloi V - Veu i instrumentació Orff</a:t>
            </a:r>
            <a:endParaRPr sz="1600">
              <a:solidFill>
                <a:srgbClr val="E69138"/>
              </a:solidFill>
              <a:latin typeface="Nunito SemiBold"/>
              <a:ea typeface="Nunito SemiBold"/>
              <a:cs typeface="Nunito SemiBold"/>
              <a:sym typeface="Nunito SemiBold"/>
            </a:endParaRPr>
          </a:p>
          <a:p>
            <a:pPr indent="0" lvl="0" marL="457200" marR="0" rtl="0" algn="l">
              <a:lnSpc>
                <a:spcPct val="115000"/>
              </a:lnSpc>
              <a:spcBef>
                <a:spcPts val="0"/>
              </a:spcBef>
              <a:spcAft>
                <a:spcPts val="0"/>
              </a:spcAft>
              <a:buNone/>
            </a:pPr>
            <a:r>
              <a:t/>
            </a:r>
            <a:endParaRPr sz="1600">
              <a:solidFill>
                <a:srgbClr val="E69138"/>
              </a:solidFill>
              <a:latin typeface="Nunito SemiBold"/>
              <a:ea typeface="Nunito SemiBold"/>
              <a:cs typeface="Nunito SemiBold"/>
              <a:sym typeface="Nunito SemiBold"/>
            </a:endParaRPr>
          </a:p>
          <a:p>
            <a:pPr indent="-336550" lvl="0" marL="4572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Instrumentació ORFF a través del llenguatge musical. </a:t>
            </a:r>
            <a:endParaRPr sz="1700">
              <a:solidFill>
                <a:srgbClr val="000000"/>
              </a:solidFill>
              <a:latin typeface="Arial"/>
              <a:ea typeface="Arial"/>
              <a:cs typeface="Arial"/>
              <a:sym typeface="Arial"/>
            </a:endParaRPr>
          </a:p>
          <a:p>
            <a:pPr indent="-336550" lvl="0" marL="4572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Improvisació</a:t>
            </a:r>
            <a:r>
              <a:rPr lang="es" sz="1700">
                <a:solidFill>
                  <a:srgbClr val="000000"/>
                </a:solidFill>
                <a:latin typeface="Arial"/>
                <a:ea typeface="Arial"/>
                <a:cs typeface="Arial"/>
                <a:sym typeface="Arial"/>
              </a:rPr>
              <a:t> i creativitat a través dels instruments.</a:t>
            </a:r>
            <a:endParaRPr sz="1700">
              <a:solidFill>
                <a:srgbClr val="000000"/>
              </a:solidFill>
              <a:latin typeface="Arial"/>
              <a:ea typeface="Arial"/>
              <a:cs typeface="Arial"/>
              <a:sym typeface="Arial"/>
            </a:endParaRPr>
          </a:p>
          <a:p>
            <a:pPr indent="-336550" lvl="0" marL="4572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A través de Cantània: </a:t>
            </a:r>
            <a:endParaRPr sz="1700">
              <a:solidFill>
                <a:srgbClr val="000000"/>
              </a:solidFill>
              <a:latin typeface="Arial"/>
              <a:ea typeface="Arial"/>
              <a:cs typeface="Arial"/>
              <a:sym typeface="Arial"/>
            </a:endParaRPr>
          </a:p>
          <a:p>
            <a:pPr indent="-336550" lvl="1" marL="9144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Treballem la veu</a:t>
            </a:r>
            <a:endParaRPr sz="1700">
              <a:solidFill>
                <a:srgbClr val="000000"/>
              </a:solidFill>
              <a:latin typeface="Arial"/>
              <a:ea typeface="Arial"/>
              <a:cs typeface="Arial"/>
              <a:sym typeface="Arial"/>
            </a:endParaRPr>
          </a:p>
          <a:p>
            <a:pPr indent="-336550" lvl="1" marL="9144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Aprofundiment al xifrat musical - la partitura</a:t>
            </a:r>
            <a:endParaRPr sz="1700">
              <a:solidFill>
                <a:srgbClr val="000000"/>
              </a:solidFill>
              <a:latin typeface="Arial"/>
              <a:ea typeface="Arial"/>
              <a:cs typeface="Arial"/>
              <a:sym typeface="Arial"/>
            </a:endParaRPr>
          </a:p>
          <a:p>
            <a:pPr indent="-336550" lvl="1" marL="9144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Apropament a la música contemporània</a:t>
            </a:r>
            <a:endParaRPr sz="1700">
              <a:solidFill>
                <a:srgbClr val="000000"/>
              </a:solidFill>
              <a:latin typeface="Arial"/>
              <a:ea typeface="Arial"/>
              <a:cs typeface="Arial"/>
              <a:sym typeface="Arial"/>
            </a:endParaRPr>
          </a:p>
          <a:p>
            <a:pPr indent="-336550" lvl="1" marL="9144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Activitat cultural i social</a:t>
            </a:r>
            <a:endParaRPr sz="1700">
              <a:solidFill>
                <a:srgbClr val="000000"/>
              </a:solidFill>
              <a:latin typeface="Arial"/>
              <a:ea typeface="Arial"/>
              <a:cs typeface="Arial"/>
              <a:sym typeface="Arial"/>
            </a:endParaRPr>
          </a:p>
          <a:p>
            <a:pPr indent="-336550" lvl="1" marL="9144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Som artistes i sabem què implica i ho portem a terme.</a:t>
            </a:r>
            <a:endParaRPr sz="1700">
              <a:solidFill>
                <a:srgbClr val="000000"/>
              </a:solidFill>
              <a:latin typeface="Arial"/>
              <a:ea typeface="Arial"/>
              <a:cs typeface="Arial"/>
              <a:sym typeface="Arial"/>
            </a:endParaRPr>
          </a:p>
          <a:p>
            <a:pPr indent="0" lvl="0" marL="914400" marR="0" rtl="0" algn="l">
              <a:lnSpc>
                <a:spcPct val="115000"/>
              </a:lnSpc>
              <a:spcBef>
                <a:spcPts val="0"/>
              </a:spcBef>
              <a:spcAft>
                <a:spcPts val="0"/>
              </a:spcAft>
              <a:buNone/>
            </a:pPr>
            <a:r>
              <a:t/>
            </a:r>
            <a:endParaRPr sz="1700">
              <a:solidFill>
                <a:srgbClr val="000000"/>
              </a:solidFill>
              <a:latin typeface="Arial"/>
              <a:ea typeface="Arial"/>
              <a:cs typeface="Arial"/>
              <a:sym typeface="Arial"/>
            </a:endParaRPr>
          </a:p>
          <a:p>
            <a:pPr indent="-336550" lvl="0" marL="457200" marR="0" rtl="0" algn="l">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Expressió corporal, dansa i rítmica. Mètode Dalcroze</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800">
              <a:solidFill>
                <a:srgbClr val="233A44"/>
              </a:solidFill>
              <a:latin typeface="Arial"/>
              <a:ea typeface="Arial"/>
              <a:cs typeface="Arial"/>
              <a:sym typeface="Arial"/>
            </a:endParaRPr>
          </a:p>
          <a:p>
            <a:pPr indent="0" lvl="0" marL="0" rtl="0" algn="just">
              <a:lnSpc>
                <a:spcPct val="115000"/>
              </a:lnSpc>
              <a:spcBef>
                <a:spcPts val="1600"/>
              </a:spcBef>
              <a:spcAft>
                <a:spcPts val="0"/>
              </a:spcAft>
              <a:buSzPts val="1300"/>
              <a:buNone/>
            </a:pPr>
            <a:r>
              <a:t/>
            </a:r>
            <a:endParaRPr b="1" sz="1900">
              <a:latin typeface="Nunito"/>
              <a:ea typeface="Nunito"/>
              <a:cs typeface="Nunito"/>
              <a:sym typeface="Nunito"/>
            </a:endParaRPr>
          </a:p>
          <a:p>
            <a:pPr indent="0" lvl="0" marL="457200" rtl="0" algn="l">
              <a:lnSpc>
                <a:spcPct val="115000"/>
              </a:lnSpc>
              <a:spcBef>
                <a:spcPts val="1600"/>
              </a:spcBef>
              <a:spcAft>
                <a:spcPts val="1600"/>
              </a:spcAft>
              <a:buSzPts val="1300"/>
              <a:buNone/>
            </a:pPr>
            <a:r>
              <a:t/>
            </a:r>
            <a:endParaRPr b="1" sz="1900">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txBox="1"/>
          <p:nvPr>
            <p:ph type="title"/>
          </p:nvPr>
        </p:nvSpPr>
        <p:spPr>
          <a:xfrm>
            <a:off x="819150" y="1832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7. INFORMACIONS GENERALS </a:t>
            </a:r>
            <a:endParaRPr/>
          </a:p>
        </p:txBody>
      </p:sp>
      <p:sp>
        <p:nvSpPr>
          <p:cNvPr id="235" name="Google Shape;235;p21"/>
          <p:cNvSpPr txBox="1"/>
          <p:nvPr>
            <p:ph idx="1" type="body"/>
          </p:nvPr>
        </p:nvSpPr>
        <p:spPr>
          <a:xfrm>
            <a:off x="619700" y="838675"/>
            <a:ext cx="7585200" cy="18522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Nunito"/>
              <a:buChar char="★"/>
            </a:pPr>
            <a:r>
              <a:rPr b="1" lang="es" sz="1600">
                <a:latin typeface="Nunito"/>
                <a:ea typeface="Nunito"/>
                <a:cs typeface="Nunito"/>
                <a:sym typeface="Nunito"/>
              </a:rPr>
              <a:t>DINANTIA:</a:t>
            </a:r>
            <a:r>
              <a:rPr lang="es" sz="1600">
                <a:latin typeface="Nunito"/>
                <a:ea typeface="Nunito"/>
                <a:cs typeface="Nunito"/>
                <a:sym typeface="Nunito"/>
              </a:rPr>
              <a:t> ús i horari (de 8:00 h a 18:00 h)</a:t>
            </a:r>
            <a:endParaRPr sz="1600">
              <a:latin typeface="Nunito"/>
              <a:ea typeface="Nunito"/>
              <a:cs typeface="Nunito"/>
              <a:sym typeface="Nunito"/>
            </a:endParaRPr>
          </a:p>
          <a:p>
            <a:pPr indent="-330200" lvl="0" marL="457200" rtl="0" algn="l">
              <a:lnSpc>
                <a:spcPct val="150000"/>
              </a:lnSpc>
              <a:spcBef>
                <a:spcPts val="0"/>
              </a:spcBef>
              <a:spcAft>
                <a:spcPts val="0"/>
              </a:spcAft>
              <a:buSzPts val="1600"/>
              <a:buFont typeface="Nunito"/>
              <a:buChar char="★"/>
            </a:pPr>
            <a:r>
              <a:rPr b="1" lang="es" sz="1600">
                <a:latin typeface="Nunito"/>
                <a:ea typeface="Nunito"/>
                <a:cs typeface="Nunito"/>
                <a:sym typeface="Nunito"/>
              </a:rPr>
              <a:t>Informes i deures classroom</a:t>
            </a:r>
            <a:endParaRPr b="1" sz="1600">
              <a:latin typeface="Nunito"/>
              <a:ea typeface="Nunito"/>
              <a:cs typeface="Nunito"/>
              <a:sym typeface="Nunito"/>
            </a:endParaRPr>
          </a:p>
          <a:p>
            <a:pPr indent="-330200" lvl="0" marL="457200" rtl="0" algn="l">
              <a:lnSpc>
                <a:spcPct val="150000"/>
              </a:lnSpc>
              <a:spcBef>
                <a:spcPts val="0"/>
              </a:spcBef>
              <a:spcAft>
                <a:spcPts val="0"/>
              </a:spcAft>
              <a:buSzPts val="1600"/>
              <a:buFont typeface="Nunito"/>
              <a:buChar char="★"/>
            </a:pPr>
            <a:r>
              <a:rPr b="1" lang="es" sz="1600">
                <a:latin typeface="Nunito"/>
                <a:ea typeface="Nunito"/>
                <a:cs typeface="Nunito"/>
                <a:sym typeface="Nunito"/>
              </a:rPr>
              <a:t>Esmorzars </a:t>
            </a:r>
            <a:r>
              <a:rPr lang="es" sz="1600">
                <a:latin typeface="Nunito"/>
                <a:ea typeface="Nunito"/>
                <a:cs typeface="Nunito"/>
                <a:sym typeface="Nunito"/>
              </a:rPr>
              <a:t>(saludable, petit, en carmanyola i no dur envasos)</a:t>
            </a:r>
            <a:endParaRPr sz="1600">
              <a:latin typeface="Nunito"/>
              <a:ea typeface="Nunito"/>
              <a:cs typeface="Nunito"/>
              <a:sym typeface="Nunito"/>
            </a:endParaRPr>
          </a:p>
          <a:p>
            <a:pPr indent="-330200" lvl="0" marL="457200" rtl="0" algn="l">
              <a:lnSpc>
                <a:spcPct val="150000"/>
              </a:lnSpc>
              <a:spcBef>
                <a:spcPts val="0"/>
              </a:spcBef>
              <a:spcAft>
                <a:spcPts val="0"/>
              </a:spcAft>
              <a:buSzPts val="1600"/>
              <a:buFont typeface="Nunito"/>
              <a:buChar char="★"/>
            </a:pPr>
            <a:r>
              <a:rPr b="1" lang="es" sz="1600">
                <a:latin typeface="Nunito"/>
                <a:ea typeface="Nunito"/>
                <a:cs typeface="Nunito"/>
                <a:sym typeface="Nunito"/>
              </a:rPr>
              <a:t>Administració de medicaments (en paper la recepta)</a:t>
            </a:r>
            <a:endParaRPr b="1" sz="1600">
              <a:latin typeface="Nunito"/>
              <a:ea typeface="Nunito"/>
              <a:cs typeface="Nunito"/>
              <a:sym typeface="Nunito"/>
            </a:endParaRPr>
          </a:p>
          <a:p>
            <a:pPr indent="-330200" lvl="0" marL="457200" rtl="0" algn="l">
              <a:lnSpc>
                <a:spcPct val="150000"/>
              </a:lnSpc>
              <a:spcBef>
                <a:spcPts val="0"/>
              </a:spcBef>
              <a:spcAft>
                <a:spcPts val="0"/>
              </a:spcAft>
              <a:buSzPts val="1600"/>
              <a:buFont typeface="Nunito"/>
              <a:buChar char="★"/>
            </a:pPr>
            <a:r>
              <a:rPr b="1" lang="es" sz="1600">
                <a:latin typeface="Nunito"/>
                <a:ea typeface="Nunito"/>
                <a:cs typeface="Nunito"/>
                <a:sym typeface="Nunito"/>
              </a:rPr>
              <a:t>TOT marcat amb el nom</a:t>
            </a:r>
            <a:endParaRPr b="1" sz="1600">
              <a:latin typeface="Nunito"/>
              <a:ea typeface="Nunito"/>
              <a:cs typeface="Nunito"/>
              <a:sym typeface="Nunito"/>
            </a:endParaRPr>
          </a:p>
          <a:p>
            <a:pPr indent="-330200" lvl="0" marL="457200" rtl="0" algn="l">
              <a:lnSpc>
                <a:spcPct val="150000"/>
              </a:lnSpc>
              <a:spcBef>
                <a:spcPts val="0"/>
              </a:spcBef>
              <a:spcAft>
                <a:spcPts val="0"/>
              </a:spcAft>
              <a:buSzPts val="1600"/>
              <a:buFont typeface="Nunito"/>
              <a:buChar char="★"/>
            </a:pPr>
            <a:r>
              <a:rPr b="1" lang="es" sz="1600">
                <a:latin typeface="Nunito"/>
                <a:ea typeface="Nunito"/>
                <a:cs typeface="Nunito"/>
                <a:sym typeface="Nunito"/>
              </a:rPr>
              <a:t>Què cal dur:</a:t>
            </a:r>
            <a:endParaRPr sz="1600">
              <a:latin typeface="Nunito"/>
              <a:ea typeface="Nunito"/>
              <a:cs typeface="Nunito"/>
              <a:sym typeface="Nunito"/>
            </a:endParaRPr>
          </a:p>
          <a:p>
            <a:pPr indent="-330200" lvl="1" marL="914400" rtl="0" algn="l">
              <a:lnSpc>
                <a:spcPct val="150000"/>
              </a:lnSpc>
              <a:spcBef>
                <a:spcPts val="0"/>
              </a:spcBef>
              <a:spcAft>
                <a:spcPts val="0"/>
              </a:spcAft>
              <a:buSzPts val="1600"/>
              <a:buFont typeface="Nunito"/>
              <a:buChar char="○"/>
            </a:pPr>
            <a:r>
              <a:rPr lang="es" sz="1600">
                <a:latin typeface="Nunito"/>
                <a:ea typeface="Nunito"/>
                <a:cs typeface="Nunito"/>
                <a:sym typeface="Nunito"/>
              </a:rPr>
              <a:t>Cantimplora /Ampolla d’aigua</a:t>
            </a:r>
            <a:endParaRPr sz="1600">
              <a:latin typeface="Nunito"/>
              <a:ea typeface="Nunito"/>
              <a:cs typeface="Nunito"/>
              <a:sym typeface="Nunito"/>
            </a:endParaRPr>
          </a:p>
          <a:p>
            <a:pPr indent="-330200" lvl="1" marL="914400" rtl="0" algn="l">
              <a:lnSpc>
                <a:spcPct val="150000"/>
              </a:lnSpc>
              <a:spcBef>
                <a:spcPts val="0"/>
              </a:spcBef>
              <a:spcAft>
                <a:spcPts val="0"/>
              </a:spcAft>
              <a:buSzPts val="1600"/>
              <a:buFont typeface="Nunito"/>
              <a:buChar char="○"/>
            </a:pPr>
            <a:r>
              <a:rPr lang="es" sz="1600">
                <a:latin typeface="Nunito"/>
                <a:ea typeface="Nunito"/>
                <a:cs typeface="Nunito"/>
                <a:sym typeface="Nunito"/>
              </a:rPr>
              <a:t>Dues capses de mocadors i un rotllo de paper de cuina</a:t>
            </a:r>
            <a:endParaRPr sz="1600">
              <a:latin typeface="Nunito"/>
              <a:ea typeface="Nunito"/>
              <a:cs typeface="Nunito"/>
              <a:sym typeface="Nunito"/>
            </a:endParaRPr>
          </a:p>
          <a:p>
            <a:pPr indent="-330200" lvl="1" marL="914400" rtl="0" algn="l">
              <a:lnSpc>
                <a:spcPct val="150000"/>
              </a:lnSpc>
              <a:spcBef>
                <a:spcPts val="0"/>
              </a:spcBef>
              <a:spcAft>
                <a:spcPts val="0"/>
              </a:spcAft>
              <a:buSzPts val="1600"/>
              <a:buFont typeface="Nunito"/>
              <a:buChar char="○"/>
            </a:pPr>
            <a:r>
              <a:rPr lang="es" sz="1600">
                <a:latin typeface="Nunito"/>
                <a:ea typeface="Nunito"/>
                <a:cs typeface="Nunito"/>
                <a:sym typeface="Nunito"/>
              </a:rPr>
              <a:t>Bata o samarreta gran per plàstica</a:t>
            </a:r>
            <a:r>
              <a:rPr lang="es" sz="1600">
                <a:latin typeface="Nunito"/>
                <a:ea typeface="Nunito"/>
                <a:cs typeface="Nunito"/>
                <a:sym typeface="Nunito"/>
              </a:rPr>
              <a:t> </a:t>
            </a:r>
            <a:endParaRPr sz="1600">
              <a:latin typeface="Nunito"/>
              <a:ea typeface="Nunito"/>
              <a:cs typeface="Nunito"/>
              <a:sym typeface="Nunito"/>
            </a:endParaRPr>
          </a:p>
          <a:p>
            <a:pPr indent="-330200" lvl="1" marL="914400" rtl="0" algn="l">
              <a:lnSpc>
                <a:spcPct val="150000"/>
              </a:lnSpc>
              <a:spcBef>
                <a:spcPts val="0"/>
              </a:spcBef>
              <a:spcAft>
                <a:spcPts val="0"/>
              </a:spcAft>
              <a:buSzPts val="1600"/>
              <a:buFont typeface="Nunito"/>
              <a:buChar char="○"/>
            </a:pPr>
            <a:r>
              <a:rPr lang="es" sz="1600">
                <a:latin typeface="Nunito"/>
                <a:ea typeface="Nunito"/>
                <a:cs typeface="Nunito"/>
                <a:sym typeface="Nunito"/>
              </a:rPr>
              <a:t>Auriculars</a:t>
            </a:r>
            <a:endParaRPr sz="1600">
              <a:latin typeface="Nunito"/>
              <a:ea typeface="Nunito"/>
              <a:cs typeface="Nunito"/>
              <a:sym typeface="Nunito"/>
            </a:endParaRPr>
          </a:p>
          <a:p>
            <a:pPr indent="-330200" lvl="1" marL="914400" rtl="0" algn="l">
              <a:lnSpc>
                <a:spcPct val="150000"/>
              </a:lnSpc>
              <a:spcBef>
                <a:spcPts val="0"/>
              </a:spcBef>
              <a:spcAft>
                <a:spcPts val="0"/>
              </a:spcAft>
              <a:buSzPts val="1600"/>
              <a:buFont typeface="Nunito"/>
              <a:buChar char="○"/>
            </a:pPr>
            <a:r>
              <a:rPr lang="es" sz="1600">
                <a:latin typeface="Nunito"/>
                <a:ea typeface="Nunito"/>
                <a:cs typeface="Nunito"/>
                <a:sym typeface="Nunito"/>
              </a:rPr>
              <a:t>E.F.: roba de recanvi i tovallola petita</a:t>
            </a:r>
            <a:endParaRPr sz="1600">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
          <p:cNvSpPr txBox="1"/>
          <p:nvPr>
            <p:ph type="title"/>
          </p:nvPr>
        </p:nvSpPr>
        <p:spPr>
          <a:xfrm>
            <a:off x="819150" y="4923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Documentació:</a:t>
            </a:r>
            <a:endParaRPr/>
          </a:p>
        </p:txBody>
      </p:sp>
      <p:sp>
        <p:nvSpPr>
          <p:cNvPr id="241" name="Google Shape;241;p5"/>
          <p:cNvSpPr txBox="1"/>
          <p:nvPr>
            <p:ph idx="1" type="body"/>
          </p:nvPr>
        </p:nvSpPr>
        <p:spPr>
          <a:xfrm>
            <a:off x="819150" y="1347750"/>
            <a:ext cx="7505700" cy="24480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Nunito"/>
              <a:buChar char="★"/>
            </a:pPr>
            <a:r>
              <a:rPr b="1" lang="es" sz="2000">
                <a:latin typeface="Nunito"/>
                <a:ea typeface="Nunito"/>
                <a:cs typeface="Nunito"/>
                <a:sym typeface="Nunito"/>
              </a:rPr>
              <a:t>Drets d’imatge.</a:t>
            </a:r>
            <a:endParaRPr b="1" sz="2000">
              <a:latin typeface="Nunito"/>
              <a:ea typeface="Nunito"/>
              <a:cs typeface="Nunito"/>
              <a:sym typeface="Nunito"/>
            </a:endParaRPr>
          </a:p>
          <a:p>
            <a:pPr indent="-355600" lvl="0" marL="457200" rtl="0" algn="l">
              <a:lnSpc>
                <a:spcPct val="150000"/>
              </a:lnSpc>
              <a:spcBef>
                <a:spcPts val="0"/>
              </a:spcBef>
              <a:spcAft>
                <a:spcPts val="0"/>
              </a:spcAft>
              <a:buSzPts val="2000"/>
              <a:buFont typeface="Nunito"/>
              <a:buChar char="★"/>
            </a:pPr>
            <a:r>
              <a:rPr b="1" lang="es" sz="2000">
                <a:latin typeface="Nunito"/>
                <a:ea typeface="Nunito"/>
                <a:cs typeface="Nunito"/>
                <a:sym typeface="Nunito"/>
              </a:rPr>
              <a:t>Administració paracetamol.</a:t>
            </a:r>
            <a:endParaRPr b="1" sz="2000">
              <a:latin typeface="Nunito"/>
              <a:ea typeface="Nunito"/>
              <a:cs typeface="Nunito"/>
              <a:sym typeface="Nunito"/>
            </a:endParaRPr>
          </a:p>
          <a:p>
            <a:pPr indent="-355600" lvl="0" marL="457200" rtl="0" algn="l">
              <a:lnSpc>
                <a:spcPct val="150000"/>
              </a:lnSpc>
              <a:spcBef>
                <a:spcPts val="0"/>
              </a:spcBef>
              <a:spcAft>
                <a:spcPts val="0"/>
              </a:spcAft>
              <a:buSzPts val="2000"/>
              <a:buFont typeface="Nunito"/>
              <a:buChar char="★"/>
            </a:pPr>
            <a:r>
              <a:rPr b="1" lang="es" sz="2000">
                <a:latin typeface="Nunito"/>
                <a:ea typeface="Nunito"/>
                <a:cs typeface="Nunito"/>
                <a:sym typeface="Nunito"/>
              </a:rPr>
              <a:t>Document reacció al·lèrgica.</a:t>
            </a:r>
            <a:endParaRPr b="1" sz="2000">
              <a:latin typeface="Nunito"/>
              <a:ea typeface="Nunito"/>
              <a:cs typeface="Nunito"/>
              <a:sym typeface="Nunito"/>
            </a:endParaRPr>
          </a:p>
          <a:p>
            <a:pPr indent="-355600" lvl="0" marL="457200" rtl="0" algn="l">
              <a:lnSpc>
                <a:spcPct val="150000"/>
              </a:lnSpc>
              <a:spcBef>
                <a:spcPts val="0"/>
              </a:spcBef>
              <a:spcAft>
                <a:spcPts val="0"/>
              </a:spcAft>
              <a:buSzPts val="2000"/>
              <a:buFont typeface="Nunito"/>
              <a:buChar char="★"/>
            </a:pPr>
            <a:r>
              <a:rPr b="1" lang="es" sz="2000">
                <a:latin typeface="Nunito"/>
                <a:ea typeface="Nunito"/>
                <a:cs typeface="Nunito"/>
                <a:sym typeface="Nunito"/>
              </a:rPr>
              <a:t>Autorització sortides d’entorn proper</a:t>
            </a:r>
            <a:endParaRPr b="1" sz="2000">
              <a:latin typeface="Nunito"/>
              <a:ea typeface="Nunito"/>
              <a:cs typeface="Nunito"/>
              <a:sym typeface="Nunito"/>
            </a:endParaRPr>
          </a:p>
          <a:p>
            <a:pPr indent="-355600" lvl="0" marL="457200" rtl="0" algn="l">
              <a:lnSpc>
                <a:spcPct val="150000"/>
              </a:lnSpc>
              <a:spcBef>
                <a:spcPts val="0"/>
              </a:spcBef>
              <a:spcAft>
                <a:spcPts val="0"/>
              </a:spcAft>
              <a:buSzPts val="2000"/>
              <a:buFont typeface="Nunito"/>
              <a:buChar char="★"/>
            </a:pPr>
            <a:r>
              <a:rPr b="1" lang="es" sz="2000">
                <a:latin typeface="Nunito"/>
                <a:ea typeface="Nunito"/>
                <a:cs typeface="Nunito"/>
                <a:sym typeface="Nunito"/>
              </a:rPr>
              <a:t>Carta de compromís educatiu </a:t>
            </a:r>
            <a:r>
              <a:rPr lang="es" sz="2000">
                <a:latin typeface="Nunito"/>
                <a:ea typeface="Nunito"/>
                <a:cs typeface="Nunito"/>
                <a:sym typeface="Nunito"/>
              </a:rPr>
              <a:t>(nouvinguts/des)</a:t>
            </a:r>
            <a:endParaRPr sz="2000">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8. PRECS I PREGUNTES</a:t>
            </a:r>
            <a:endParaRPr/>
          </a:p>
        </p:txBody>
      </p:sp>
      <p:pic>
        <p:nvPicPr>
          <p:cNvPr id="247" name="Google Shape;247;p23"/>
          <p:cNvPicPr preferRelativeResize="0"/>
          <p:nvPr/>
        </p:nvPicPr>
        <p:blipFill rotWithShape="1">
          <a:blip r:embed="rId3">
            <a:alphaModFix/>
          </a:blip>
          <a:srcRect b="0" l="0" r="0" t="0"/>
          <a:stretch/>
        </p:blipFill>
        <p:spPr>
          <a:xfrm>
            <a:off x="5077975" y="1168200"/>
            <a:ext cx="3299075" cy="328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3b69e4a428_0_0"/>
          <p:cNvSpPr txBox="1"/>
          <p:nvPr>
            <p:ph type="ctrTitle"/>
          </p:nvPr>
        </p:nvSpPr>
        <p:spPr>
          <a:xfrm>
            <a:off x="1351178" y="162083"/>
            <a:ext cx="5361300" cy="144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800"/>
              <a:buNone/>
            </a:pPr>
            <a:r>
              <a:rPr lang="es" sz="3300"/>
              <a:t>Temes a tractar:</a:t>
            </a:r>
            <a:endParaRPr sz="3300"/>
          </a:p>
        </p:txBody>
      </p:sp>
      <p:sp>
        <p:nvSpPr>
          <p:cNvPr id="135" name="Google Shape;135;g13b69e4a428_0_0"/>
          <p:cNvSpPr txBox="1"/>
          <p:nvPr>
            <p:ph idx="1" type="subTitle"/>
          </p:nvPr>
        </p:nvSpPr>
        <p:spPr>
          <a:xfrm>
            <a:off x="2536275" y="1238926"/>
            <a:ext cx="5361300" cy="2069100"/>
          </a:xfrm>
          <a:prstGeom prst="rect">
            <a:avLst/>
          </a:prstGeom>
          <a:noFill/>
          <a:ln>
            <a:noFill/>
          </a:ln>
        </p:spPr>
        <p:txBody>
          <a:bodyPr anchorCtr="0" anchor="t" bIns="91425" lIns="91425" spcFirstLastPara="1" rIns="91425" wrap="square" tIns="91425">
            <a:noAutofit/>
          </a:bodyPr>
          <a:lstStyle/>
          <a:p>
            <a:pPr indent="-361950" lvl="0" marL="457200" rtl="0" algn="just">
              <a:lnSpc>
                <a:spcPct val="100000"/>
              </a:lnSpc>
              <a:spcBef>
                <a:spcPts val="0"/>
              </a:spcBef>
              <a:spcAft>
                <a:spcPts val="0"/>
              </a:spcAft>
              <a:buClr>
                <a:srgbClr val="233A44"/>
              </a:buClr>
              <a:buSzPts val="2100"/>
              <a:buFont typeface="Nunito"/>
              <a:buAutoNum type="arabicPeriod"/>
            </a:pPr>
            <a:r>
              <a:rPr lang="es" sz="2100">
                <a:solidFill>
                  <a:srgbClr val="233A44"/>
                </a:solidFill>
                <a:latin typeface="Nunito"/>
                <a:ea typeface="Nunito"/>
                <a:cs typeface="Nunito"/>
                <a:sym typeface="Nunito"/>
              </a:rPr>
              <a:t>Equip docent</a:t>
            </a:r>
            <a:endParaRPr sz="2100">
              <a:solidFill>
                <a:srgbClr val="233A44"/>
              </a:solidFill>
              <a:latin typeface="Nunito"/>
              <a:ea typeface="Nunito"/>
              <a:cs typeface="Nunito"/>
              <a:sym typeface="Nunito"/>
            </a:endParaRPr>
          </a:p>
          <a:p>
            <a:pPr indent="-361950" lvl="0" marL="457200" rtl="0" algn="just">
              <a:lnSpc>
                <a:spcPct val="100000"/>
              </a:lnSpc>
              <a:spcBef>
                <a:spcPts val="0"/>
              </a:spcBef>
              <a:spcAft>
                <a:spcPts val="0"/>
              </a:spcAft>
              <a:buClr>
                <a:srgbClr val="233A44"/>
              </a:buClr>
              <a:buSzPts val="2100"/>
              <a:buFont typeface="Nunito"/>
              <a:buAutoNum type="arabicPeriod"/>
            </a:pPr>
            <a:r>
              <a:rPr lang="es" sz="2100">
                <a:solidFill>
                  <a:srgbClr val="233A44"/>
                </a:solidFill>
                <a:latin typeface="Nunito"/>
                <a:ea typeface="Nunito"/>
                <a:cs typeface="Nunito"/>
                <a:sym typeface="Nunito"/>
              </a:rPr>
              <a:t>Calendari del curs</a:t>
            </a:r>
            <a:endParaRPr sz="2100">
              <a:solidFill>
                <a:srgbClr val="233A44"/>
              </a:solidFill>
              <a:latin typeface="Nunito"/>
              <a:ea typeface="Nunito"/>
              <a:cs typeface="Nunito"/>
              <a:sym typeface="Nunito"/>
            </a:endParaRPr>
          </a:p>
          <a:p>
            <a:pPr indent="-361950" lvl="0" marL="457200" rtl="0" algn="just">
              <a:lnSpc>
                <a:spcPct val="100000"/>
              </a:lnSpc>
              <a:spcBef>
                <a:spcPts val="0"/>
              </a:spcBef>
              <a:spcAft>
                <a:spcPts val="0"/>
              </a:spcAft>
              <a:buClr>
                <a:srgbClr val="233A44"/>
              </a:buClr>
              <a:buSzPts val="2100"/>
              <a:buFont typeface="Nunito"/>
              <a:buAutoNum type="arabicPeriod"/>
            </a:pPr>
            <a:r>
              <a:rPr lang="es" sz="2100">
                <a:solidFill>
                  <a:srgbClr val="233A44"/>
                </a:solidFill>
                <a:latin typeface="Nunito"/>
                <a:ea typeface="Nunito"/>
                <a:cs typeface="Nunito"/>
                <a:sym typeface="Nunito"/>
              </a:rPr>
              <a:t>Horari </a:t>
            </a:r>
            <a:endParaRPr sz="2100">
              <a:solidFill>
                <a:srgbClr val="233A44"/>
              </a:solidFill>
              <a:latin typeface="Nunito"/>
              <a:ea typeface="Nunito"/>
              <a:cs typeface="Nunito"/>
              <a:sym typeface="Nunito"/>
            </a:endParaRPr>
          </a:p>
          <a:p>
            <a:pPr indent="-361950" lvl="0" marL="457200" rtl="0" algn="just">
              <a:lnSpc>
                <a:spcPct val="100000"/>
              </a:lnSpc>
              <a:spcBef>
                <a:spcPts val="0"/>
              </a:spcBef>
              <a:spcAft>
                <a:spcPts val="0"/>
              </a:spcAft>
              <a:buClr>
                <a:srgbClr val="233A44"/>
              </a:buClr>
              <a:buSzPts val="2100"/>
              <a:buFont typeface="Nunito"/>
              <a:buAutoNum type="arabicPeriod"/>
            </a:pPr>
            <a:r>
              <a:rPr lang="es" sz="2100">
                <a:solidFill>
                  <a:srgbClr val="233A44"/>
                </a:solidFill>
                <a:latin typeface="Nunito"/>
                <a:ea typeface="Nunito"/>
                <a:cs typeface="Nunito"/>
                <a:sym typeface="Nunito"/>
              </a:rPr>
              <a:t>Entrevistes</a:t>
            </a:r>
            <a:endParaRPr sz="2100">
              <a:solidFill>
                <a:srgbClr val="233A44"/>
              </a:solidFill>
              <a:latin typeface="Nunito"/>
              <a:ea typeface="Nunito"/>
              <a:cs typeface="Nunito"/>
              <a:sym typeface="Nunito"/>
            </a:endParaRPr>
          </a:p>
          <a:p>
            <a:pPr indent="-361950" lvl="0" marL="457200" rtl="0" algn="just">
              <a:lnSpc>
                <a:spcPct val="100000"/>
              </a:lnSpc>
              <a:spcBef>
                <a:spcPts val="0"/>
              </a:spcBef>
              <a:spcAft>
                <a:spcPts val="0"/>
              </a:spcAft>
              <a:buClr>
                <a:srgbClr val="233A44"/>
              </a:buClr>
              <a:buSzPts val="2100"/>
              <a:buFont typeface="Nunito"/>
              <a:buAutoNum type="arabicPeriod"/>
            </a:pPr>
            <a:r>
              <a:rPr lang="es" sz="2100">
                <a:solidFill>
                  <a:srgbClr val="233A44"/>
                </a:solidFill>
                <a:latin typeface="Nunito"/>
                <a:ea typeface="Nunito"/>
                <a:cs typeface="Nunito"/>
                <a:sym typeface="Nunito"/>
              </a:rPr>
              <a:t>Metodologies d’aprenentatge</a:t>
            </a:r>
            <a:endParaRPr sz="2100">
              <a:solidFill>
                <a:srgbClr val="233A44"/>
              </a:solidFill>
              <a:latin typeface="Nunito"/>
              <a:ea typeface="Nunito"/>
              <a:cs typeface="Nunito"/>
              <a:sym typeface="Nunito"/>
            </a:endParaRPr>
          </a:p>
          <a:p>
            <a:pPr indent="-361950" lvl="0" marL="457200" rtl="0" algn="just">
              <a:lnSpc>
                <a:spcPct val="100000"/>
              </a:lnSpc>
              <a:spcBef>
                <a:spcPts val="0"/>
              </a:spcBef>
              <a:spcAft>
                <a:spcPts val="0"/>
              </a:spcAft>
              <a:buClr>
                <a:srgbClr val="233A44"/>
              </a:buClr>
              <a:buSzPts val="2100"/>
              <a:buFont typeface="Nunito"/>
              <a:buAutoNum type="arabicPeriod"/>
            </a:pPr>
            <a:r>
              <a:rPr lang="es" sz="2100">
                <a:solidFill>
                  <a:srgbClr val="233A44"/>
                </a:solidFill>
                <a:latin typeface="Nunito"/>
                <a:ea typeface="Nunito"/>
                <a:cs typeface="Nunito"/>
                <a:sym typeface="Nunito"/>
              </a:rPr>
              <a:t>Temporització (activitats/sortides)</a:t>
            </a:r>
            <a:endParaRPr sz="2100">
              <a:solidFill>
                <a:srgbClr val="233A44"/>
              </a:solidFill>
              <a:latin typeface="Nunito"/>
              <a:ea typeface="Nunito"/>
              <a:cs typeface="Nunito"/>
              <a:sym typeface="Nunito"/>
            </a:endParaRPr>
          </a:p>
          <a:p>
            <a:pPr indent="-361950" lvl="0" marL="457200" rtl="0" algn="just">
              <a:lnSpc>
                <a:spcPct val="100000"/>
              </a:lnSpc>
              <a:spcBef>
                <a:spcPts val="0"/>
              </a:spcBef>
              <a:spcAft>
                <a:spcPts val="0"/>
              </a:spcAft>
              <a:buClr>
                <a:srgbClr val="233A44"/>
              </a:buClr>
              <a:buSzPts val="2100"/>
              <a:buFont typeface="Nunito"/>
              <a:buAutoNum type="arabicPeriod"/>
            </a:pPr>
            <a:r>
              <a:rPr lang="es" sz="2100">
                <a:solidFill>
                  <a:srgbClr val="233A44"/>
                </a:solidFill>
                <a:latin typeface="Nunito"/>
                <a:ea typeface="Nunito"/>
                <a:cs typeface="Nunito"/>
                <a:sym typeface="Nunito"/>
              </a:rPr>
              <a:t>Informacions generals</a:t>
            </a:r>
            <a:endParaRPr sz="2100">
              <a:solidFill>
                <a:srgbClr val="233A44"/>
              </a:solidFill>
              <a:latin typeface="Nunito"/>
              <a:ea typeface="Nunito"/>
              <a:cs typeface="Nunito"/>
              <a:sym typeface="Nunito"/>
            </a:endParaRPr>
          </a:p>
          <a:p>
            <a:pPr indent="-361950" lvl="0" marL="457200" rtl="0" algn="just">
              <a:lnSpc>
                <a:spcPct val="100000"/>
              </a:lnSpc>
              <a:spcBef>
                <a:spcPts val="0"/>
              </a:spcBef>
              <a:spcAft>
                <a:spcPts val="0"/>
              </a:spcAft>
              <a:buClr>
                <a:srgbClr val="233A44"/>
              </a:buClr>
              <a:buSzPts val="2100"/>
              <a:buFont typeface="Nunito"/>
              <a:buAutoNum type="arabicPeriod"/>
            </a:pPr>
            <a:r>
              <a:rPr lang="es" sz="2100">
                <a:solidFill>
                  <a:srgbClr val="233A44"/>
                </a:solidFill>
                <a:latin typeface="Nunito"/>
                <a:ea typeface="Nunito"/>
                <a:cs typeface="Nunito"/>
                <a:sym typeface="Nunito"/>
              </a:rPr>
              <a:t>Precs i preguntes</a:t>
            </a:r>
            <a:endParaRPr sz="2100">
              <a:solidFill>
                <a:srgbClr val="233A44"/>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819150" y="183200"/>
            <a:ext cx="7505700" cy="954600"/>
          </a:xfrm>
          <a:prstGeom prst="rect">
            <a:avLst/>
          </a:prstGeom>
          <a:noFill/>
          <a:ln>
            <a:noFill/>
          </a:ln>
        </p:spPr>
        <p:txBody>
          <a:bodyPr anchorCtr="0" anchor="t" bIns="91425" lIns="91425" spcFirstLastPara="1" rIns="91425" wrap="square" tIns="91425">
            <a:noAutofit/>
          </a:bodyPr>
          <a:lstStyle/>
          <a:p>
            <a:pPr indent="-419100" lvl="0" marL="457200" rtl="0" algn="l">
              <a:lnSpc>
                <a:spcPct val="100000"/>
              </a:lnSpc>
              <a:spcBef>
                <a:spcPts val="0"/>
              </a:spcBef>
              <a:spcAft>
                <a:spcPts val="0"/>
              </a:spcAft>
              <a:buSzPts val="3000"/>
              <a:buAutoNum type="arabicPeriod"/>
            </a:pPr>
            <a:r>
              <a:rPr lang="es"/>
              <a:t>EQUIP DOCENT</a:t>
            </a:r>
            <a:endParaRPr/>
          </a:p>
        </p:txBody>
      </p:sp>
      <p:sp>
        <p:nvSpPr>
          <p:cNvPr id="141" name="Google Shape;141;p2"/>
          <p:cNvSpPr txBox="1"/>
          <p:nvPr>
            <p:ph idx="1" type="body"/>
          </p:nvPr>
        </p:nvSpPr>
        <p:spPr>
          <a:xfrm>
            <a:off x="2070025" y="796650"/>
            <a:ext cx="5138100" cy="4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b="1" lang="es" sz="1800">
                <a:solidFill>
                  <a:srgbClr val="233A44"/>
                </a:solidFill>
                <a:latin typeface="Nunito"/>
                <a:ea typeface="Nunito"/>
                <a:cs typeface="Nunito"/>
                <a:sym typeface="Nunito"/>
              </a:rPr>
              <a:t>Anna Pujol (5è A) i Nerea Martínez (5è B)</a:t>
            </a:r>
            <a:endParaRPr b="1" sz="1800">
              <a:solidFill>
                <a:srgbClr val="233A44"/>
              </a:solidFill>
              <a:latin typeface="Nunito"/>
              <a:ea typeface="Nunito"/>
              <a:cs typeface="Nunito"/>
              <a:sym typeface="Nunito"/>
            </a:endParaRPr>
          </a:p>
        </p:txBody>
      </p:sp>
      <p:sp>
        <p:nvSpPr>
          <p:cNvPr id="142" name="Google Shape;142;p2"/>
          <p:cNvSpPr txBox="1"/>
          <p:nvPr/>
        </p:nvSpPr>
        <p:spPr>
          <a:xfrm>
            <a:off x="399275" y="1861300"/>
            <a:ext cx="4053300" cy="2108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600"/>
              </a:spcBef>
              <a:spcAft>
                <a:spcPts val="0"/>
              </a:spcAft>
              <a:buClr>
                <a:schemeClr val="dk2"/>
              </a:buClr>
              <a:buSzPts val="1600"/>
              <a:buFont typeface="Calibri"/>
              <a:buChar char="-"/>
            </a:pPr>
            <a:r>
              <a:rPr b="1" lang="es" sz="1600">
                <a:solidFill>
                  <a:schemeClr val="dk2"/>
                </a:solidFill>
                <a:latin typeface="Nunito"/>
                <a:ea typeface="Nunito"/>
                <a:cs typeface="Nunito"/>
                <a:sym typeface="Nunito"/>
              </a:rPr>
              <a:t>Montse Dulcet i Eloi Vidal </a:t>
            </a:r>
            <a:r>
              <a:rPr lang="es" sz="1600">
                <a:solidFill>
                  <a:schemeClr val="dk2"/>
                </a:solidFill>
                <a:latin typeface="Nunito"/>
                <a:ea typeface="Nunito"/>
                <a:cs typeface="Nunito"/>
                <a:sym typeface="Nunito"/>
              </a:rPr>
              <a:t>(Música)</a:t>
            </a:r>
            <a:endParaRPr sz="1600">
              <a:solidFill>
                <a:schemeClr val="dk2"/>
              </a:solidFill>
              <a:latin typeface="Nunito"/>
              <a:ea typeface="Nunito"/>
              <a:cs typeface="Nunito"/>
              <a:sym typeface="Nunito"/>
            </a:endParaRPr>
          </a:p>
          <a:p>
            <a:pPr indent="-330200" lvl="0" marL="457200" rtl="0" algn="l">
              <a:lnSpc>
                <a:spcPct val="115000"/>
              </a:lnSpc>
              <a:spcBef>
                <a:spcPts val="0"/>
              </a:spcBef>
              <a:spcAft>
                <a:spcPts val="0"/>
              </a:spcAft>
              <a:buClr>
                <a:schemeClr val="dk2"/>
              </a:buClr>
              <a:buSzPts val="1600"/>
              <a:buFont typeface="Calibri"/>
              <a:buChar char="-"/>
            </a:pPr>
            <a:r>
              <a:rPr b="1" lang="es" sz="1600">
                <a:solidFill>
                  <a:schemeClr val="dk2"/>
                </a:solidFill>
                <a:latin typeface="Nunito"/>
                <a:ea typeface="Nunito"/>
                <a:cs typeface="Nunito"/>
                <a:sym typeface="Nunito"/>
              </a:rPr>
              <a:t>Marta Ollè </a:t>
            </a:r>
            <a:r>
              <a:rPr lang="es" sz="1600">
                <a:solidFill>
                  <a:schemeClr val="dk2"/>
                </a:solidFill>
                <a:latin typeface="Nunito"/>
                <a:ea typeface="Nunito"/>
                <a:cs typeface="Nunito"/>
                <a:sym typeface="Nunito"/>
              </a:rPr>
              <a:t>(Educació Física)</a:t>
            </a:r>
            <a:endParaRPr sz="1600">
              <a:solidFill>
                <a:schemeClr val="dk2"/>
              </a:solidFill>
              <a:latin typeface="Nunito"/>
              <a:ea typeface="Nunito"/>
              <a:cs typeface="Nunito"/>
              <a:sym typeface="Nunito"/>
            </a:endParaRPr>
          </a:p>
          <a:p>
            <a:pPr indent="-330200" lvl="0" marL="457200" rtl="0" algn="l">
              <a:lnSpc>
                <a:spcPct val="115000"/>
              </a:lnSpc>
              <a:spcBef>
                <a:spcPts val="0"/>
              </a:spcBef>
              <a:spcAft>
                <a:spcPts val="0"/>
              </a:spcAft>
              <a:buClr>
                <a:schemeClr val="dk2"/>
              </a:buClr>
              <a:buSzPts val="1600"/>
              <a:buFont typeface="Calibri"/>
              <a:buChar char="-"/>
            </a:pPr>
            <a:r>
              <a:rPr b="1" lang="es" sz="1600">
                <a:solidFill>
                  <a:schemeClr val="dk2"/>
                </a:solidFill>
                <a:latin typeface="Nunito"/>
                <a:ea typeface="Nunito"/>
                <a:cs typeface="Nunito"/>
                <a:sym typeface="Nunito"/>
              </a:rPr>
              <a:t>Ana Barragan</a:t>
            </a:r>
            <a:r>
              <a:rPr lang="es" sz="1600">
                <a:solidFill>
                  <a:schemeClr val="dk2"/>
                </a:solidFill>
                <a:latin typeface="Nunito"/>
                <a:ea typeface="Nunito"/>
                <a:cs typeface="Nunito"/>
                <a:sym typeface="Nunito"/>
              </a:rPr>
              <a:t> (Anglès)</a:t>
            </a:r>
            <a:endParaRPr sz="1600">
              <a:solidFill>
                <a:schemeClr val="dk2"/>
              </a:solidFill>
              <a:latin typeface="Nunito"/>
              <a:ea typeface="Nunito"/>
              <a:cs typeface="Nunito"/>
              <a:sym typeface="Nunito"/>
            </a:endParaRPr>
          </a:p>
          <a:p>
            <a:pPr indent="-330200" lvl="0" marL="457200" rtl="0" algn="l">
              <a:lnSpc>
                <a:spcPct val="115000"/>
              </a:lnSpc>
              <a:spcBef>
                <a:spcPts val="0"/>
              </a:spcBef>
              <a:spcAft>
                <a:spcPts val="0"/>
              </a:spcAft>
              <a:buClr>
                <a:schemeClr val="dk2"/>
              </a:buClr>
              <a:buSzPts val="1600"/>
              <a:buFont typeface="Nunito"/>
              <a:buChar char="-"/>
            </a:pPr>
            <a:r>
              <a:rPr b="1" lang="es" sz="1600">
                <a:solidFill>
                  <a:schemeClr val="dk2"/>
                </a:solidFill>
                <a:latin typeface="Nunito"/>
                <a:ea typeface="Nunito"/>
                <a:cs typeface="Nunito"/>
                <a:sym typeface="Nunito"/>
              </a:rPr>
              <a:t>Núria Piqué</a:t>
            </a:r>
            <a:r>
              <a:rPr lang="es" sz="1600">
                <a:solidFill>
                  <a:schemeClr val="dk2"/>
                </a:solidFill>
                <a:latin typeface="Nunito"/>
                <a:ea typeface="Nunito"/>
                <a:cs typeface="Nunito"/>
                <a:sym typeface="Nunito"/>
              </a:rPr>
              <a:t> (Religió)</a:t>
            </a:r>
            <a:endParaRPr sz="1600">
              <a:solidFill>
                <a:schemeClr val="dk2"/>
              </a:solidFill>
              <a:latin typeface="Nunito"/>
              <a:ea typeface="Nunito"/>
              <a:cs typeface="Nunito"/>
              <a:sym typeface="Nunito"/>
            </a:endParaRPr>
          </a:p>
          <a:p>
            <a:pPr indent="-330200" lvl="0" marL="457200" rtl="0" algn="l">
              <a:lnSpc>
                <a:spcPct val="115000"/>
              </a:lnSpc>
              <a:spcBef>
                <a:spcPts val="0"/>
              </a:spcBef>
              <a:spcAft>
                <a:spcPts val="0"/>
              </a:spcAft>
              <a:buClr>
                <a:schemeClr val="dk2"/>
              </a:buClr>
              <a:buSzPts val="1600"/>
              <a:buFont typeface="Calibri"/>
              <a:buChar char="-"/>
            </a:pPr>
            <a:r>
              <a:rPr b="1" lang="es" sz="1600">
                <a:solidFill>
                  <a:schemeClr val="dk2"/>
                </a:solidFill>
                <a:latin typeface="Nunito"/>
                <a:ea typeface="Nunito"/>
                <a:cs typeface="Nunito"/>
                <a:sym typeface="Nunito"/>
              </a:rPr>
              <a:t>Soraya Navas</a:t>
            </a:r>
            <a:r>
              <a:rPr lang="es" sz="1600">
                <a:solidFill>
                  <a:schemeClr val="dk2"/>
                </a:solidFill>
                <a:latin typeface="Nunito"/>
                <a:ea typeface="Nunito"/>
                <a:cs typeface="Nunito"/>
                <a:sym typeface="Nunito"/>
              </a:rPr>
              <a:t> (Atenció a la diversitat)</a:t>
            </a:r>
            <a:endParaRPr sz="1600">
              <a:solidFill>
                <a:schemeClr val="dk2"/>
              </a:solidFill>
              <a:latin typeface="Nunito"/>
              <a:ea typeface="Nunito"/>
              <a:cs typeface="Nunito"/>
              <a:sym typeface="Nunito"/>
            </a:endParaRPr>
          </a:p>
          <a:p>
            <a:pPr indent="-330200" lvl="0" marL="457200" rtl="0" algn="l">
              <a:lnSpc>
                <a:spcPct val="115000"/>
              </a:lnSpc>
              <a:spcBef>
                <a:spcPts val="0"/>
              </a:spcBef>
              <a:spcAft>
                <a:spcPts val="0"/>
              </a:spcAft>
              <a:buClr>
                <a:schemeClr val="dk2"/>
              </a:buClr>
              <a:buSzPts val="1600"/>
              <a:buFont typeface="Nunito"/>
              <a:buChar char="-"/>
            </a:pPr>
            <a:r>
              <a:rPr b="1" lang="es" sz="1600">
                <a:solidFill>
                  <a:schemeClr val="dk2"/>
                </a:solidFill>
                <a:latin typeface="Nunito"/>
                <a:ea typeface="Nunito"/>
                <a:cs typeface="Nunito"/>
                <a:sym typeface="Nunito"/>
              </a:rPr>
              <a:t>Núria Santaulària</a:t>
            </a:r>
            <a:r>
              <a:rPr lang="es" sz="1600">
                <a:solidFill>
                  <a:schemeClr val="dk2"/>
                </a:solidFill>
                <a:latin typeface="Nunito"/>
                <a:ea typeface="Nunito"/>
                <a:cs typeface="Nunito"/>
                <a:sym typeface="Nunito"/>
              </a:rPr>
              <a:t>, </a:t>
            </a:r>
            <a:r>
              <a:rPr b="1" lang="es" sz="1600">
                <a:solidFill>
                  <a:schemeClr val="dk2"/>
                </a:solidFill>
                <a:latin typeface="Nunito"/>
                <a:ea typeface="Nunito"/>
                <a:cs typeface="Nunito"/>
                <a:sym typeface="Nunito"/>
              </a:rPr>
              <a:t>Lori i Noelia</a:t>
            </a:r>
            <a:r>
              <a:rPr lang="es" sz="1600">
                <a:solidFill>
                  <a:schemeClr val="dk2"/>
                </a:solidFill>
                <a:latin typeface="Nunito"/>
                <a:ea typeface="Nunito"/>
                <a:cs typeface="Nunito"/>
                <a:sym typeface="Nunito"/>
              </a:rPr>
              <a:t> (Suport intensiu a l’escolarització inclusiva).</a:t>
            </a:r>
            <a:endParaRPr sz="1600">
              <a:solidFill>
                <a:schemeClr val="dk2"/>
              </a:solidFill>
              <a:latin typeface="Nunito"/>
              <a:ea typeface="Nunito"/>
              <a:cs typeface="Nunito"/>
              <a:sym typeface="Nunito"/>
            </a:endParaRPr>
          </a:p>
          <a:p>
            <a:pPr indent="0" lvl="0" marL="457200" rtl="0" algn="l">
              <a:lnSpc>
                <a:spcPct val="115000"/>
              </a:lnSpc>
              <a:spcBef>
                <a:spcPts val="0"/>
              </a:spcBef>
              <a:spcAft>
                <a:spcPts val="0"/>
              </a:spcAft>
              <a:buNone/>
            </a:pPr>
            <a:r>
              <a:t/>
            </a:r>
            <a:endParaRPr sz="1600">
              <a:solidFill>
                <a:schemeClr val="dk2"/>
              </a:solidFill>
              <a:latin typeface="Nunito"/>
              <a:ea typeface="Nunito"/>
              <a:cs typeface="Nunito"/>
              <a:sym typeface="Nunito"/>
            </a:endParaRPr>
          </a:p>
          <a:p>
            <a:pPr indent="0" lvl="0" marL="457200" marR="0" rtl="0" algn="l">
              <a:lnSpc>
                <a:spcPct val="115000"/>
              </a:lnSpc>
              <a:spcBef>
                <a:spcPts val="0"/>
              </a:spcBef>
              <a:spcAft>
                <a:spcPts val="0"/>
              </a:spcAft>
              <a:buNone/>
            </a:pPr>
            <a:r>
              <a:t/>
            </a:r>
            <a:endParaRPr sz="1700">
              <a:solidFill>
                <a:srgbClr val="233A44"/>
              </a:solidFill>
              <a:latin typeface="Nunito"/>
              <a:ea typeface="Nunito"/>
              <a:cs typeface="Nunito"/>
              <a:sym typeface="Nunito"/>
            </a:endParaRPr>
          </a:p>
        </p:txBody>
      </p:sp>
      <p:sp>
        <p:nvSpPr>
          <p:cNvPr id="143" name="Google Shape;143;p2"/>
          <p:cNvSpPr txBox="1"/>
          <p:nvPr>
            <p:ph idx="4294967295" type="ctrTitle"/>
          </p:nvPr>
        </p:nvSpPr>
        <p:spPr>
          <a:xfrm>
            <a:off x="799900" y="721675"/>
            <a:ext cx="1768800" cy="70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Nunito"/>
              <a:buNone/>
            </a:pPr>
            <a:r>
              <a:rPr b="0" i="0" lang="es" sz="2600" u="none" cap="none" strike="noStrike">
                <a:solidFill>
                  <a:schemeClr val="lt1"/>
                </a:solidFill>
                <a:latin typeface="Nunito"/>
                <a:ea typeface="Nunito"/>
                <a:cs typeface="Nunito"/>
                <a:sym typeface="Nunito"/>
              </a:rPr>
              <a:t>Tutores:</a:t>
            </a:r>
            <a:endParaRPr b="0" i="0" sz="2600" u="none" cap="none" strike="noStrike">
              <a:solidFill>
                <a:schemeClr val="lt1"/>
              </a:solidFill>
              <a:latin typeface="Nunito"/>
              <a:ea typeface="Nunito"/>
              <a:cs typeface="Nunito"/>
              <a:sym typeface="Nunito"/>
            </a:endParaRPr>
          </a:p>
        </p:txBody>
      </p:sp>
      <p:sp>
        <p:nvSpPr>
          <p:cNvPr id="144" name="Google Shape;144;p2"/>
          <p:cNvSpPr txBox="1"/>
          <p:nvPr>
            <p:ph idx="4294967295" type="ctrTitle"/>
          </p:nvPr>
        </p:nvSpPr>
        <p:spPr>
          <a:xfrm>
            <a:off x="819150" y="1348600"/>
            <a:ext cx="39342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Nunito"/>
              <a:buNone/>
            </a:pPr>
            <a:r>
              <a:rPr b="0" i="0" lang="es" sz="2600" u="none" cap="none" strike="noStrike">
                <a:solidFill>
                  <a:schemeClr val="lt1"/>
                </a:solidFill>
                <a:latin typeface="Nunito"/>
                <a:ea typeface="Nunito"/>
                <a:cs typeface="Nunito"/>
                <a:sym typeface="Nunito"/>
              </a:rPr>
              <a:t>Especialistes:</a:t>
            </a:r>
            <a:endParaRPr b="0" i="0" sz="2600" u="none" cap="none" strike="noStrike">
              <a:solidFill>
                <a:schemeClr val="lt1"/>
              </a:solidFill>
              <a:latin typeface="Nunito"/>
              <a:ea typeface="Nunito"/>
              <a:cs typeface="Nunito"/>
              <a:sym typeface="Nunito"/>
            </a:endParaRPr>
          </a:p>
        </p:txBody>
      </p:sp>
      <p:pic>
        <p:nvPicPr>
          <p:cNvPr id="145" name="Google Shape;145;p2"/>
          <p:cNvPicPr preferRelativeResize="0"/>
          <p:nvPr/>
        </p:nvPicPr>
        <p:blipFill rotWithShape="1">
          <a:blip r:embed="rId3">
            <a:alphaModFix/>
          </a:blip>
          <a:srcRect b="0" l="0" r="0" t="22227"/>
          <a:stretch/>
        </p:blipFill>
        <p:spPr>
          <a:xfrm>
            <a:off x="5382775" y="1770949"/>
            <a:ext cx="1112099" cy="1153198"/>
          </a:xfrm>
          <a:prstGeom prst="rect">
            <a:avLst/>
          </a:prstGeom>
          <a:noFill/>
          <a:ln>
            <a:noFill/>
          </a:ln>
        </p:spPr>
      </p:pic>
      <p:pic>
        <p:nvPicPr>
          <p:cNvPr id="146" name="Google Shape;146;p2"/>
          <p:cNvPicPr preferRelativeResize="0"/>
          <p:nvPr/>
        </p:nvPicPr>
        <p:blipFill rotWithShape="1">
          <a:blip r:embed="rId4">
            <a:alphaModFix/>
          </a:blip>
          <a:srcRect b="0" l="20297" r="13000" t="26691"/>
          <a:stretch/>
        </p:blipFill>
        <p:spPr>
          <a:xfrm>
            <a:off x="6937275" y="3183587"/>
            <a:ext cx="1308851" cy="1078925"/>
          </a:xfrm>
          <a:prstGeom prst="rect">
            <a:avLst/>
          </a:prstGeom>
          <a:noFill/>
          <a:ln>
            <a:noFill/>
          </a:ln>
        </p:spPr>
      </p:pic>
      <p:pic>
        <p:nvPicPr>
          <p:cNvPr id="147" name="Google Shape;147;p2"/>
          <p:cNvPicPr preferRelativeResize="0"/>
          <p:nvPr/>
        </p:nvPicPr>
        <p:blipFill rotWithShape="1">
          <a:blip r:embed="rId5">
            <a:alphaModFix/>
          </a:blip>
          <a:srcRect b="0" l="0" r="0" t="6881"/>
          <a:stretch/>
        </p:blipFill>
        <p:spPr>
          <a:xfrm>
            <a:off x="6587350" y="1770950"/>
            <a:ext cx="928850" cy="1153198"/>
          </a:xfrm>
          <a:prstGeom prst="rect">
            <a:avLst/>
          </a:prstGeom>
          <a:noFill/>
          <a:ln>
            <a:noFill/>
          </a:ln>
        </p:spPr>
      </p:pic>
      <p:pic>
        <p:nvPicPr>
          <p:cNvPr id="148" name="Google Shape;148;p2"/>
          <p:cNvPicPr preferRelativeResize="0"/>
          <p:nvPr/>
        </p:nvPicPr>
        <p:blipFill rotWithShape="1">
          <a:blip r:embed="rId6">
            <a:alphaModFix/>
          </a:blip>
          <a:srcRect b="14628" l="30879" r="32910" t="25566"/>
          <a:stretch/>
        </p:blipFill>
        <p:spPr>
          <a:xfrm>
            <a:off x="7608675" y="1808100"/>
            <a:ext cx="928848" cy="1078925"/>
          </a:xfrm>
          <a:prstGeom prst="rect">
            <a:avLst/>
          </a:prstGeom>
          <a:noFill/>
          <a:ln>
            <a:noFill/>
          </a:ln>
        </p:spPr>
      </p:pic>
      <p:pic>
        <p:nvPicPr>
          <p:cNvPr descr="P:\Cicle Mitjà\3r\0 Silvia\0 3r 2020-21\REUNIÓ DE PARES 20-21\IMG-0737.jpg" id="149" name="Google Shape;149;p2"/>
          <p:cNvPicPr preferRelativeResize="0"/>
          <p:nvPr/>
        </p:nvPicPr>
        <p:blipFill rotWithShape="1">
          <a:blip r:embed="rId7">
            <a:alphaModFix/>
          </a:blip>
          <a:srcRect b="0" l="0" r="0" t="0"/>
          <a:stretch/>
        </p:blipFill>
        <p:spPr>
          <a:xfrm>
            <a:off x="6090286" y="3183563"/>
            <a:ext cx="720014" cy="10789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3b69e4a428_0_5"/>
          <p:cNvSpPr txBox="1"/>
          <p:nvPr>
            <p:ph type="title"/>
          </p:nvPr>
        </p:nvSpPr>
        <p:spPr>
          <a:xfrm>
            <a:off x="819150" y="652125"/>
            <a:ext cx="47436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2. CALENDARI DE CURS</a:t>
            </a:r>
            <a:endParaRPr/>
          </a:p>
        </p:txBody>
      </p:sp>
      <p:sp>
        <p:nvSpPr>
          <p:cNvPr id="155" name="Google Shape;155;g13b69e4a428_0_5"/>
          <p:cNvSpPr txBox="1"/>
          <p:nvPr>
            <p:ph idx="1" type="body"/>
          </p:nvPr>
        </p:nvSpPr>
        <p:spPr>
          <a:xfrm>
            <a:off x="4847675" y="2039100"/>
            <a:ext cx="3829500" cy="244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SzPts val="1300"/>
              <a:buNone/>
            </a:pPr>
            <a:r>
              <a:rPr lang="es" sz="1500">
                <a:solidFill>
                  <a:srgbClr val="233A44"/>
                </a:solidFill>
                <a:latin typeface="Nunito"/>
                <a:ea typeface="Nunito"/>
                <a:cs typeface="Nunito"/>
                <a:sym typeface="Nunito"/>
              </a:rPr>
              <a:t>31/10/2022, dilluns (29-30-31-1)</a:t>
            </a:r>
            <a:endParaRPr sz="1500">
              <a:solidFill>
                <a:srgbClr val="233A44"/>
              </a:solidFill>
              <a:latin typeface="Nunito"/>
              <a:ea typeface="Nunito"/>
              <a:cs typeface="Nunito"/>
              <a:sym typeface="Nunito"/>
            </a:endParaRPr>
          </a:p>
          <a:p>
            <a:pPr indent="0" lvl="0" marL="0" rtl="0" algn="l">
              <a:lnSpc>
                <a:spcPct val="150000"/>
              </a:lnSpc>
              <a:spcBef>
                <a:spcPts val="1200"/>
              </a:spcBef>
              <a:spcAft>
                <a:spcPts val="0"/>
              </a:spcAft>
              <a:buSzPts val="1300"/>
              <a:buNone/>
            </a:pPr>
            <a:r>
              <a:rPr lang="es" sz="1500">
                <a:solidFill>
                  <a:srgbClr val="233A44"/>
                </a:solidFill>
                <a:latin typeface="Nunito"/>
                <a:ea typeface="Nunito"/>
                <a:cs typeface="Nunito"/>
                <a:sym typeface="Nunito"/>
              </a:rPr>
              <a:t>09/12/2022, divendres (8-9-10-11)</a:t>
            </a:r>
            <a:endParaRPr sz="1500">
              <a:solidFill>
                <a:srgbClr val="233A44"/>
              </a:solidFill>
              <a:latin typeface="Nunito"/>
              <a:ea typeface="Nunito"/>
              <a:cs typeface="Nunito"/>
              <a:sym typeface="Nunito"/>
            </a:endParaRPr>
          </a:p>
          <a:p>
            <a:pPr indent="0" lvl="0" marL="0" rtl="0" algn="l">
              <a:lnSpc>
                <a:spcPct val="150000"/>
              </a:lnSpc>
              <a:spcBef>
                <a:spcPts val="1200"/>
              </a:spcBef>
              <a:spcAft>
                <a:spcPts val="0"/>
              </a:spcAft>
              <a:buSzPts val="1300"/>
              <a:buNone/>
            </a:pPr>
            <a:r>
              <a:rPr lang="es" sz="1500">
                <a:solidFill>
                  <a:srgbClr val="233A44"/>
                </a:solidFill>
                <a:latin typeface="Nunito"/>
                <a:ea typeface="Nunito"/>
                <a:cs typeface="Nunito"/>
                <a:sym typeface="Nunito"/>
              </a:rPr>
              <a:t>17/02/2023, divendres (17-18-19)</a:t>
            </a:r>
            <a:endParaRPr sz="1500">
              <a:solidFill>
                <a:srgbClr val="233A44"/>
              </a:solidFill>
              <a:latin typeface="Nunito"/>
              <a:ea typeface="Nunito"/>
              <a:cs typeface="Nunito"/>
              <a:sym typeface="Nunito"/>
            </a:endParaRPr>
          </a:p>
          <a:p>
            <a:pPr indent="0" lvl="0" marL="0" rtl="0" algn="l">
              <a:lnSpc>
                <a:spcPct val="150000"/>
              </a:lnSpc>
              <a:spcBef>
                <a:spcPts val="1200"/>
              </a:spcBef>
              <a:spcAft>
                <a:spcPts val="0"/>
              </a:spcAft>
              <a:buSzPts val="1300"/>
              <a:buNone/>
            </a:pPr>
            <a:r>
              <a:rPr lang="es" sz="1500">
                <a:solidFill>
                  <a:srgbClr val="233A44"/>
                </a:solidFill>
                <a:latin typeface="Nunito"/>
                <a:ea typeface="Nunito"/>
                <a:cs typeface="Nunito"/>
                <a:sym typeface="Nunito"/>
              </a:rPr>
              <a:t>02/03/2023, dijous (2-3-4-5)</a:t>
            </a:r>
            <a:endParaRPr sz="1500">
              <a:solidFill>
                <a:srgbClr val="233A44"/>
              </a:solidFill>
              <a:latin typeface="Nunito"/>
              <a:ea typeface="Nunito"/>
              <a:cs typeface="Nunito"/>
              <a:sym typeface="Nunito"/>
            </a:endParaRPr>
          </a:p>
          <a:p>
            <a:pPr indent="0" lvl="0" marL="0" rtl="0" algn="l">
              <a:lnSpc>
                <a:spcPct val="150000"/>
              </a:lnSpc>
              <a:spcBef>
                <a:spcPts val="1200"/>
              </a:spcBef>
              <a:spcAft>
                <a:spcPts val="0"/>
              </a:spcAft>
              <a:buSzPts val="1300"/>
              <a:buNone/>
            </a:pPr>
            <a:r>
              <a:rPr lang="es" sz="1500">
                <a:solidFill>
                  <a:srgbClr val="233A44"/>
                </a:solidFill>
                <a:latin typeface="Nunito"/>
                <a:ea typeface="Nunito"/>
                <a:cs typeface="Nunito"/>
                <a:sym typeface="Nunito"/>
              </a:rPr>
              <a:t>29/05/2023, dilluns (27-28-29)</a:t>
            </a:r>
            <a:endParaRPr sz="1500">
              <a:solidFill>
                <a:srgbClr val="233A44"/>
              </a:solidFill>
              <a:latin typeface="Nunito"/>
              <a:ea typeface="Nunito"/>
              <a:cs typeface="Nunito"/>
              <a:sym typeface="Nunito"/>
            </a:endParaRPr>
          </a:p>
          <a:p>
            <a:pPr indent="0" lvl="0" marL="0" rtl="0" algn="l">
              <a:lnSpc>
                <a:spcPct val="115000"/>
              </a:lnSpc>
              <a:spcBef>
                <a:spcPts val="1200"/>
              </a:spcBef>
              <a:spcAft>
                <a:spcPts val="0"/>
              </a:spcAft>
              <a:buSzPts val="1300"/>
              <a:buNone/>
            </a:pPr>
            <a:r>
              <a:t/>
            </a:r>
            <a:endParaRPr/>
          </a:p>
        </p:txBody>
      </p:sp>
      <p:sp>
        <p:nvSpPr>
          <p:cNvPr id="156" name="Google Shape;156;g13b69e4a428_0_5"/>
          <p:cNvSpPr txBox="1"/>
          <p:nvPr>
            <p:ph idx="4294967295" type="ctrTitle"/>
          </p:nvPr>
        </p:nvSpPr>
        <p:spPr>
          <a:xfrm>
            <a:off x="4742975" y="1340675"/>
            <a:ext cx="3934200" cy="55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Nunito"/>
              <a:buNone/>
            </a:pPr>
            <a:r>
              <a:rPr b="0" i="0" lang="es" sz="2400" u="none" cap="none" strike="noStrike">
                <a:solidFill>
                  <a:schemeClr val="lt1"/>
                </a:solidFill>
                <a:latin typeface="Nunito"/>
                <a:ea typeface="Nunito"/>
                <a:cs typeface="Nunito"/>
                <a:sym typeface="Nunito"/>
              </a:rPr>
              <a:t>Dies de lliure disposició: </a:t>
            </a:r>
            <a:endParaRPr b="0" i="0" sz="2400" u="none" cap="none" strike="noStrike">
              <a:solidFill>
                <a:schemeClr val="lt1"/>
              </a:solidFill>
              <a:latin typeface="Nunito"/>
              <a:ea typeface="Nunito"/>
              <a:cs typeface="Nunito"/>
              <a:sym typeface="Nunito"/>
            </a:endParaRPr>
          </a:p>
        </p:txBody>
      </p:sp>
      <p:sp>
        <p:nvSpPr>
          <p:cNvPr id="157" name="Google Shape;157;g13b69e4a428_0_5"/>
          <p:cNvSpPr txBox="1"/>
          <p:nvPr>
            <p:ph idx="1" type="body"/>
          </p:nvPr>
        </p:nvSpPr>
        <p:spPr>
          <a:xfrm>
            <a:off x="819150" y="1490900"/>
            <a:ext cx="3375000" cy="3168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SzPts val="1300"/>
              <a:buNone/>
            </a:pPr>
            <a:r>
              <a:rPr lang="es" sz="1600" u="sng">
                <a:solidFill>
                  <a:srgbClr val="233A44"/>
                </a:solidFill>
                <a:latin typeface="Nunito"/>
                <a:ea typeface="Nunito"/>
                <a:cs typeface="Nunito"/>
                <a:sym typeface="Nunito"/>
              </a:rPr>
              <a:t>Inici de curs</a:t>
            </a:r>
            <a:r>
              <a:rPr lang="es" sz="1600">
                <a:solidFill>
                  <a:srgbClr val="233A44"/>
                </a:solidFill>
                <a:latin typeface="Nunito"/>
                <a:ea typeface="Nunito"/>
                <a:cs typeface="Nunito"/>
                <a:sym typeface="Nunito"/>
              </a:rPr>
              <a:t>: 5 de setembre</a:t>
            </a:r>
            <a:endParaRPr sz="1600">
              <a:solidFill>
                <a:srgbClr val="233A44"/>
              </a:solidFill>
              <a:latin typeface="Nunito"/>
              <a:ea typeface="Nunito"/>
              <a:cs typeface="Nunito"/>
              <a:sym typeface="Nunito"/>
            </a:endParaRPr>
          </a:p>
          <a:p>
            <a:pPr indent="0" lvl="0" marL="0" rtl="0" algn="just">
              <a:lnSpc>
                <a:spcPct val="150000"/>
              </a:lnSpc>
              <a:spcBef>
                <a:spcPts val="1200"/>
              </a:spcBef>
              <a:spcAft>
                <a:spcPts val="0"/>
              </a:spcAft>
              <a:buSzPts val="1300"/>
              <a:buNone/>
            </a:pPr>
            <a:r>
              <a:rPr b="1" lang="es" sz="1600">
                <a:solidFill>
                  <a:srgbClr val="233A44"/>
                </a:solidFill>
                <a:latin typeface="Nunito"/>
                <a:ea typeface="Nunito"/>
                <a:cs typeface="Nunito"/>
                <a:sym typeface="Nunito"/>
              </a:rPr>
              <a:t>Vacances de Nadal:</a:t>
            </a:r>
            <a:r>
              <a:rPr lang="es" sz="1600">
                <a:solidFill>
                  <a:srgbClr val="233A44"/>
                </a:solidFill>
                <a:latin typeface="Nunito"/>
                <a:ea typeface="Nunito"/>
                <a:cs typeface="Nunito"/>
                <a:sym typeface="Nunito"/>
              </a:rPr>
              <a:t> del 22 de desembre al 8 de gener</a:t>
            </a:r>
            <a:endParaRPr sz="1600">
              <a:solidFill>
                <a:srgbClr val="233A44"/>
              </a:solidFill>
              <a:latin typeface="Nunito"/>
              <a:ea typeface="Nunito"/>
              <a:cs typeface="Nunito"/>
              <a:sym typeface="Nunito"/>
            </a:endParaRPr>
          </a:p>
          <a:p>
            <a:pPr indent="0" lvl="0" marL="0" rtl="0" algn="just">
              <a:lnSpc>
                <a:spcPct val="150000"/>
              </a:lnSpc>
              <a:spcBef>
                <a:spcPts val="1200"/>
              </a:spcBef>
              <a:spcAft>
                <a:spcPts val="0"/>
              </a:spcAft>
              <a:buSzPts val="1300"/>
              <a:buNone/>
            </a:pPr>
            <a:r>
              <a:rPr b="1" lang="es" sz="1600">
                <a:solidFill>
                  <a:srgbClr val="233A44"/>
                </a:solidFill>
                <a:latin typeface="Nunito"/>
                <a:ea typeface="Nunito"/>
                <a:cs typeface="Nunito"/>
                <a:sym typeface="Nunito"/>
              </a:rPr>
              <a:t>Setmana Santa</a:t>
            </a:r>
            <a:r>
              <a:rPr lang="es" sz="1600">
                <a:solidFill>
                  <a:srgbClr val="233A44"/>
                </a:solidFill>
                <a:latin typeface="Nunito"/>
                <a:ea typeface="Nunito"/>
                <a:cs typeface="Nunito"/>
                <a:sym typeface="Nunito"/>
              </a:rPr>
              <a:t>: del 3 al 10 d’abril</a:t>
            </a:r>
            <a:endParaRPr sz="1600">
              <a:solidFill>
                <a:srgbClr val="233A44"/>
              </a:solidFill>
              <a:latin typeface="Nunito"/>
              <a:ea typeface="Nunito"/>
              <a:cs typeface="Nunito"/>
              <a:sym typeface="Nunito"/>
            </a:endParaRPr>
          </a:p>
          <a:p>
            <a:pPr indent="0" lvl="0" marL="0" rtl="0" algn="just">
              <a:lnSpc>
                <a:spcPct val="150000"/>
              </a:lnSpc>
              <a:spcBef>
                <a:spcPts val="1200"/>
              </a:spcBef>
              <a:spcAft>
                <a:spcPts val="0"/>
              </a:spcAft>
              <a:buSzPts val="1300"/>
              <a:buNone/>
            </a:pPr>
            <a:r>
              <a:rPr b="1" lang="es" sz="1600">
                <a:solidFill>
                  <a:srgbClr val="233A44"/>
                </a:solidFill>
                <a:latin typeface="Nunito"/>
                <a:ea typeface="Nunito"/>
                <a:cs typeface="Nunito"/>
                <a:sym typeface="Nunito"/>
              </a:rPr>
              <a:t>Inici jornada intensiva</a:t>
            </a:r>
            <a:r>
              <a:rPr lang="es" sz="1600">
                <a:solidFill>
                  <a:srgbClr val="233A44"/>
                </a:solidFill>
                <a:latin typeface="Nunito"/>
                <a:ea typeface="Nunito"/>
                <a:cs typeface="Nunito"/>
                <a:sym typeface="Nunito"/>
              </a:rPr>
              <a:t>: 5 de juny</a:t>
            </a:r>
            <a:endParaRPr sz="1600">
              <a:solidFill>
                <a:srgbClr val="233A44"/>
              </a:solidFill>
              <a:latin typeface="Nunito"/>
              <a:ea typeface="Nunito"/>
              <a:cs typeface="Nunito"/>
              <a:sym typeface="Nunito"/>
            </a:endParaRPr>
          </a:p>
          <a:p>
            <a:pPr indent="0" lvl="0" marL="0" rtl="0" algn="just">
              <a:lnSpc>
                <a:spcPct val="150000"/>
              </a:lnSpc>
              <a:spcBef>
                <a:spcPts val="1200"/>
              </a:spcBef>
              <a:spcAft>
                <a:spcPts val="0"/>
              </a:spcAft>
              <a:buSzPts val="1300"/>
              <a:buNone/>
            </a:pPr>
            <a:r>
              <a:rPr lang="es" sz="1600" u="sng">
                <a:solidFill>
                  <a:srgbClr val="233A44"/>
                </a:solidFill>
                <a:latin typeface="Nunito"/>
                <a:ea typeface="Nunito"/>
                <a:cs typeface="Nunito"/>
                <a:sym typeface="Nunito"/>
              </a:rPr>
              <a:t>Fi de curs:</a:t>
            </a:r>
            <a:r>
              <a:rPr lang="es" sz="1600">
                <a:solidFill>
                  <a:srgbClr val="233A44"/>
                </a:solidFill>
                <a:latin typeface="Nunito"/>
                <a:ea typeface="Nunito"/>
                <a:cs typeface="Nunito"/>
                <a:sym typeface="Nunito"/>
              </a:rPr>
              <a:t> 22 de juny</a:t>
            </a:r>
            <a:endParaRPr sz="1600">
              <a:solidFill>
                <a:srgbClr val="233A44"/>
              </a:solidFill>
              <a:latin typeface="Nunito"/>
              <a:ea typeface="Nunito"/>
              <a:cs typeface="Nunito"/>
              <a:sym typeface="Nunito"/>
            </a:endParaRPr>
          </a:p>
          <a:p>
            <a:pPr indent="0" lvl="0" marL="0" rtl="0" algn="l">
              <a:lnSpc>
                <a:spcPct val="115000"/>
              </a:lnSpc>
              <a:spcBef>
                <a:spcPts val="1200"/>
              </a:spcBef>
              <a:spcAft>
                <a:spcPts val="0"/>
              </a:spcAft>
              <a:buSzPts val="1300"/>
              <a:buNone/>
            </a:pPr>
            <a:r>
              <a:t/>
            </a:r>
            <a:endParaRPr/>
          </a:p>
        </p:txBody>
      </p:sp>
      <p:cxnSp>
        <p:nvCxnSpPr>
          <p:cNvPr id="158" name="Google Shape;158;g13b69e4a428_0_5"/>
          <p:cNvCxnSpPr/>
          <p:nvPr/>
        </p:nvCxnSpPr>
        <p:spPr>
          <a:xfrm>
            <a:off x="4498550" y="1531775"/>
            <a:ext cx="8100" cy="26283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3b69e4a428_0_15"/>
          <p:cNvSpPr txBox="1"/>
          <p:nvPr>
            <p:ph type="title"/>
          </p:nvPr>
        </p:nvSpPr>
        <p:spPr>
          <a:xfrm>
            <a:off x="819150" y="4828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3. HORARI</a:t>
            </a:r>
            <a:endParaRPr/>
          </a:p>
        </p:txBody>
      </p:sp>
      <p:sp>
        <p:nvSpPr>
          <p:cNvPr id="164" name="Google Shape;164;g13b69e4a428_0_15"/>
          <p:cNvSpPr txBox="1"/>
          <p:nvPr>
            <p:ph idx="1" type="body"/>
          </p:nvPr>
        </p:nvSpPr>
        <p:spPr>
          <a:xfrm>
            <a:off x="819150" y="1105900"/>
            <a:ext cx="7871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1600">
                <a:solidFill>
                  <a:srgbClr val="233A44"/>
                </a:solidFill>
                <a:latin typeface="Nunito"/>
                <a:ea typeface="Nunito"/>
                <a:cs typeface="Nunito"/>
                <a:sym typeface="Nunito"/>
              </a:rPr>
              <a:t>SETEMBRE</a:t>
            </a:r>
            <a:endParaRPr b="1" sz="1600">
              <a:solidFill>
                <a:srgbClr val="233A44"/>
              </a:solidFill>
              <a:latin typeface="Nunito"/>
              <a:ea typeface="Nunito"/>
              <a:cs typeface="Nunito"/>
              <a:sym typeface="Nunito"/>
            </a:endParaRPr>
          </a:p>
          <a:p>
            <a:pPr indent="0" lvl="0" marL="0" rtl="0" algn="l">
              <a:lnSpc>
                <a:spcPct val="115000"/>
              </a:lnSpc>
              <a:spcBef>
                <a:spcPts val="1200"/>
              </a:spcBef>
              <a:spcAft>
                <a:spcPts val="0"/>
              </a:spcAft>
              <a:buSzPts val="1300"/>
              <a:buNone/>
            </a:pPr>
            <a:r>
              <a:rPr lang="es" sz="1600">
                <a:solidFill>
                  <a:srgbClr val="233A44"/>
                </a:solidFill>
                <a:latin typeface="Nunito"/>
                <a:ea typeface="Nunito"/>
                <a:cs typeface="Nunito"/>
                <a:sym typeface="Nunito"/>
              </a:rPr>
              <a:t>C</a:t>
            </a:r>
            <a:r>
              <a:rPr lang="es" sz="1600">
                <a:solidFill>
                  <a:srgbClr val="233A44"/>
                </a:solidFill>
                <a:latin typeface="Nunito"/>
                <a:ea typeface="Nunito"/>
                <a:cs typeface="Nunito"/>
                <a:sym typeface="Nunito"/>
              </a:rPr>
              <a:t>omença el dia 5 setembre</a:t>
            </a:r>
            <a:endParaRPr sz="1600">
              <a:solidFill>
                <a:srgbClr val="233A44"/>
              </a:solidFill>
              <a:latin typeface="Nunito"/>
              <a:ea typeface="Nunito"/>
              <a:cs typeface="Nunito"/>
              <a:sym typeface="Nunito"/>
            </a:endParaRPr>
          </a:p>
          <a:p>
            <a:pPr indent="0" lvl="0" marL="0" rtl="0" algn="l">
              <a:lnSpc>
                <a:spcPct val="115000"/>
              </a:lnSpc>
              <a:spcBef>
                <a:spcPts val="1200"/>
              </a:spcBef>
              <a:spcAft>
                <a:spcPts val="0"/>
              </a:spcAft>
              <a:buSzPts val="1300"/>
              <a:buNone/>
            </a:pPr>
            <a:r>
              <a:rPr lang="es" sz="1600">
                <a:solidFill>
                  <a:srgbClr val="233A44"/>
                </a:solidFill>
                <a:latin typeface="Nunito"/>
                <a:ea typeface="Nunito"/>
                <a:cs typeface="Nunito"/>
                <a:sym typeface="Nunito"/>
              </a:rPr>
              <a:t>Primària   8'45 a 12'45h (dilluns a divendres)</a:t>
            </a:r>
            <a:endParaRPr sz="1600">
              <a:solidFill>
                <a:srgbClr val="233A44"/>
              </a:solidFill>
              <a:latin typeface="Nunito"/>
              <a:ea typeface="Nunito"/>
              <a:cs typeface="Nunito"/>
              <a:sym typeface="Nunito"/>
            </a:endParaRPr>
          </a:p>
          <a:p>
            <a:pPr indent="0" lvl="0" marL="0" rtl="0" algn="l">
              <a:lnSpc>
                <a:spcPct val="115000"/>
              </a:lnSpc>
              <a:spcBef>
                <a:spcPts val="1200"/>
              </a:spcBef>
              <a:spcAft>
                <a:spcPts val="0"/>
              </a:spcAft>
              <a:buSzPts val="1300"/>
              <a:buNone/>
            </a:pPr>
            <a:r>
              <a:t/>
            </a:r>
            <a:endParaRPr sz="1600">
              <a:solidFill>
                <a:srgbClr val="233A44"/>
              </a:solidFill>
              <a:latin typeface="Nunito"/>
              <a:ea typeface="Nunito"/>
              <a:cs typeface="Nunito"/>
              <a:sym typeface="Nunito"/>
            </a:endParaRPr>
          </a:p>
          <a:p>
            <a:pPr indent="0" lvl="0" marL="0" rtl="0" algn="l">
              <a:lnSpc>
                <a:spcPct val="115000"/>
              </a:lnSpc>
              <a:spcBef>
                <a:spcPts val="0"/>
              </a:spcBef>
              <a:spcAft>
                <a:spcPts val="0"/>
              </a:spcAft>
              <a:buSzPts val="1300"/>
              <a:buNone/>
            </a:pPr>
            <a:r>
              <a:rPr b="1" lang="es" sz="1600">
                <a:solidFill>
                  <a:srgbClr val="233A44"/>
                </a:solidFill>
                <a:latin typeface="Nunito"/>
                <a:ea typeface="Nunito"/>
                <a:cs typeface="Nunito"/>
                <a:sym typeface="Nunito"/>
              </a:rPr>
              <a:t>OCTUBRE A MAIG</a:t>
            </a:r>
            <a:endParaRPr b="1" sz="1600">
              <a:solidFill>
                <a:srgbClr val="233A44"/>
              </a:solidFill>
              <a:latin typeface="Nunito"/>
              <a:ea typeface="Nunito"/>
              <a:cs typeface="Nunito"/>
              <a:sym typeface="Nunito"/>
            </a:endParaRPr>
          </a:p>
          <a:p>
            <a:pPr indent="0" lvl="0" marL="0" rtl="0" algn="l">
              <a:lnSpc>
                <a:spcPct val="115000"/>
              </a:lnSpc>
              <a:spcBef>
                <a:spcPts val="1200"/>
              </a:spcBef>
              <a:spcAft>
                <a:spcPts val="0"/>
              </a:spcAft>
              <a:buSzPts val="1300"/>
              <a:buNone/>
            </a:pPr>
            <a:r>
              <a:rPr lang="es" sz="1600">
                <a:solidFill>
                  <a:srgbClr val="233A44"/>
                </a:solidFill>
                <a:latin typeface="Nunito"/>
                <a:ea typeface="Nunito"/>
                <a:cs typeface="Nunito"/>
                <a:sym typeface="Nunito"/>
              </a:rPr>
              <a:t>P</a:t>
            </a:r>
            <a:r>
              <a:rPr lang="es" sz="1600">
                <a:solidFill>
                  <a:srgbClr val="233A44"/>
                </a:solidFill>
                <a:latin typeface="Nunito"/>
                <a:ea typeface="Nunito"/>
                <a:cs typeface="Nunito"/>
                <a:sym typeface="Nunito"/>
              </a:rPr>
              <a:t>rimària                   8'45 a 12'30 i 14'45 a 16'15 (dilluns, dimarts, dijous, divendres)</a:t>
            </a:r>
            <a:endParaRPr sz="1600">
              <a:solidFill>
                <a:srgbClr val="233A44"/>
              </a:solidFill>
              <a:latin typeface="Nunito"/>
              <a:ea typeface="Nunito"/>
              <a:cs typeface="Nunito"/>
              <a:sym typeface="Nunito"/>
            </a:endParaRPr>
          </a:p>
          <a:p>
            <a:pPr indent="0" lvl="0" marL="0" rtl="0" algn="l">
              <a:lnSpc>
                <a:spcPct val="115000"/>
              </a:lnSpc>
              <a:spcBef>
                <a:spcPts val="1200"/>
              </a:spcBef>
              <a:spcAft>
                <a:spcPts val="0"/>
              </a:spcAft>
              <a:buSzPts val="1300"/>
              <a:buNone/>
            </a:pPr>
            <a:r>
              <a:rPr lang="es" sz="1600">
                <a:solidFill>
                  <a:srgbClr val="233A44"/>
                </a:solidFill>
                <a:latin typeface="Nunito"/>
                <a:ea typeface="Nunito"/>
                <a:cs typeface="Nunito"/>
                <a:sym typeface="Nunito"/>
              </a:rPr>
              <a:t>                                 8'45 a 12'45 (dimecres) </a:t>
            </a:r>
            <a:r>
              <a:rPr b="1" lang="es" sz="1400">
                <a:solidFill>
                  <a:srgbClr val="233A44"/>
                </a:solidFill>
                <a:latin typeface="Nunito"/>
                <a:ea typeface="Nunito"/>
                <a:cs typeface="Nunito"/>
                <a:sym typeface="Nunito"/>
              </a:rPr>
              <a:t>LA T</a:t>
            </a:r>
            <a:r>
              <a:rPr b="1" lang="es" sz="1400">
                <a:solidFill>
                  <a:srgbClr val="233A44"/>
                </a:solidFill>
                <a:latin typeface="Nunito"/>
                <a:ea typeface="Nunito"/>
                <a:cs typeface="Nunito"/>
                <a:sym typeface="Nunito"/>
              </a:rPr>
              <a:t>ARDA LA COBREIX L’ESPAI MIGDIA</a:t>
            </a:r>
            <a:endParaRPr b="1" sz="1400">
              <a:solidFill>
                <a:srgbClr val="233A44"/>
              </a:solidFill>
              <a:latin typeface="Nunito"/>
              <a:ea typeface="Nunito"/>
              <a:cs typeface="Nunito"/>
              <a:sym typeface="Nunito"/>
            </a:endParaRPr>
          </a:p>
          <a:p>
            <a:pPr indent="0" lvl="0" marL="0" rtl="0" algn="l">
              <a:lnSpc>
                <a:spcPct val="115000"/>
              </a:lnSpc>
              <a:spcBef>
                <a:spcPts val="1200"/>
              </a:spcBef>
              <a:spcAft>
                <a:spcPts val="0"/>
              </a:spcAft>
              <a:buSzPts val="1300"/>
              <a:buNone/>
            </a:pPr>
            <a:r>
              <a:t/>
            </a:r>
            <a:endParaRPr sz="1800">
              <a:solidFill>
                <a:srgbClr val="233A4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g13b69e4a428_0_20"/>
          <p:cNvPicPr preferRelativeResize="0"/>
          <p:nvPr/>
        </p:nvPicPr>
        <p:blipFill rotWithShape="1">
          <a:blip r:embed="rId3">
            <a:alphaModFix/>
          </a:blip>
          <a:srcRect b="5285" l="11555" r="11099" t="18220"/>
          <a:stretch/>
        </p:blipFill>
        <p:spPr>
          <a:xfrm>
            <a:off x="299050" y="1134975"/>
            <a:ext cx="4200374" cy="2953225"/>
          </a:xfrm>
          <a:prstGeom prst="rect">
            <a:avLst/>
          </a:prstGeom>
          <a:noFill/>
          <a:ln>
            <a:noFill/>
          </a:ln>
        </p:spPr>
      </p:pic>
      <p:pic>
        <p:nvPicPr>
          <p:cNvPr id="170" name="Google Shape;170;g13b69e4a428_0_20"/>
          <p:cNvPicPr preferRelativeResize="0"/>
          <p:nvPr/>
        </p:nvPicPr>
        <p:blipFill rotWithShape="1">
          <a:blip r:embed="rId4">
            <a:alphaModFix/>
          </a:blip>
          <a:srcRect b="8106" l="11428" r="11087" t="15778"/>
          <a:stretch/>
        </p:blipFill>
        <p:spPr>
          <a:xfrm>
            <a:off x="4590937" y="1134975"/>
            <a:ext cx="4228388" cy="295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3b69e4a428_0_39"/>
          <p:cNvSpPr txBox="1"/>
          <p:nvPr>
            <p:ph type="title"/>
          </p:nvPr>
        </p:nvSpPr>
        <p:spPr>
          <a:xfrm>
            <a:off x="819150" y="5231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4. ENTREVISTES</a:t>
            </a:r>
            <a:endParaRPr/>
          </a:p>
        </p:txBody>
      </p:sp>
      <p:sp>
        <p:nvSpPr>
          <p:cNvPr id="176" name="Google Shape;176;g13b69e4a428_0_39"/>
          <p:cNvSpPr txBox="1"/>
          <p:nvPr/>
        </p:nvSpPr>
        <p:spPr>
          <a:xfrm>
            <a:off x="4420400" y="1562175"/>
            <a:ext cx="3352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7" name="Google Shape;177;g13b69e4a428_0_39"/>
          <p:cNvSpPr txBox="1"/>
          <p:nvPr>
            <p:ph idx="1" type="body"/>
          </p:nvPr>
        </p:nvSpPr>
        <p:spPr>
          <a:xfrm>
            <a:off x="912300" y="1347750"/>
            <a:ext cx="7319400" cy="2448000"/>
          </a:xfrm>
          <a:prstGeom prst="rect">
            <a:avLst/>
          </a:prstGeom>
          <a:noFill/>
          <a:ln>
            <a:noFill/>
          </a:ln>
        </p:spPr>
        <p:txBody>
          <a:bodyPr anchorCtr="0" anchor="t" bIns="91425" lIns="91425" spcFirstLastPara="1" rIns="91425" wrap="square" tIns="91425">
            <a:noAutofit/>
          </a:bodyPr>
          <a:lstStyle/>
          <a:p>
            <a:pPr indent="-342900" lvl="0" marL="457200" rtl="0" algn="just">
              <a:lnSpc>
                <a:spcPct val="150000"/>
              </a:lnSpc>
              <a:spcBef>
                <a:spcPts val="0"/>
              </a:spcBef>
              <a:spcAft>
                <a:spcPts val="0"/>
              </a:spcAft>
              <a:buSzPts val="1800"/>
              <a:buFont typeface="Nunito"/>
              <a:buChar char="★"/>
            </a:pPr>
            <a:r>
              <a:rPr b="1" lang="es" sz="1800">
                <a:latin typeface="Nunito"/>
                <a:ea typeface="Nunito"/>
                <a:cs typeface="Nunito"/>
                <a:sym typeface="Nunito"/>
              </a:rPr>
              <a:t>D</a:t>
            </a:r>
            <a:r>
              <a:rPr b="1" lang="es" sz="1800">
                <a:solidFill>
                  <a:srgbClr val="233A44"/>
                </a:solidFill>
                <a:latin typeface="Nunito"/>
                <a:ea typeface="Nunito"/>
                <a:cs typeface="Nunito"/>
                <a:sym typeface="Nunito"/>
              </a:rPr>
              <a:t>ues al curs (desembre i tercer trimestre)</a:t>
            </a:r>
            <a:endParaRPr b="1" sz="1800">
              <a:solidFill>
                <a:srgbClr val="233A44"/>
              </a:solidFill>
              <a:latin typeface="Nunito"/>
              <a:ea typeface="Nunito"/>
              <a:cs typeface="Nunito"/>
              <a:sym typeface="Nunito"/>
            </a:endParaRPr>
          </a:p>
          <a:p>
            <a:pPr indent="-342900" lvl="0" marL="457200" rtl="0" algn="just">
              <a:lnSpc>
                <a:spcPct val="150000"/>
              </a:lnSpc>
              <a:spcBef>
                <a:spcPts val="0"/>
              </a:spcBef>
              <a:spcAft>
                <a:spcPts val="0"/>
              </a:spcAft>
              <a:buClr>
                <a:srgbClr val="233A44"/>
              </a:buClr>
              <a:buSzPts val="1800"/>
              <a:buFont typeface="Nunito"/>
              <a:buChar char="★"/>
            </a:pPr>
            <a:r>
              <a:rPr b="1" lang="es" sz="1800">
                <a:solidFill>
                  <a:srgbClr val="233A44"/>
                </a:solidFill>
                <a:latin typeface="Nunito"/>
                <a:ea typeface="Nunito"/>
                <a:cs typeface="Nunito"/>
                <a:sym typeface="Nunito"/>
              </a:rPr>
              <a:t>Telemàtiques o presencials</a:t>
            </a:r>
            <a:endParaRPr b="1" sz="1800">
              <a:solidFill>
                <a:srgbClr val="233A44"/>
              </a:solidFill>
              <a:latin typeface="Nunito"/>
              <a:ea typeface="Nunito"/>
              <a:cs typeface="Nunito"/>
              <a:sym typeface="Nunito"/>
            </a:endParaRPr>
          </a:p>
          <a:p>
            <a:pPr indent="-342900" lvl="0" marL="457200" rtl="0" algn="just">
              <a:lnSpc>
                <a:spcPct val="150000"/>
              </a:lnSpc>
              <a:spcBef>
                <a:spcPts val="0"/>
              </a:spcBef>
              <a:spcAft>
                <a:spcPts val="0"/>
              </a:spcAft>
              <a:buClr>
                <a:srgbClr val="233A44"/>
              </a:buClr>
              <a:buSzPts val="1800"/>
              <a:buFont typeface="Nunito"/>
              <a:buChar char="★"/>
            </a:pPr>
            <a:r>
              <a:rPr b="1" lang="es" sz="1800">
                <a:solidFill>
                  <a:srgbClr val="233A44"/>
                </a:solidFill>
                <a:latin typeface="Nunito"/>
                <a:ea typeface="Nunito"/>
                <a:cs typeface="Nunito"/>
                <a:sym typeface="Nunito"/>
              </a:rPr>
              <a:t>Horaris:</a:t>
            </a:r>
            <a:endParaRPr b="1" sz="1800">
              <a:solidFill>
                <a:srgbClr val="233A44"/>
              </a:solidFill>
              <a:latin typeface="Nunito"/>
              <a:ea typeface="Nunito"/>
              <a:cs typeface="Nunito"/>
              <a:sym typeface="Nunito"/>
            </a:endParaRPr>
          </a:p>
          <a:p>
            <a:pPr indent="-342900" lvl="1" marL="914400" rtl="0" algn="just">
              <a:lnSpc>
                <a:spcPct val="150000"/>
              </a:lnSpc>
              <a:spcBef>
                <a:spcPts val="0"/>
              </a:spcBef>
              <a:spcAft>
                <a:spcPts val="0"/>
              </a:spcAft>
              <a:buClr>
                <a:srgbClr val="233A44"/>
              </a:buClr>
              <a:buSzPts val="1800"/>
              <a:buFont typeface="Nunito"/>
              <a:buChar char="○"/>
            </a:pPr>
            <a:r>
              <a:rPr b="1" lang="es" sz="1800">
                <a:solidFill>
                  <a:srgbClr val="233A44"/>
                </a:solidFill>
                <a:latin typeface="Nunito"/>
                <a:ea typeface="Nunito"/>
                <a:cs typeface="Nunito"/>
                <a:sym typeface="Nunito"/>
              </a:rPr>
              <a:t>5è A → Dimarts 9:45-10:45h</a:t>
            </a:r>
            <a:endParaRPr b="1" sz="1800">
              <a:solidFill>
                <a:srgbClr val="233A44"/>
              </a:solidFill>
              <a:latin typeface="Nunito"/>
              <a:ea typeface="Nunito"/>
              <a:cs typeface="Nunito"/>
              <a:sym typeface="Nunito"/>
            </a:endParaRPr>
          </a:p>
          <a:p>
            <a:pPr indent="-342900" lvl="1" marL="914400" rtl="0" algn="just">
              <a:lnSpc>
                <a:spcPct val="150000"/>
              </a:lnSpc>
              <a:spcBef>
                <a:spcPts val="0"/>
              </a:spcBef>
              <a:spcAft>
                <a:spcPts val="0"/>
              </a:spcAft>
              <a:buClr>
                <a:srgbClr val="233A44"/>
              </a:buClr>
              <a:buSzPts val="1800"/>
              <a:buFont typeface="Nunito"/>
              <a:buChar char="○"/>
            </a:pPr>
            <a:r>
              <a:rPr b="1" lang="es" sz="1800">
                <a:solidFill>
                  <a:srgbClr val="233A44"/>
                </a:solidFill>
                <a:latin typeface="Nunito"/>
                <a:ea typeface="Nunito"/>
                <a:cs typeface="Nunito"/>
                <a:sym typeface="Nunito"/>
              </a:rPr>
              <a:t>5è B → </a:t>
            </a:r>
            <a:r>
              <a:rPr b="1" lang="es" sz="1800">
                <a:latin typeface="Nunito"/>
                <a:ea typeface="Nunito"/>
                <a:cs typeface="Nunito"/>
                <a:sym typeface="Nunito"/>
              </a:rPr>
              <a:t>Dimarts 9:45-10:45h</a:t>
            </a:r>
            <a:endParaRPr b="1" sz="1800">
              <a:solidFill>
                <a:srgbClr val="233A44"/>
              </a:solidFill>
              <a:latin typeface="Nunito"/>
              <a:ea typeface="Nunito"/>
              <a:cs typeface="Nunito"/>
              <a:sym typeface="Nunito"/>
            </a:endParaRPr>
          </a:p>
          <a:p>
            <a:pPr indent="-342900" lvl="0" marL="457200" rtl="0" algn="just">
              <a:lnSpc>
                <a:spcPct val="150000"/>
              </a:lnSpc>
              <a:spcBef>
                <a:spcPts val="0"/>
              </a:spcBef>
              <a:spcAft>
                <a:spcPts val="0"/>
              </a:spcAft>
              <a:buSzPts val="1800"/>
              <a:buFont typeface="Nunito"/>
              <a:buChar char="★"/>
            </a:pPr>
            <a:r>
              <a:rPr b="1" lang="es" sz="1800">
                <a:solidFill>
                  <a:srgbClr val="233A44"/>
                </a:solidFill>
                <a:latin typeface="Nunito"/>
                <a:ea typeface="Nunito"/>
                <a:cs typeface="Nunito"/>
                <a:sym typeface="Nunito"/>
              </a:rPr>
              <a:t>Podeu demanar sempre que vulgueu una ent</a:t>
            </a:r>
            <a:r>
              <a:rPr b="1" lang="es" sz="1800">
                <a:latin typeface="Nunito"/>
                <a:ea typeface="Nunito"/>
                <a:cs typeface="Nunito"/>
                <a:sym typeface="Nunito"/>
              </a:rPr>
              <a:t>revista a través de Dinantia.</a:t>
            </a:r>
            <a:endParaRPr b="1" sz="18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3b69e4a428_0_34"/>
          <p:cNvSpPr txBox="1"/>
          <p:nvPr>
            <p:ph type="title"/>
          </p:nvPr>
        </p:nvSpPr>
        <p:spPr>
          <a:xfrm>
            <a:off x="819150" y="60375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5. METODOLOGIES D’APRENENTATGE</a:t>
            </a:r>
            <a:endParaRPr/>
          </a:p>
        </p:txBody>
      </p:sp>
      <p:sp>
        <p:nvSpPr>
          <p:cNvPr id="183" name="Google Shape;183;g13b69e4a428_0_34"/>
          <p:cNvSpPr txBox="1"/>
          <p:nvPr>
            <p:ph idx="1" type="body"/>
          </p:nvPr>
        </p:nvSpPr>
        <p:spPr>
          <a:xfrm>
            <a:off x="819150" y="1603750"/>
            <a:ext cx="7505700" cy="2448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rgbClr val="000000"/>
              </a:buClr>
              <a:buSzPts val="3000"/>
              <a:buFont typeface="Arial"/>
              <a:buNone/>
            </a:pPr>
            <a:r>
              <a:rPr lang="es" sz="2400">
                <a:solidFill>
                  <a:srgbClr val="233A44"/>
                </a:solidFill>
                <a:latin typeface="Nunito SemiBold"/>
                <a:ea typeface="Nunito SemiBold"/>
                <a:cs typeface="Nunito SemiBold"/>
                <a:sym typeface="Nunito SemiBold"/>
              </a:rPr>
              <a:t>Projectes / APS</a:t>
            </a:r>
            <a:endParaRPr sz="2400">
              <a:solidFill>
                <a:srgbClr val="233A44"/>
              </a:solidFill>
              <a:latin typeface="Nunito SemiBold"/>
              <a:ea typeface="Nunito SemiBold"/>
              <a:cs typeface="Nunito SemiBold"/>
              <a:sym typeface="Nunito SemiBold"/>
            </a:endParaRPr>
          </a:p>
          <a:p>
            <a:pPr indent="0" lvl="0" marL="0" rtl="0" algn="ctr">
              <a:lnSpc>
                <a:spcPct val="150000"/>
              </a:lnSpc>
              <a:spcBef>
                <a:spcPts val="0"/>
              </a:spcBef>
              <a:spcAft>
                <a:spcPts val="0"/>
              </a:spcAft>
              <a:buClr>
                <a:srgbClr val="000000"/>
              </a:buClr>
              <a:buSzPts val="3000"/>
              <a:buFont typeface="Arial"/>
              <a:buNone/>
            </a:pPr>
            <a:r>
              <a:rPr lang="es" sz="2400">
                <a:solidFill>
                  <a:srgbClr val="233A44"/>
                </a:solidFill>
                <a:latin typeface="Nunito SemiBold"/>
                <a:ea typeface="Nunito SemiBold"/>
                <a:cs typeface="Nunito SemiBold"/>
                <a:sym typeface="Nunito SemiBold"/>
              </a:rPr>
              <a:t>Treball cooperatiu</a:t>
            </a:r>
            <a:endParaRPr sz="2400">
              <a:solidFill>
                <a:srgbClr val="233A44"/>
              </a:solidFill>
              <a:latin typeface="Nunito SemiBold"/>
              <a:ea typeface="Nunito SemiBold"/>
              <a:cs typeface="Nunito SemiBold"/>
              <a:sym typeface="Nunito SemiBold"/>
            </a:endParaRPr>
          </a:p>
          <a:p>
            <a:pPr indent="0" lvl="0" marL="0" rtl="0" algn="ctr">
              <a:lnSpc>
                <a:spcPct val="150000"/>
              </a:lnSpc>
              <a:spcBef>
                <a:spcPts val="0"/>
              </a:spcBef>
              <a:spcAft>
                <a:spcPts val="0"/>
              </a:spcAft>
              <a:buClr>
                <a:srgbClr val="000000"/>
              </a:buClr>
              <a:buSzPts val="3000"/>
              <a:buFont typeface="Arial"/>
              <a:buNone/>
            </a:pPr>
            <a:r>
              <a:rPr lang="es" sz="2400">
                <a:solidFill>
                  <a:srgbClr val="233A44"/>
                </a:solidFill>
                <a:latin typeface="Nunito SemiBold"/>
                <a:ea typeface="Nunito SemiBold"/>
                <a:cs typeface="Nunito SemiBold"/>
                <a:sym typeface="Nunito SemiBold"/>
              </a:rPr>
              <a:t>Tallers</a:t>
            </a:r>
            <a:endParaRPr sz="2400">
              <a:solidFill>
                <a:srgbClr val="233A44"/>
              </a:solidFill>
              <a:latin typeface="Nunito SemiBold"/>
              <a:ea typeface="Nunito SemiBold"/>
              <a:cs typeface="Nunito SemiBold"/>
              <a:sym typeface="Nunito SemiBold"/>
            </a:endParaRPr>
          </a:p>
          <a:p>
            <a:pPr indent="0" lvl="0" marL="0" rtl="0" algn="ctr">
              <a:lnSpc>
                <a:spcPct val="150000"/>
              </a:lnSpc>
              <a:spcBef>
                <a:spcPts val="0"/>
              </a:spcBef>
              <a:spcAft>
                <a:spcPts val="0"/>
              </a:spcAft>
              <a:buClr>
                <a:srgbClr val="000000"/>
              </a:buClr>
              <a:buSzPts val="3000"/>
              <a:buFont typeface="Arial"/>
              <a:buNone/>
            </a:pPr>
            <a:r>
              <a:rPr lang="es" sz="2400">
                <a:solidFill>
                  <a:srgbClr val="233A44"/>
                </a:solidFill>
                <a:latin typeface="Nunito SemiBold"/>
                <a:ea typeface="Nunito SemiBold"/>
                <a:cs typeface="Nunito SemiBold"/>
                <a:sym typeface="Nunito SemiBold"/>
              </a:rPr>
              <a:t>Innovamat</a:t>
            </a:r>
            <a:endParaRPr sz="2400">
              <a:solidFill>
                <a:srgbClr val="233A4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type="title"/>
          </p:nvPr>
        </p:nvSpPr>
        <p:spPr>
          <a:xfrm>
            <a:off x="819150" y="4225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s"/>
              <a:t>Projectes / APS:</a:t>
            </a:r>
            <a:endParaRPr/>
          </a:p>
        </p:txBody>
      </p:sp>
      <p:sp>
        <p:nvSpPr>
          <p:cNvPr id="189" name="Google Shape;189;p7"/>
          <p:cNvSpPr txBox="1"/>
          <p:nvPr>
            <p:ph idx="1" type="body"/>
          </p:nvPr>
        </p:nvSpPr>
        <p:spPr>
          <a:xfrm>
            <a:off x="819150" y="2252500"/>
            <a:ext cx="7505700" cy="2065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300"/>
              <a:buNone/>
            </a:pPr>
            <a:r>
              <a:rPr lang="es" sz="2000">
                <a:latin typeface="Nunito"/>
                <a:ea typeface="Nunito"/>
                <a:cs typeface="Nunito"/>
                <a:sym typeface="Nunito"/>
              </a:rPr>
              <a:t>Els projectes que durem a terme al llarg del curs:</a:t>
            </a:r>
            <a:endParaRPr sz="2000">
              <a:latin typeface="Nunito"/>
              <a:ea typeface="Nunito"/>
              <a:cs typeface="Nunito"/>
              <a:sym typeface="Nunito"/>
            </a:endParaRPr>
          </a:p>
          <a:p>
            <a:pPr indent="-355600" lvl="0" marL="457200" rtl="0" algn="just">
              <a:lnSpc>
                <a:spcPct val="115000"/>
              </a:lnSpc>
              <a:spcBef>
                <a:spcPts val="1600"/>
              </a:spcBef>
              <a:spcAft>
                <a:spcPts val="0"/>
              </a:spcAft>
              <a:buSzPts val="2000"/>
              <a:buFont typeface="Nunito"/>
              <a:buChar char="★"/>
            </a:pPr>
            <a:r>
              <a:rPr lang="es" sz="2000">
                <a:latin typeface="Nunito"/>
                <a:ea typeface="Nunito"/>
                <a:cs typeface="Nunito"/>
                <a:sym typeface="Nunito"/>
              </a:rPr>
              <a:t>Projecte del nom de la classe.</a:t>
            </a:r>
            <a:endParaRPr sz="2000">
              <a:latin typeface="Nunito"/>
              <a:ea typeface="Nunito"/>
              <a:cs typeface="Nunito"/>
              <a:sym typeface="Nunito"/>
            </a:endParaRPr>
          </a:p>
          <a:p>
            <a:pPr indent="-355600" lvl="0" marL="457200" rtl="0" algn="just">
              <a:lnSpc>
                <a:spcPct val="115000"/>
              </a:lnSpc>
              <a:spcBef>
                <a:spcPts val="1600"/>
              </a:spcBef>
              <a:spcAft>
                <a:spcPts val="0"/>
              </a:spcAft>
              <a:buSzPts val="2000"/>
              <a:buFont typeface="Nunito"/>
              <a:buChar char="★"/>
            </a:pPr>
            <a:r>
              <a:rPr lang="es" sz="2000">
                <a:latin typeface="Nunito"/>
                <a:ea typeface="Nunito"/>
                <a:cs typeface="Nunito"/>
                <a:sym typeface="Nunito"/>
              </a:rPr>
              <a:t>Projecte del Banc de sang.</a:t>
            </a:r>
            <a:endParaRPr sz="2000">
              <a:latin typeface="Nunito"/>
              <a:ea typeface="Nunito"/>
              <a:cs typeface="Nunito"/>
              <a:sym typeface="Nunito"/>
            </a:endParaRPr>
          </a:p>
          <a:p>
            <a:pPr indent="-355600" lvl="0" marL="457200" rtl="0" algn="just">
              <a:lnSpc>
                <a:spcPct val="115000"/>
              </a:lnSpc>
              <a:spcBef>
                <a:spcPts val="1600"/>
              </a:spcBef>
              <a:spcAft>
                <a:spcPts val="0"/>
              </a:spcAft>
              <a:buSzPts val="2000"/>
              <a:buFont typeface="Nunito"/>
              <a:buChar char="★"/>
            </a:pPr>
            <a:r>
              <a:rPr lang="es" sz="2000">
                <a:latin typeface="Nunito"/>
                <a:ea typeface="Nunito"/>
                <a:cs typeface="Nunito"/>
                <a:sym typeface="Nunito"/>
              </a:rPr>
              <a:t>Projectes d'interessos puntuals.</a:t>
            </a:r>
            <a:endParaRPr sz="2000">
              <a:latin typeface="Nunito"/>
              <a:ea typeface="Nunito"/>
              <a:cs typeface="Nunito"/>
              <a:sym typeface="Nunito"/>
            </a:endParaRPr>
          </a:p>
          <a:p>
            <a:pPr indent="0" lvl="0" marL="0" rtl="0" algn="l">
              <a:lnSpc>
                <a:spcPct val="115000"/>
              </a:lnSpc>
              <a:spcBef>
                <a:spcPts val="1600"/>
              </a:spcBef>
              <a:spcAft>
                <a:spcPts val="0"/>
              </a:spcAft>
              <a:buSzPts val="1300"/>
              <a:buNone/>
            </a:pPr>
            <a:r>
              <a:t/>
            </a:r>
            <a:endParaRPr b="1" sz="1900">
              <a:latin typeface="Nunito"/>
              <a:ea typeface="Nunito"/>
              <a:cs typeface="Nunito"/>
              <a:sym typeface="Nunito"/>
            </a:endParaRPr>
          </a:p>
          <a:p>
            <a:pPr indent="0" lvl="0" marL="457200" rtl="0" algn="l">
              <a:lnSpc>
                <a:spcPct val="115000"/>
              </a:lnSpc>
              <a:spcBef>
                <a:spcPts val="1600"/>
              </a:spcBef>
              <a:spcAft>
                <a:spcPts val="1600"/>
              </a:spcAft>
              <a:buSzPts val="1300"/>
              <a:buNone/>
            </a:pPr>
            <a:r>
              <a:t/>
            </a:r>
            <a:endParaRPr b="1" sz="1900">
              <a:latin typeface="Nunito"/>
              <a:ea typeface="Nunito"/>
              <a:cs typeface="Nunito"/>
              <a:sym typeface="Nunito"/>
            </a:endParaRPr>
          </a:p>
        </p:txBody>
      </p:sp>
      <p:sp>
        <p:nvSpPr>
          <p:cNvPr id="190" name="Google Shape;190;p7"/>
          <p:cNvSpPr txBox="1"/>
          <p:nvPr/>
        </p:nvSpPr>
        <p:spPr>
          <a:xfrm>
            <a:off x="1337250" y="1178800"/>
            <a:ext cx="6469500" cy="875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0" i="0" lang="es" sz="2000" u="none" cap="none" strike="noStrike">
                <a:solidFill>
                  <a:srgbClr val="E69138"/>
                </a:solidFill>
                <a:latin typeface="Nunito SemiBold"/>
                <a:ea typeface="Nunito SemiBold"/>
                <a:cs typeface="Nunito SemiBold"/>
                <a:sym typeface="Nunito SemiBold"/>
              </a:rPr>
              <a:t>Potenciar l’aprenentatge significatiu, partint dels interessos dels infants i els seus coneixements previs.</a:t>
            </a:r>
            <a:endParaRPr b="0" i="0" sz="2000" u="none" cap="none" strike="noStrike">
              <a:solidFill>
                <a:srgbClr val="E69138"/>
              </a:solidFill>
              <a:latin typeface="Nunito SemiBold"/>
              <a:ea typeface="Nunito SemiBold"/>
              <a:cs typeface="Nunito SemiBold"/>
              <a:sym typeface="Nunito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