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6" r:id="rId2"/>
    <p:sldId id="260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9DD48-09E6-5346-B7DE-E75D7B77186F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20" name="Marcador de pie de pá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A8CAB-7F91-F74B-95B8-68C9778069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9DD48-09E6-5346-B7DE-E75D7B77186F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A8CAB-7F91-F74B-95B8-68C9778069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9DD48-09E6-5346-B7DE-E75D7B77186F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A8CAB-7F91-F74B-95B8-68C9778069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9DD48-09E6-5346-B7DE-E75D7B77186F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A8CAB-7F91-F74B-95B8-68C9778069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9DD48-09E6-5346-B7DE-E75D7B77186F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A8CAB-7F91-F74B-95B8-68C9778069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ctá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9DD48-09E6-5346-B7DE-E75D7B77186F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A8CAB-7F91-F74B-95B8-68C9778069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9DD48-09E6-5346-B7DE-E75D7B77186F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A8CAB-7F91-F74B-95B8-68C9778069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9DD48-09E6-5346-B7DE-E75D7B77186F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A8CAB-7F91-F74B-95B8-68C9778069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9DD48-09E6-5346-B7DE-E75D7B77186F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A8CAB-7F91-F74B-95B8-68C9778069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Rectá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9DD48-09E6-5346-B7DE-E75D7B77186F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A8CAB-7F91-F74B-95B8-68C9778069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9DD48-09E6-5346-B7DE-E75D7B77186F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A8CAB-7F91-F74B-95B8-68C9778069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_tradnl" smtClean="0"/>
              <a:t>Arrastre la imagen al marcador de posición o haga clic en el icono para agregar</a:t>
            </a:r>
            <a:endParaRPr kumimoji="0" lang="en-US" dirty="0"/>
          </a:p>
        </p:txBody>
      </p:sp>
      <p:sp>
        <p:nvSpPr>
          <p:cNvPr id="9" name="Proce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i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á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Marcador de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24" name="Marcador de fech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D49DD48-09E6-5346-B7DE-E75D7B77186F}" type="datetimeFigureOut">
              <a:rPr lang="es-ES" smtClean="0"/>
              <a:pPr/>
              <a:t>17/10/2019</a:t>
            </a:fld>
            <a:endParaRPr lang="es-E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E3A8CAB-7F91-F74B-95B8-68C97780697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Rectá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958102"/>
          </a:xfrm>
        </p:spPr>
        <p:txBody>
          <a:bodyPr>
            <a:normAutofit/>
          </a:bodyPr>
          <a:lstStyle/>
          <a:p>
            <a:pPr algn="ctr"/>
            <a:r>
              <a:rPr lang="es-ES" sz="6600" dirty="0" smtClean="0"/>
              <a:t>REPRODUCTIVE SYSTEM</a:t>
            </a:r>
            <a:endParaRPr lang="es-ES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2560" y="4786939"/>
            <a:ext cx="7406640" cy="1752600"/>
          </a:xfrm>
        </p:spPr>
        <p:txBody>
          <a:bodyPr>
            <a:normAutofit/>
          </a:bodyPr>
          <a:lstStyle/>
          <a:p>
            <a:r>
              <a:rPr lang="es-ES" dirty="0" err="1" smtClean="0"/>
              <a:t>Àngels</a:t>
            </a:r>
            <a:r>
              <a:rPr lang="es-ES" dirty="0" smtClean="0"/>
              <a:t> Garriga</a:t>
            </a:r>
          </a:p>
          <a:p>
            <a:r>
              <a:rPr lang="es-ES" dirty="0" smtClean="0"/>
              <a:t>6th </a:t>
            </a:r>
            <a:r>
              <a:rPr lang="es-ES" dirty="0" err="1" smtClean="0"/>
              <a:t>level</a:t>
            </a:r>
            <a:r>
              <a:rPr lang="es-ES" dirty="0" smtClean="0"/>
              <a:t> of </a:t>
            </a:r>
            <a:r>
              <a:rPr lang="es-ES" dirty="0" err="1" smtClean="0"/>
              <a:t>Primary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028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MALE AND FEMALE ORGANS</a:t>
            </a:r>
            <a:endParaRPr lang="es-ES" dirty="0"/>
          </a:p>
        </p:txBody>
      </p:sp>
      <p:pic>
        <p:nvPicPr>
          <p:cNvPr id="4" name="Marcador de contenido 5" descr="6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4" t="47694" r="55689" b="40982"/>
          <a:stretch/>
        </p:blipFill>
        <p:spPr>
          <a:xfrm>
            <a:off x="4860032" y="3933057"/>
            <a:ext cx="3913933" cy="2520280"/>
          </a:xfrm>
        </p:spPr>
      </p:pic>
      <p:pic>
        <p:nvPicPr>
          <p:cNvPr id="5" name="Marcador de contenido 3" descr="reproduction-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0" t="6170" r="7269" b="59690"/>
          <a:stretch/>
        </p:blipFill>
        <p:spPr bwMode="auto">
          <a:xfrm rot="10800000">
            <a:off x="1191402" y="1412775"/>
            <a:ext cx="4494127" cy="27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40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MALE AND FEMALE </a:t>
            </a:r>
            <a:endParaRPr lang="es-ES" dirty="0"/>
          </a:p>
        </p:txBody>
      </p:sp>
      <p:pic>
        <p:nvPicPr>
          <p:cNvPr id="4" name="3 Marcador de contenido" descr="baix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277018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6417134" y="1781175"/>
            <a:ext cx="208823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kern="1200" dirty="0" err="1" smtClean="0"/>
              <a:t>Men</a:t>
            </a:r>
            <a:r>
              <a:rPr lang="es-ES" sz="2400" kern="1200" dirty="0" smtClean="0"/>
              <a:t> and </a:t>
            </a:r>
            <a:r>
              <a:rPr lang="es-ES" sz="2400" kern="1200" dirty="0" err="1" smtClean="0"/>
              <a:t>women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have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got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different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reproductive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systems</a:t>
            </a:r>
            <a:r>
              <a:rPr lang="es-ES" sz="2400" kern="1200" dirty="0" smtClean="0"/>
              <a:t>. </a:t>
            </a:r>
          </a:p>
          <a:p>
            <a:endParaRPr lang="es-ES" sz="2400" kern="1200" dirty="0" smtClean="0"/>
          </a:p>
          <a:p>
            <a:r>
              <a:rPr lang="es-ES" sz="2400" kern="1200" dirty="0" err="1" smtClean="0"/>
              <a:t>These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systems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need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to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work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together</a:t>
            </a:r>
            <a:r>
              <a:rPr lang="es-ES" sz="2400" kern="1200" dirty="0" smtClean="0"/>
              <a:t> </a:t>
            </a:r>
            <a:r>
              <a:rPr lang="es-ES" sz="2400" dirty="0" smtClean="0"/>
              <a:t>in </a:t>
            </a:r>
            <a:r>
              <a:rPr lang="es-ES" sz="2400" dirty="0" err="1" smtClean="0"/>
              <a:t>order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kern="1200" dirty="0" smtClean="0"/>
              <a:t>reproduce.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285875" y="1781175"/>
            <a:ext cx="236174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kern="1200" dirty="0" err="1" smtClean="0"/>
              <a:t>When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we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grow</a:t>
            </a:r>
            <a:r>
              <a:rPr lang="es-ES" sz="2400" kern="1200" dirty="0" smtClean="0"/>
              <a:t> up, </a:t>
            </a:r>
            <a:r>
              <a:rPr lang="es-ES" sz="2400" kern="1200" dirty="0" err="1" smtClean="0"/>
              <a:t>our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body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starts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to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change</a:t>
            </a:r>
            <a:r>
              <a:rPr lang="es-ES" sz="2400" kern="1200" dirty="0" smtClean="0"/>
              <a:t> and </a:t>
            </a:r>
            <a:r>
              <a:rPr lang="es-ES" sz="2400" kern="1200" dirty="0" err="1" smtClean="0"/>
              <a:t>our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reproductive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organs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develop</a:t>
            </a:r>
            <a:r>
              <a:rPr lang="es-ES" sz="2400" kern="1200" dirty="0" smtClean="0"/>
              <a:t>.</a:t>
            </a:r>
          </a:p>
          <a:p>
            <a:endParaRPr lang="es-ES" sz="2400" kern="1200" dirty="0" smtClean="0"/>
          </a:p>
          <a:p>
            <a:r>
              <a:rPr lang="es-ES" sz="2400" kern="1200" dirty="0" err="1" smtClean="0"/>
              <a:t>Reproductive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system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makes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it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possible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for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us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to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have</a:t>
            </a:r>
            <a:r>
              <a:rPr lang="es-ES" sz="2400" kern="1200" dirty="0" smtClean="0"/>
              <a:t> </a:t>
            </a:r>
            <a:r>
              <a:rPr lang="es-ES" sz="2400" kern="1200" dirty="0" err="1" smtClean="0"/>
              <a:t>babies</a:t>
            </a:r>
            <a:r>
              <a:rPr lang="es-ES" sz="2400" kern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537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4763"/>
            <a:ext cx="7498080" cy="1143000"/>
          </a:xfrm>
        </p:spPr>
        <p:txBody>
          <a:bodyPr/>
          <a:lstStyle/>
          <a:p>
            <a:r>
              <a:rPr lang="es-ES" dirty="0" smtClean="0"/>
              <a:t>CHANGES IN PUBERTY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1166813"/>
            <a:ext cx="7498080" cy="5410200"/>
          </a:xfrm>
        </p:spPr>
        <p:txBody>
          <a:bodyPr>
            <a:normAutofit fontScale="85000" lnSpcReduction="20000"/>
          </a:bodyPr>
          <a:lstStyle/>
          <a:p>
            <a:r>
              <a:rPr lang="es-ES" sz="5600" dirty="0" smtClean="0"/>
              <a:t>GIRLS</a:t>
            </a:r>
          </a:p>
          <a:p>
            <a:pPr>
              <a:buFontTx/>
              <a:buChar char="-"/>
            </a:pPr>
            <a:r>
              <a:rPr lang="es-ES" dirty="0" err="1"/>
              <a:t>Usually</a:t>
            </a:r>
            <a:r>
              <a:rPr lang="es-ES" dirty="0"/>
              <a:t>, </a:t>
            </a:r>
            <a:r>
              <a:rPr lang="es-ES" dirty="0" err="1"/>
              <a:t>when</a:t>
            </a:r>
            <a:r>
              <a:rPr lang="es-ES" dirty="0"/>
              <a:t> a </a:t>
            </a:r>
            <a:r>
              <a:rPr lang="es-ES" dirty="0" err="1"/>
              <a:t>girl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10 and 16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old</a:t>
            </a:r>
            <a:r>
              <a:rPr lang="es-ES" dirty="0"/>
              <a:t>. </a:t>
            </a:r>
          </a:p>
          <a:p>
            <a:pPr>
              <a:buFontTx/>
              <a:buChar char="-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breasts</a:t>
            </a:r>
            <a:r>
              <a:rPr lang="es-ES" dirty="0"/>
              <a:t> </a:t>
            </a:r>
            <a:r>
              <a:rPr lang="es-ES" dirty="0" err="1"/>
              <a:t>begin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develop</a:t>
            </a:r>
            <a:r>
              <a:rPr lang="es-ES" dirty="0"/>
              <a:t> and </a:t>
            </a:r>
            <a:r>
              <a:rPr lang="es-ES" dirty="0" err="1"/>
              <a:t>pubic</a:t>
            </a:r>
            <a:r>
              <a:rPr lang="es-ES" dirty="0"/>
              <a:t> </a:t>
            </a:r>
            <a:r>
              <a:rPr lang="es-ES" dirty="0" err="1"/>
              <a:t>hair</a:t>
            </a:r>
            <a:r>
              <a:rPr lang="es-ES" dirty="0"/>
              <a:t> </a:t>
            </a:r>
            <a:r>
              <a:rPr lang="es-ES" dirty="0" err="1"/>
              <a:t>grows</a:t>
            </a:r>
            <a:r>
              <a:rPr lang="es-ES" dirty="0"/>
              <a:t>, </a:t>
            </a:r>
            <a:r>
              <a:rPr lang="es-ES" dirty="0" err="1"/>
              <a:t>hair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grows</a:t>
            </a:r>
            <a:r>
              <a:rPr lang="es-ES" dirty="0"/>
              <a:t> in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parts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body</a:t>
            </a:r>
            <a:r>
              <a:rPr lang="es-ES" dirty="0"/>
              <a:t>.</a:t>
            </a:r>
          </a:p>
          <a:p>
            <a:pPr>
              <a:buFontTx/>
              <a:buChar char="-"/>
            </a:pP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grow</a:t>
            </a:r>
            <a:r>
              <a:rPr lang="es-ES" dirty="0"/>
              <a:t> taller and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hips</a:t>
            </a:r>
            <a:r>
              <a:rPr lang="es-ES" dirty="0"/>
              <a:t> are </a:t>
            </a:r>
            <a:r>
              <a:rPr lang="es-ES" dirty="0" err="1"/>
              <a:t>wider</a:t>
            </a:r>
            <a:r>
              <a:rPr lang="es-ES" dirty="0"/>
              <a:t>. </a:t>
            </a:r>
          </a:p>
          <a:p>
            <a:pPr>
              <a:buFontTx/>
              <a:buChar char="-"/>
            </a:pPr>
            <a:r>
              <a:rPr lang="es-ES" dirty="0"/>
              <a:t>Spots and </a:t>
            </a:r>
            <a:r>
              <a:rPr lang="es-ES" dirty="0" err="1"/>
              <a:t>acne</a:t>
            </a:r>
            <a:r>
              <a:rPr lang="es-ES" dirty="0"/>
              <a:t> </a:t>
            </a:r>
            <a:r>
              <a:rPr lang="es-ES" dirty="0" err="1"/>
              <a:t>appear</a:t>
            </a:r>
            <a:r>
              <a:rPr lang="es-ES" dirty="0"/>
              <a:t>.</a:t>
            </a:r>
          </a:p>
          <a:p>
            <a:pPr>
              <a:buFontTx/>
              <a:buChar char="-"/>
            </a:pPr>
            <a:r>
              <a:rPr lang="es-ES" dirty="0" err="1"/>
              <a:t>Between</a:t>
            </a:r>
            <a:r>
              <a:rPr lang="es-ES" dirty="0"/>
              <a:t> 10 and 15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menstruation</a:t>
            </a:r>
            <a:r>
              <a:rPr lang="es-ES" dirty="0"/>
              <a:t> </a:t>
            </a:r>
            <a:r>
              <a:rPr lang="es-ES" dirty="0" err="1"/>
              <a:t>starts</a:t>
            </a:r>
            <a:r>
              <a:rPr lang="es-ES" dirty="0"/>
              <a:t>.</a:t>
            </a:r>
          </a:p>
          <a:p>
            <a:pPr>
              <a:buFontTx/>
              <a:buChar char="-"/>
            </a:pPr>
            <a:r>
              <a:rPr lang="es-ES" dirty="0"/>
              <a:t>MENSTRUATION: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ovum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released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ovaries</a:t>
            </a:r>
            <a:r>
              <a:rPr lang="es-ES" dirty="0"/>
              <a:t> </a:t>
            </a:r>
            <a:r>
              <a:rPr lang="es-ES" dirty="0" err="1"/>
              <a:t>every</a:t>
            </a:r>
            <a:r>
              <a:rPr lang="es-ES" dirty="0"/>
              <a:t> 28 </a:t>
            </a:r>
            <a:r>
              <a:rPr lang="es-ES" dirty="0" err="1"/>
              <a:t>days</a:t>
            </a:r>
            <a:r>
              <a:rPr lang="es-ES" dirty="0"/>
              <a:t>.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called</a:t>
            </a:r>
            <a:r>
              <a:rPr lang="es-ES" dirty="0"/>
              <a:t> </a:t>
            </a:r>
            <a:r>
              <a:rPr lang="es-ES" dirty="0" err="1"/>
              <a:t>ovulation</a:t>
            </a:r>
            <a:r>
              <a:rPr lang="es-ES" dirty="0"/>
              <a:t>. </a:t>
            </a:r>
            <a:r>
              <a:rPr lang="es-ES" dirty="0" err="1"/>
              <a:t>If</a:t>
            </a:r>
            <a:r>
              <a:rPr lang="es-ES" dirty="0"/>
              <a:t> </a:t>
            </a:r>
            <a:r>
              <a:rPr lang="es-ES" dirty="0" err="1"/>
              <a:t>fertilisation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happen</a:t>
            </a:r>
            <a:r>
              <a:rPr lang="es-ES" dirty="0"/>
              <a:t>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blood</a:t>
            </a:r>
            <a:r>
              <a:rPr lang="es-ES" dirty="0"/>
              <a:t> comes </a:t>
            </a:r>
            <a:r>
              <a:rPr lang="es-ES" dirty="0" err="1"/>
              <a:t>away</a:t>
            </a:r>
            <a:r>
              <a:rPr lang="es-ES" dirty="0"/>
              <a:t>. </a:t>
            </a:r>
            <a:r>
              <a:rPr lang="es-ES" dirty="0" err="1"/>
              <a:t>When</a:t>
            </a:r>
            <a:r>
              <a:rPr lang="es-ES" dirty="0"/>
              <a:t> a </a:t>
            </a:r>
            <a:r>
              <a:rPr lang="es-ES" dirty="0" err="1"/>
              <a:t>woman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50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starts</a:t>
            </a:r>
            <a:r>
              <a:rPr lang="es-ES" dirty="0"/>
              <a:t> a </a:t>
            </a:r>
            <a:r>
              <a:rPr lang="es-ES" dirty="0" err="1"/>
              <a:t>period</a:t>
            </a:r>
            <a:r>
              <a:rPr lang="es-ES" dirty="0"/>
              <a:t> </a:t>
            </a:r>
            <a:r>
              <a:rPr lang="es-ES" dirty="0" err="1"/>
              <a:t>called</a:t>
            </a:r>
            <a:r>
              <a:rPr lang="es-ES" dirty="0"/>
              <a:t> </a:t>
            </a:r>
            <a:r>
              <a:rPr lang="es-ES" dirty="0" err="1"/>
              <a:t>menopause</a:t>
            </a:r>
            <a:r>
              <a:rPr lang="es-ES" dirty="0"/>
              <a:t>. </a:t>
            </a:r>
          </a:p>
          <a:p>
            <a:pPr marL="82296" indent="0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079750" y="1714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833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608" y="431800"/>
            <a:ext cx="7498080" cy="5949950"/>
          </a:xfrm>
        </p:spPr>
        <p:txBody>
          <a:bodyPr>
            <a:normAutofit lnSpcReduction="10000"/>
          </a:bodyPr>
          <a:lstStyle/>
          <a:p>
            <a:r>
              <a:rPr lang="es-ES" sz="5200" dirty="0" smtClean="0"/>
              <a:t>BOYS</a:t>
            </a:r>
            <a:endParaRPr lang="es-ES" sz="4400" dirty="0" smtClean="0"/>
          </a:p>
          <a:p>
            <a:pPr>
              <a:buFontTx/>
              <a:buChar char="-"/>
            </a:pPr>
            <a:r>
              <a:rPr lang="es-ES" dirty="0" err="1"/>
              <a:t>Usually</a:t>
            </a:r>
            <a:r>
              <a:rPr lang="es-ES" dirty="0"/>
              <a:t>, </a:t>
            </a:r>
            <a:r>
              <a:rPr lang="es-ES" dirty="0" err="1"/>
              <a:t>when</a:t>
            </a:r>
            <a:r>
              <a:rPr lang="es-ES" dirty="0"/>
              <a:t> a </a:t>
            </a:r>
            <a:r>
              <a:rPr lang="es-ES" dirty="0" err="1"/>
              <a:t>boy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10 and 16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old</a:t>
            </a:r>
            <a:r>
              <a:rPr lang="es-ES" dirty="0"/>
              <a:t>. </a:t>
            </a:r>
          </a:p>
          <a:p>
            <a:pPr>
              <a:buFontTx/>
              <a:buChar char="-"/>
            </a:pP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brain</a:t>
            </a:r>
            <a:r>
              <a:rPr lang="es-ES" dirty="0"/>
              <a:t> secretes hormones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activate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testicles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produce </a:t>
            </a:r>
            <a:r>
              <a:rPr lang="es-ES" dirty="0" err="1"/>
              <a:t>testosterone</a:t>
            </a:r>
            <a:r>
              <a:rPr lang="es-ES" dirty="0"/>
              <a:t>. </a:t>
            </a:r>
            <a:r>
              <a:rPr lang="es-ES" dirty="0" err="1"/>
              <a:t>It</a:t>
            </a:r>
            <a:r>
              <a:rPr lang="es-ES" dirty="0"/>
              <a:t> produces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changes</a:t>
            </a:r>
            <a:r>
              <a:rPr lang="es-ES" dirty="0"/>
              <a:t>.</a:t>
            </a:r>
          </a:p>
          <a:p>
            <a:pPr>
              <a:buFontTx/>
              <a:buChar char="-"/>
            </a:pPr>
            <a:r>
              <a:rPr lang="es-ES" dirty="0" err="1"/>
              <a:t>Pubic</a:t>
            </a:r>
            <a:r>
              <a:rPr lang="es-ES" dirty="0"/>
              <a:t> </a:t>
            </a:r>
            <a:r>
              <a:rPr lang="es-ES" dirty="0" err="1"/>
              <a:t>hair</a:t>
            </a:r>
            <a:r>
              <a:rPr lang="es-ES" dirty="0"/>
              <a:t> </a:t>
            </a:r>
            <a:r>
              <a:rPr lang="es-ES" dirty="0" err="1"/>
              <a:t>begins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grow</a:t>
            </a:r>
            <a:r>
              <a:rPr lang="es-ES" dirty="0"/>
              <a:t>. </a:t>
            </a:r>
            <a:r>
              <a:rPr lang="es-ES" dirty="0" err="1"/>
              <a:t>Hair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grows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face</a:t>
            </a:r>
            <a:r>
              <a:rPr lang="es-ES" dirty="0"/>
              <a:t> and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parts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body</a:t>
            </a:r>
            <a:r>
              <a:rPr lang="es-ES" dirty="0"/>
              <a:t>.</a:t>
            </a:r>
          </a:p>
          <a:p>
            <a:pPr>
              <a:buFontTx/>
              <a:buChar char="-"/>
            </a:pP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become</a:t>
            </a:r>
            <a:r>
              <a:rPr lang="es-ES" dirty="0"/>
              <a:t> taller and </a:t>
            </a:r>
            <a:r>
              <a:rPr lang="es-ES" dirty="0" err="1"/>
              <a:t>heavier</a:t>
            </a:r>
            <a:r>
              <a:rPr lang="es-ES" dirty="0"/>
              <a:t>.</a:t>
            </a:r>
          </a:p>
          <a:p>
            <a:pPr>
              <a:buFontTx/>
              <a:buChar char="-"/>
            </a:pP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voice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lower</a:t>
            </a:r>
            <a:r>
              <a:rPr lang="es-ES" dirty="0"/>
              <a:t>.</a:t>
            </a:r>
          </a:p>
          <a:p>
            <a:pPr>
              <a:buFontTx/>
              <a:buChar char="-"/>
            </a:pPr>
            <a:r>
              <a:rPr lang="es-ES" dirty="0" err="1"/>
              <a:t>Acne</a:t>
            </a:r>
            <a:r>
              <a:rPr lang="es-ES" dirty="0"/>
              <a:t> </a:t>
            </a:r>
            <a:r>
              <a:rPr lang="es-ES" dirty="0" err="1"/>
              <a:t>appears</a:t>
            </a:r>
            <a:r>
              <a:rPr lang="es-ES" dirty="0"/>
              <a:t>.</a:t>
            </a:r>
          </a:p>
          <a:p>
            <a:pPr>
              <a:buFontTx/>
              <a:buChar char="-"/>
            </a:pPr>
            <a:r>
              <a:rPr lang="es-ES" dirty="0"/>
              <a:t>Semen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formed</a:t>
            </a:r>
            <a:r>
              <a:rPr lang="es-ES" dirty="0" smtClean="0"/>
              <a:t>.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eyaculate</a:t>
            </a:r>
            <a:r>
              <a:rPr lang="es-ES" dirty="0" smtClean="0"/>
              <a:t>. </a:t>
            </a:r>
            <a:endParaRPr lang="es-ES" dirty="0"/>
          </a:p>
          <a:p>
            <a:pPr marL="82296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284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MALE AND FEMALE CELLS</a:t>
            </a:r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063625" y="1417638"/>
            <a:ext cx="7870063" cy="5440362"/>
          </a:xfrm>
        </p:spPr>
        <p:txBody>
          <a:bodyPr>
            <a:normAutofit/>
          </a:bodyPr>
          <a:lstStyle/>
          <a:p>
            <a:r>
              <a:rPr lang="es-ES" dirty="0" err="1" smtClean="0"/>
              <a:t>Male</a:t>
            </a:r>
            <a:r>
              <a:rPr lang="es-ES" dirty="0" smtClean="0"/>
              <a:t> </a:t>
            </a:r>
            <a:r>
              <a:rPr lang="es-ES" dirty="0" err="1" smtClean="0"/>
              <a:t>cells</a:t>
            </a:r>
            <a:r>
              <a:rPr lang="es-ES" dirty="0" smtClean="0"/>
              <a:t> are </a:t>
            </a:r>
            <a:r>
              <a:rPr lang="es-ES" dirty="0" err="1" smtClean="0"/>
              <a:t>called</a:t>
            </a:r>
            <a:r>
              <a:rPr lang="es-ES" dirty="0" smtClean="0"/>
              <a:t> </a:t>
            </a:r>
            <a:r>
              <a:rPr lang="es-ES" dirty="0" err="1" smtClean="0"/>
              <a:t>sperms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dirty="0" smtClean="0"/>
              <a:t>Semen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liquid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feeds</a:t>
            </a:r>
            <a:r>
              <a:rPr lang="es-ES" dirty="0" smtClean="0"/>
              <a:t> </a:t>
            </a:r>
            <a:r>
              <a:rPr lang="es-ES" dirty="0" err="1" smtClean="0"/>
              <a:t>sperms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err="1" smtClean="0"/>
              <a:t>Female</a:t>
            </a:r>
            <a:r>
              <a:rPr lang="es-ES" dirty="0" smtClean="0"/>
              <a:t> </a:t>
            </a:r>
            <a:r>
              <a:rPr lang="es-ES" dirty="0" err="1" smtClean="0"/>
              <a:t>cells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are </a:t>
            </a:r>
            <a:r>
              <a:rPr lang="es-ES" dirty="0" err="1" smtClean="0"/>
              <a:t>called</a:t>
            </a:r>
            <a:r>
              <a:rPr lang="es-ES" dirty="0" smtClean="0"/>
              <a:t> </a:t>
            </a:r>
            <a:r>
              <a:rPr lang="es-ES" dirty="0" err="1" smtClean="0"/>
              <a:t>ovums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ova.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</a:t>
            </a:r>
            <a:r>
              <a:rPr lang="es-ES" dirty="0" err="1" smtClean="0"/>
              <a:t>together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in </a:t>
            </a:r>
            <a:r>
              <a:rPr lang="es-ES" dirty="0" err="1" smtClean="0"/>
              <a:t>order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reproduce. 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0659" y="1211263"/>
            <a:ext cx="1543029" cy="8640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4062" y="3055334"/>
            <a:ext cx="1584176" cy="9378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566" y="4701753"/>
            <a:ext cx="2489122" cy="185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0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REPRODUCTIVE ORGANS</a:t>
            </a:r>
          </a:p>
        </p:txBody>
      </p:sp>
      <p:sp>
        <p:nvSpPr>
          <p:cNvPr id="18434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Georgia" pitchFamily="18" charset="0"/>
              <a:buNone/>
            </a:pPr>
            <a:r>
              <a:rPr lang="en-GB" dirty="0" smtClean="0"/>
              <a:t>MALE REPRODUCTIVE ORGANS</a:t>
            </a:r>
            <a:endParaRPr lang="en-GB" dirty="0"/>
          </a:p>
          <a:p>
            <a:pPr algn="just">
              <a:buFont typeface="Georgia" pitchFamily="18" charset="0"/>
              <a:buNone/>
            </a:pPr>
            <a:r>
              <a:rPr lang="en-GB" sz="2400" dirty="0" smtClean="0"/>
              <a:t>There are </a:t>
            </a:r>
            <a:r>
              <a:rPr lang="en-GB" sz="2400" b="1" dirty="0" smtClean="0"/>
              <a:t>internal</a:t>
            </a:r>
            <a:r>
              <a:rPr lang="en-GB" sz="2400" dirty="0" smtClean="0"/>
              <a:t> and </a:t>
            </a:r>
            <a:r>
              <a:rPr lang="en-GB" sz="2400" b="1" dirty="0" smtClean="0"/>
              <a:t>external</a:t>
            </a:r>
            <a:r>
              <a:rPr lang="en-GB" sz="2400" dirty="0" smtClean="0"/>
              <a:t> organs.</a:t>
            </a:r>
          </a:p>
          <a:p>
            <a:pPr algn="just">
              <a:buFont typeface="Georgia" pitchFamily="18" charset="0"/>
              <a:buNone/>
            </a:pPr>
            <a:endParaRPr lang="en-GB" sz="2400" dirty="0"/>
          </a:p>
          <a:p>
            <a:pPr algn="just">
              <a:buFontTx/>
              <a:buChar char="•"/>
            </a:pPr>
            <a:r>
              <a:rPr lang="en-GB" sz="2400" dirty="0" smtClean="0"/>
              <a:t>The </a:t>
            </a:r>
            <a:r>
              <a:rPr lang="en-GB" sz="2400" b="1" u="sng" dirty="0" smtClean="0"/>
              <a:t>testicles</a:t>
            </a:r>
            <a:r>
              <a:rPr lang="en-GB" sz="2400" dirty="0" smtClean="0"/>
              <a:t> produce male sex cells, called sperm.</a:t>
            </a:r>
          </a:p>
          <a:p>
            <a:pPr algn="just">
              <a:buFontTx/>
              <a:buChar char="•"/>
            </a:pPr>
            <a:r>
              <a:rPr lang="en-GB" sz="2400" b="1" u="sng" dirty="0" smtClean="0"/>
              <a:t>Testicles</a:t>
            </a:r>
            <a:r>
              <a:rPr lang="en-GB" sz="2400" dirty="0" smtClean="0"/>
              <a:t> are located in a sac called the </a:t>
            </a:r>
            <a:r>
              <a:rPr lang="en-GB" sz="2400" b="1" u="sng" dirty="0" smtClean="0"/>
              <a:t>scrotum</a:t>
            </a:r>
            <a:r>
              <a:rPr lang="en-GB" sz="2400" dirty="0" smtClean="0"/>
              <a:t>.</a:t>
            </a:r>
          </a:p>
          <a:p>
            <a:pPr algn="just">
              <a:buFontTx/>
              <a:buChar char="•"/>
            </a:pPr>
            <a:r>
              <a:rPr lang="en-GB" sz="2400" dirty="0" smtClean="0"/>
              <a:t>The sperms travel through tubes called </a:t>
            </a:r>
            <a:r>
              <a:rPr lang="en-GB" sz="2400" b="1" u="sng" dirty="0" smtClean="0"/>
              <a:t>vas</a:t>
            </a:r>
            <a:r>
              <a:rPr lang="en-GB" sz="2400" u="sng" dirty="0" smtClean="0"/>
              <a:t> </a:t>
            </a:r>
            <a:r>
              <a:rPr lang="en-GB" sz="2400" b="1" u="sng" dirty="0" smtClean="0"/>
              <a:t>deferens</a:t>
            </a:r>
            <a:r>
              <a:rPr lang="en-GB" sz="2400" dirty="0" smtClean="0"/>
              <a:t> from </a:t>
            </a:r>
            <a:r>
              <a:rPr lang="en-GB" sz="2400" b="1" u="sng" dirty="0" smtClean="0"/>
              <a:t>seminal vesicle </a:t>
            </a:r>
            <a:r>
              <a:rPr lang="en-GB" sz="2400" dirty="0" smtClean="0"/>
              <a:t>to the urethra. The </a:t>
            </a:r>
            <a:r>
              <a:rPr lang="en-GB" sz="2400" b="1" u="sng" dirty="0" smtClean="0"/>
              <a:t>urethra</a:t>
            </a:r>
            <a:r>
              <a:rPr lang="en-GB" sz="2400" dirty="0" smtClean="0"/>
              <a:t> is a tube in the </a:t>
            </a:r>
            <a:r>
              <a:rPr lang="en-GB" sz="2400" b="1" u="sng" dirty="0" smtClean="0"/>
              <a:t>penis</a:t>
            </a:r>
            <a:r>
              <a:rPr lang="en-GB" sz="2400" dirty="0" smtClean="0"/>
              <a:t>. The sperm, finally, go outside the body. The urethra also expels urine.</a:t>
            </a:r>
          </a:p>
          <a:p>
            <a:pPr algn="just">
              <a:buFontTx/>
              <a:buChar char="•"/>
            </a:pPr>
            <a:r>
              <a:rPr lang="en-GB" sz="2400" dirty="0" smtClean="0"/>
              <a:t>The </a:t>
            </a:r>
            <a:r>
              <a:rPr lang="en-GB" sz="2400" b="1" u="sng" dirty="0" smtClean="0"/>
              <a:t>prostate gland</a:t>
            </a:r>
            <a:r>
              <a:rPr lang="en-GB" sz="2400" b="1" dirty="0" smtClean="0"/>
              <a:t> </a:t>
            </a:r>
            <a:r>
              <a:rPr lang="en-GB" sz="2400" dirty="0" smtClean="0"/>
              <a:t>produces a liquid called semen. This liquid carries the sperm and gives it nutrients.</a:t>
            </a:r>
          </a:p>
        </p:txBody>
      </p:sp>
    </p:spTree>
    <p:extLst>
      <p:ext uri="{BB962C8B-B14F-4D97-AF65-F5344CB8AC3E}">
        <p14:creationId xmlns:p14="http://schemas.microsoft.com/office/powerpoint/2010/main" xmlns="" val="16618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MALE </a:t>
            </a:r>
            <a:r>
              <a:rPr lang="es-ES" dirty="0" err="1" smtClean="0"/>
              <a:t>reproductive</a:t>
            </a:r>
            <a:r>
              <a:rPr lang="es-ES" dirty="0" smtClean="0"/>
              <a:t> </a:t>
            </a:r>
            <a:r>
              <a:rPr lang="es-ES" dirty="0" err="1" smtClean="0"/>
              <a:t>organs</a:t>
            </a:r>
            <a:endParaRPr lang="es-ES" dirty="0"/>
          </a:p>
        </p:txBody>
      </p:sp>
      <p:pic>
        <p:nvPicPr>
          <p:cNvPr id="4" name="Marcador de contenido 3" descr="reproduction-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0" t="6170" r="7269" b="59690"/>
          <a:stretch/>
        </p:blipFill>
        <p:spPr>
          <a:xfrm rot="10800000">
            <a:off x="1115616" y="2420888"/>
            <a:ext cx="7137641" cy="3863942"/>
          </a:xfrm>
        </p:spPr>
      </p:pic>
    </p:spTree>
    <p:extLst>
      <p:ext uri="{BB962C8B-B14F-4D97-AF65-F5344CB8AC3E}">
        <p14:creationId xmlns:p14="http://schemas.microsoft.com/office/powerpoint/2010/main" xmlns="" val="8702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REPRODUCTIVE ORGANS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>
              <a:buNone/>
            </a:pPr>
            <a:r>
              <a:rPr lang="es-ES" dirty="0" smtClean="0"/>
              <a:t>FEMALE REPRODUCTIVE ORGANS</a:t>
            </a:r>
            <a:endParaRPr lang="es-ES" sz="3600" dirty="0" smtClean="0"/>
          </a:p>
          <a:p>
            <a:pPr marL="109537" indent="0" algn="just">
              <a:buNone/>
            </a:pPr>
            <a:r>
              <a:rPr lang="es-ES" sz="2400" dirty="0" err="1" smtClean="0"/>
              <a:t>Most</a:t>
            </a:r>
            <a:r>
              <a:rPr lang="es-ES" sz="2400" dirty="0" smtClean="0"/>
              <a:t> of </a:t>
            </a:r>
            <a:r>
              <a:rPr lang="es-ES" sz="2400" dirty="0" err="1" smtClean="0"/>
              <a:t>female</a:t>
            </a:r>
            <a:r>
              <a:rPr lang="es-ES" sz="2400" dirty="0" smtClean="0"/>
              <a:t> </a:t>
            </a:r>
            <a:r>
              <a:rPr lang="es-ES" sz="2400" dirty="0" err="1" smtClean="0"/>
              <a:t>organs</a:t>
            </a:r>
            <a:r>
              <a:rPr lang="es-ES" sz="2400" dirty="0" smtClean="0"/>
              <a:t> are </a:t>
            </a:r>
            <a:r>
              <a:rPr lang="es-ES" sz="2400" b="1" dirty="0" err="1" smtClean="0"/>
              <a:t>internal</a:t>
            </a:r>
            <a:r>
              <a:rPr lang="es-ES" sz="2400" b="1" dirty="0" smtClean="0"/>
              <a:t>. </a:t>
            </a:r>
          </a:p>
          <a:p>
            <a:pPr marL="109537" indent="0" algn="just">
              <a:buNone/>
            </a:pPr>
            <a:endParaRPr lang="es-ES" sz="2400" dirty="0" smtClean="0"/>
          </a:p>
          <a:p>
            <a:pPr algn="just">
              <a:buFontTx/>
              <a:buChar char="•"/>
            </a:pP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b="1" u="sng" dirty="0" err="1" smtClean="0"/>
              <a:t>ovaries</a:t>
            </a:r>
            <a:r>
              <a:rPr lang="es-ES" sz="2400" dirty="0" smtClean="0"/>
              <a:t> produce a </a:t>
            </a:r>
            <a:r>
              <a:rPr lang="es-ES" sz="2400" dirty="0" err="1" smtClean="0"/>
              <a:t>female</a:t>
            </a:r>
            <a:r>
              <a:rPr lang="es-ES" sz="2400" dirty="0" smtClean="0"/>
              <a:t> sex </a:t>
            </a:r>
            <a:r>
              <a:rPr lang="es-ES" sz="2400" dirty="0" err="1" smtClean="0"/>
              <a:t>cell</a:t>
            </a:r>
            <a:r>
              <a:rPr lang="es-ES" sz="2400" dirty="0" smtClean="0"/>
              <a:t> </a:t>
            </a:r>
            <a:r>
              <a:rPr lang="es-ES" sz="2400" dirty="0" err="1" smtClean="0"/>
              <a:t>called</a:t>
            </a:r>
            <a:r>
              <a:rPr lang="es-ES" sz="2400" dirty="0" smtClean="0"/>
              <a:t> ova.</a:t>
            </a:r>
          </a:p>
          <a:p>
            <a:pPr algn="just">
              <a:buFontTx/>
              <a:buChar char="•"/>
            </a:pP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b="1" u="sng" dirty="0" err="1" smtClean="0"/>
              <a:t>fallopian</a:t>
            </a:r>
            <a:r>
              <a:rPr lang="es-ES" sz="2400" b="1" u="sng" dirty="0" smtClean="0"/>
              <a:t> </a:t>
            </a:r>
            <a:r>
              <a:rPr lang="es-ES" sz="2400" b="1" u="sng" dirty="0" err="1" smtClean="0"/>
              <a:t>tubes</a:t>
            </a:r>
            <a:r>
              <a:rPr lang="es-ES" sz="2400" b="1" u="sng" dirty="0" smtClean="0"/>
              <a:t> </a:t>
            </a:r>
            <a:r>
              <a:rPr lang="es-ES" sz="2400" dirty="0" err="1" smtClean="0"/>
              <a:t>connect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ovaries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b="1" u="sng" dirty="0" err="1" smtClean="0"/>
              <a:t>uterus</a:t>
            </a:r>
            <a:r>
              <a:rPr lang="es-ES" sz="2400" dirty="0" smtClean="0"/>
              <a:t>. </a:t>
            </a:r>
            <a:r>
              <a:rPr lang="es-ES" sz="2400" dirty="0" err="1" smtClean="0"/>
              <a:t>Babies</a:t>
            </a:r>
            <a:r>
              <a:rPr lang="es-ES" sz="2400" dirty="0" smtClean="0"/>
              <a:t> </a:t>
            </a:r>
            <a:r>
              <a:rPr lang="es-ES" sz="2400" dirty="0" err="1" smtClean="0"/>
              <a:t>develop</a:t>
            </a:r>
            <a:r>
              <a:rPr lang="es-ES" sz="2400" dirty="0" smtClean="0"/>
              <a:t> </a:t>
            </a:r>
            <a:r>
              <a:rPr lang="es-ES" sz="2400" dirty="0" err="1" smtClean="0"/>
              <a:t>inside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uterus</a:t>
            </a:r>
            <a:r>
              <a:rPr lang="es-ES" sz="2400" dirty="0" smtClean="0"/>
              <a:t>. </a:t>
            </a:r>
          </a:p>
          <a:p>
            <a:pPr algn="just">
              <a:buFontTx/>
              <a:buChar char="•"/>
            </a:pP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b="1" u="sng" dirty="0" smtClean="0"/>
              <a:t>vagina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a muscular </a:t>
            </a:r>
            <a:r>
              <a:rPr lang="es-ES" sz="2400" dirty="0" err="1" smtClean="0"/>
              <a:t>tube</a:t>
            </a:r>
            <a:r>
              <a:rPr lang="es-ES" sz="2400" dirty="0" smtClean="0"/>
              <a:t> </a:t>
            </a:r>
            <a:r>
              <a:rPr lang="es-ES" sz="2400" dirty="0" err="1" smtClean="0"/>
              <a:t>which</a:t>
            </a:r>
            <a:r>
              <a:rPr lang="es-ES" sz="2400" dirty="0" smtClean="0"/>
              <a:t> </a:t>
            </a:r>
            <a:r>
              <a:rPr lang="es-ES" sz="2400" dirty="0" err="1" smtClean="0"/>
              <a:t>connects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uterus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outside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body</a:t>
            </a:r>
            <a:r>
              <a:rPr lang="es-ES" sz="2400" dirty="0" smtClean="0"/>
              <a:t>. </a:t>
            </a:r>
          </a:p>
          <a:p>
            <a:pPr algn="just">
              <a:buFontTx/>
              <a:buChar char="•"/>
            </a:pP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b="1" u="sng" dirty="0" smtClean="0"/>
              <a:t>vulva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outside</a:t>
            </a:r>
            <a:r>
              <a:rPr lang="es-ES" sz="2400" dirty="0" smtClean="0"/>
              <a:t> of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body</a:t>
            </a:r>
            <a:r>
              <a:rPr lang="es-ES" sz="2400" dirty="0" smtClean="0"/>
              <a:t> and </a:t>
            </a:r>
            <a:r>
              <a:rPr lang="es-ES" sz="2400" dirty="0" err="1" smtClean="0"/>
              <a:t>covers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/>
              <a:t> </a:t>
            </a:r>
            <a:r>
              <a:rPr lang="es-ES" sz="2400" dirty="0" err="1" smtClean="0"/>
              <a:t>opening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vagina. </a:t>
            </a:r>
          </a:p>
        </p:txBody>
      </p:sp>
    </p:spTree>
    <p:extLst>
      <p:ext uri="{BB962C8B-B14F-4D97-AF65-F5344CB8AC3E}">
        <p14:creationId xmlns:p14="http://schemas.microsoft.com/office/powerpoint/2010/main" xmlns="" val="21511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es-ES" dirty="0" smtClean="0"/>
              <a:t>FEMALE </a:t>
            </a:r>
            <a:r>
              <a:rPr lang="es-ES" dirty="0" err="1" smtClean="0"/>
              <a:t>reproductive</a:t>
            </a:r>
            <a:r>
              <a:rPr lang="es-ES" dirty="0" smtClean="0"/>
              <a:t> </a:t>
            </a:r>
            <a:r>
              <a:rPr lang="es-ES" dirty="0" err="1" smtClean="0"/>
              <a:t>organs</a:t>
            </a:r>
            <a:endParaRPr lang="es-ES" dirty="0"/>
          </a:p>
        </p:txBody>
      </p:sp>
      <p:pic>
        <p:nvPicPr>
          <p:cNvPr id="6" name="Marcador de contenido 5" descr="6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4" t="47694" r="55689" b="40982"/>
          <a:stretch/>
        </p:blipFill>
        <p:spPr>
          <a:xfrm>
            <a:off x="1619672" y="4365104"/>
            <a:ext cx="5668249" cy="2304256"/>
          </a:xfrm>
        </p:spPr>
      </p:pic>
      <p:pic>
        <p:nvPicPr>
          <p:cNvPr id="7" name="Imagen 6" descr="reproductio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3" t="6685" r="6846" b="45412"/>
          <a:stretch/>
        </p:blipFill>
        <p:spPr>
          <a:xfrm rot="10800000">
            <a:off x="2699792" y="1628800"/>
            <a:ext cx="333782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9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Solsticio.thmx</Template>
  <TotalTime>317</TotalTime>
  <Words>411</Words>
  <Application>Microsoft Office PowerPoint</Application>
  <PresentationFormat>Presentación en pantalla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Solsticio</vt:lpstr>
      <vt:lpstr>REPRODUCTIVE SYSTEM</vt:lpstr>
      <vt:lpstr>MALE AND FEMALE </vt:lpstr>
      <vt:lpstr>CHANGES IN PUBERTY</vt:lpstr>
      <vt:lpstr>Diapositiva 4</vt:lpstr>
      <vt:lpstr>MALE AND FEMALE CELLS</vt:lpstr>
      <vt:lpstr>REPRODUCTIVE ORGANS</vt:lpstr>
      <vt:lpstr>MALE reproductive organs</vt:lpstr>
      <vt:lpstr>REPRODUCTIVE ORGANS</vt:lpstr>
      <vt:lpstr>FEMALE reproductive organs</vt:lpstr>
      <vt:lpstr>MALE AND FEMALE ORGANS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SYSTEM</dc:title>
  <dc:creator>Aïda</dc:creator>
  <cp:lastModifiedBy>AMAYA</cp:lastModifiedBy>
  <cp:revision>26</cp:revision>
  <dcterms:created xsi:type="dcterms:W3CDTF">2016-09-10T16:25:08Z</dcterms:created>
  <dcterms:modified xsi:type="dcterms:W3CDTF">2019-10-17T20:32:34Z</dcterms:modified>
</cp:coreProperties>
</file>