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8" r:id="rId4"/>
    <p:sldId id="266" r:id="rId5"/>
    <p:sldId id="269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AC804C-C869-6F49-A172-D6F3D84AD7BA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EA96B4A-2477-B044-BA74-B58336D9B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CELL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5th of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 smtClean="0"/>
          </a:p>
          <a:p>
            <a:r>
              <a:rPr lang="es-ES" dirty="0" smtClean="0"/>
              <a:t>1st </a:t>
            </a:r>
            <a:r>
              <a:rPr lang="es-ES" dirty="0" err="1" smtClean="0"/>
              <a:t>Term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075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s-ES" dirty="0" smtClean="0"/>
              <a:t>CELLS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617869"/>
            <a:ext cx="6777317" cy="4418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ym typeface="Wingdings"/>
              </a:rPr>
              <a:t> </a:t>
            </a:r>
            <a:r>
              <a:rPr lang="en-GB" dirty="0"/>
              <a:t>All living things are made up of small units called cells.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Cells </a:t>
            </a:r>
            <a:r>
              <a:rPr lang="en-GB" dirty="0" smtClean="0"/>
              <a:t>are </a:t>
            </a:r>
            <a:r>
              <a:rPr lang="en-GB" dirty="0"/>
              <a:t>the smallest living unit.</a:t>
            </a:r>
          </a:p>
          <a:p>
            <a:pPr marL="0" indent="0">
              <a:buNone/>
            </a:pPr>
            <a:r>
              <a:rPr lang="en-GB" dirty="0">
                <a:sym typeface="Wingdings"/>
              </a:rPr>
              <a:t></a:t>
            </a:r>
            <a:r>
              <a:rPr lang="en-GB" dirty="0"/>
              <a:t>We need a microscope to see cells because of their size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•"/>
            </a:pPr>
            <a:r>
              <a:rPr lang="en-GB" u="sng" dirty="0"/>
              <a:t>UNICELLULAR</a:t>
            </a:r>
            <a:r>
              <a:rPr lang="en-GB" dirty="0"/>
              <a:t>: Some living things, or organisms, have only one cell. </a:t>
            </a:r>
          </a:p>
          <a:p>
            <a:pPr>
              <a:buFontTx/>
              <a:buChar char="•"/>
            </a:pPr>
            <a:r>
              <a:rPr lang="en-GB" u="sng" dirty="0"/>
              <a:t>MULTICELLULAR</a:t>
            </a:r>
            <a:r>
              <a:rPr lang="en-GB" dirty="0"/>
              <a:t>: Some living things, or organisms, are made up of many cells.</a:t>
            </a:r>
          </a:p>
          <a:p>
            <a:pPr marL="6858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442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337748"/>
            <a:ext cx="7024744" cy="1143000"/>
          </a:xfrm>
        </p:spPr>
        <p:txBody>
          <a:bodyPr/>
          <a:lstStyle/>
          <a:p>
            <a:r>
              <a:rPr lang="es-ES" dirty="0" smtClean="0"/>
              <a:t>PARTS OF A CELL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480748"/>
            <a:ext cx="6777317" cy="4995054"/>
          </a:xfrm>
        </p:spPr>
        <p:txBody>
          <a:bodyPr>
            <a:normAutofit fontScale="92500" lnSpcReduction="20000"/>
          </a:bodyPr>
          <a:lstStyle/>
          <a:p>
            <a:pPr indent="-342900">
              <a:buFontTx/>
              <a:buChar char="•"/>
            </a:pPr>
            <a:r>
              <a:rPr lang="en-GB" dirty="0" smtClean="0"/>
              <a:t>Plant </a:t>
            </a:r>
            <a:r>
              <a:rPr lang="en-GB" dirty="0"/>
              <a:t>and animal cells have the following parts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/>
              <a:t>NUCLEUS</a:t>
            </a:r>
            <a:r>
              <a:rPr lang="en-GB" dirty="0">
                <a:sym typeface="Wingdings"/>
              </a:rPr>
              <a:t> controls the functions of the cell.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CELL</a:t>
            </a:r>
            <a:r>
              <a:rPr lang="en-GB" u="sng" dirty="0"/>
              <a:t> </a:t>
            </a:r>
            <a:r>
              <a:rPr lang="en-GB" b="1" u="sng" dirty="0"/>
              <a:t>MEMBRANE</a:t>
            </a:r>
            <a:r>
              <a:rPr lang="en-GB" dirty="0">
                <a:sym typeface="Wingdings"/>
              </a:rPr>
              <a:t> controls what enters and leaves the cell.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CYTOPLASM</a:t>
            </a:r>
            <a:r>
              <a:rPr lang="en-GB" dirty="0">
                <a:sym typeface="Wingdings"/>
              </a:rPr>
              <a:t> is a jelly-like substance in the cell where chemical reactions happen. 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VACUOLES</a:t>
            </a:r>
            <a:r>
              <a:rPr lang="en-GB" dirty="0">
                <a:sym typeface="Wingdings"/>
              </a:rPr>
              <a:t> contain water and minerals, which the organism needs in order to grow</a:t>
            </a:r>
            <a:r>
              <a:rPr lang="en-GB" dirty="0" smtClean="0">
                <a:sym typeface="Wingdings"/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pPr indent="-342900">
              <a:buFontTx/>
              <a:buChar char="•"/>
            </a:pPr>
            <a:r>
              <a:rPr lang="en-GB" dirty="0" smtClean="0"/>
              <a:t>In </a:t>
            </a:r>
            <a:r>
              <a:rPr lang="en-GB" dirty="0"/>
              <a:t>addition, plant cells have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CELL</a:t>
            </a:r>
            <a:r>
              <a:rPr lang="en-GB" u="sng" dirty="0"/>
              <a:t> </a:t>
            </a:r>
            <a:r>
              <a:rPr lang="en-GB" b="1" u="sng" dirty="0"/>
              <a:t>WALL</a:t>
            </a:r>
            <a:r>
              <a:rPr lang="en-GB" dirty="0">
                <a:sym typeface="Wingdings"/>
              </a:rPr>
              <a:t> protects the cell and gives it its shape.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CHLOROPLASTS</a:t>
            </a:r>
            <a:r>
              <a:rPr lang="en-GB" dirty="0">
                <a:sym typeface="Wingdings"/>
              </a:rPr>
              <a:t> contains chlorophyll needed during photosynthesis.</a:t>
            </a:r>
            <a:endParaRPr lang="en-GB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650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s-ES" dirty="0" smtClean="0"/>
              <a:t>DIFFERENT CELLS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492" y="1712136"/>
            <a:ext cx="6777317" cy="481070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ANIMAL CELL</a:t>
            </a:r>
          </a:p>
          <a:p>
            <a:endParaRPr lang="es-ES" dirty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PLANT CELL</a:t>
            </a:r>
          </a:p>
          <a:p>
            <a:endParaRPr lang="es-ES" dirty="0"/>
          </a:p>
          <a:p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HUMAN CELL</a:t>
            </a:r>
            <a:endParaRPr lang="es-ES" dirty="0"/>
          </a:p>
        </p:txBody>
      </p:sp>
      <p:pic>
        <p:nvPicPr>
          <p:cNvPr id="4" name="3 Imagen" descr="bai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3996" y="1712136"/>
            <a:ext cx="1656184" cy="1449161"/>
          </a:xfrm>
          <a:prstGeom prst="rect">
            <a:avLst/>
          </a:prstGeom>
        </p:spPr>
      </p:pic>
      <p:pic>
        <p:nvPicPr>
          <p:cNvPr id="5" name="4 Imagen" descr="linka_plantCell.jpg"/>
          <p:cNvPicPr>
            <a:picLocks noChangeAspect="1"/>
          </p:cNvPicPr>
          <p:nvPr/>
        </p:nvPicPr>
        <p:blipFill rotWithShape="1">
          <a:blip r:embed="rId3" cstate="print"/>
          <a:srcRect l="2556" t="8279"/>
          <a:stretch/>
        </p:blipFill>
        <p:spPr>
          <a:xfrm>
            <a:off x="3793996" y="3309937"/>
            <a:ext cx="1990045" cy="1436987"/>
          </a:xfrm>
          <a:prstGeom prst="rect">
            <a:avLst/>
          </a:prstGeom>
        </p:spPr>
      </p:pic>
      <p:pic>
        <p:nvPicPr>
          <p:cNvPr id="6" name="5 Imagen" descr="prokaryotic-cells-diagram.jpg"/>
          <p:cNvPicPr>
            <a:picLocks noChangeAspect="1"/>
          </p:cNvPicPr>
          <p:nvPr/>
        </p:nvPicPr>
        <p:blipFill rotWithShape="1">
          <a:blip r:embed="rId4" cstate="print"/>
          <a:srcRect l="6621" t="8829"/>
          <a:stretch/>
        </p:blipFill>
        <p:spPr>
          <a:xfrm>
            <a:off x="3793996" y="4888178"/>
            <a:ext cx="1861799" cy="1442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208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cell.jpg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455" b="42208"/>
          <a:stretch/>
        </p:blipFill>
        <p:spPr>
          <a:xfrm rot="10800000">
            <a:off x="520998" y="1286129"/>
            <a:ext cx="8140667" cy="4319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10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366</TotalTime>
  <Words>170</Words>
  <Application>Microsoft Macintosh PowerPoint</Application>
  <PresentationFormat>Presentación en pantalla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Austin</vt:lpstr>
      <vt:lpstr>CELL</vt:lpstr>
      <vt:lpstr>CELLS</vt:lpstr>
      <vt:lpstr>PARTS OF A CELL</vt:lpstr>
      <vt:lpstr>DIFFERENT CELLS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 THINGS</dc:title>
  <dc:creator>Aïda</dc:creator>
  <cp:lastModifiedBy>AMAYA</cp:lastModifiedBy>
  <cp:revision>33</cp:revision>
  <dcterms:created xsi:type="dcterms:W3CDTF">2016-09-10T15:57:05Z</dcterms:created>
  <dcterms:modified xsi:type="dcterms:W3CDTF">2019-10-17T19:58:55Z</dcterms:modified>
</cp:coreProperties>
</file>