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8" r:id="rId3"/>
    <p:sldId id="285" r:id="rId4"/>
    <p:sldId id="259" r:id="rId5"/>
    <p:sldId id="280" r:id="rId6"/>
    <p:sldId id="284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49DD48-09E6-5346-B7DE-E75D7B77186F}" type="datetimeFigureOut">
              <a:rPr lang="es-ES" smtClean="0"/>
              <a:pPr/>
              <a:t>30/09/2019</a:t>
            </a:fld>
            <a:endParaRPr lang="es-E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3A8CAB-7F91-F74B-95B8-68C97780697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958102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REPRODUCTIVE SYSTEM</a:t>
            </a:r>
            <a:endParaRPr lang="es-ES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4786939"/>
            <a:ext cx="7406640" cy="1752600"/>
          </a:xfrm>
        </p:spPr>
        <p:txBody>
          <a:bodyPr>
            <a:normAutofit/>
          </a:bodyPr>
          <a:lstStyle/>
          <a:p>
            <a:r>
              <a:rPr lang="es-ES" dirty="0" err="1" smtClean="0"/>
              <a:t>Àngels</a:t>
            </a:r>
            <a:r>
              <a:rPr lang="es-ES" dirty="0" smtClean="0"/>
              <a:t> Garriga</a:t>
            </a:r>
          </a:p>
          <a:p>
            <a:r>
              <a:rPr lang="es-ES" dirty="0" smtClean="0"/>
              <a:t>6th </a:t>
            </a:r>
            <a:r>
              <a:rPr lang="es-ES" dirty="0" err="1" smtClean="0"/>
              <a:t>level</a:t>
            </a:r>
            <a:r>
              <a:rPr lang="es-ES" dirty="0" smtClean="0"/>
              <a:t> of </a:t>
            </a:r>
            <a:r>
              <a:rPr lang="es-ES" dirty="0" err="1" smtClean="0"/>
              <a:t>Primary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28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OUR BODY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grow</a:t>
            </a:r>
            <a:r>
              <a:rPr lang="es-ES" dirty="0" smtClean="0"/>
              <a:t> up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stages</a:t>
            </a:r>
            <a:r>
              <a:rPr lang="es-ES" dirty="0" smtClean="0"/>
              <a:t> of </a:t>
            </a:r>
            <a:r>
              <a:rPr lang="es-ES" dirty="0" err="1" smtClean="0"/>
              <a:t>life</a:t>
            </a:r>
            <a:r>
              <a:rPr lang="es-ES" dirty="0" smtClean="0"/>
              <a:t>:</a:t>
            </a:r>
          </a:p>
          <a:p>
            <a:pPr>
              <a:buFontTx/>
              <a:buChar char="-"/>
            </a:pPr>
            <a:r>
              <a:rPr lang="es-ES" dirty="0" err="1" smtClean="0"/>
              <a:t>Baby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Children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Adolescent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Adult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Elderly</a:t>
            </a:r>
            <a:endParaRPr lang="es-ES" dirty="0"/>
          </a:p>
        </p:txBody>
      </p:sp>
      <p:pic>
        <p:nvPicPr>
          <p:cNvPr id="4" name="4 Imagen" descr="images.jpg"/>
          <p:cNvPicPr>
            <a:picLocks noChangeAspect="1"/>
          </p:cNvPicPr>
          <p:nvPr/>
        </p:nvPicPr>
        <p:blipFill>
          <a:blip r:embed="rId2" cstate="print"/>
          <a:srcRect b="11331"/>
          <a:stretch>
            <a:fillRect/>
          </a:stretch>
        </p:blipFill>
        <p:spPr bwMode="auto">
          <a:xfrm>
            <a:off x="5404994" y="2766080"/>
            <a:ext cx="2477528" cy="142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 Imagen" descr="baixa (1).jpg"/>
          <p:cNvPicPr>
            <a:picLocks noChangeAspect="1"/>
          </p:cNvPicPr>
          <p:nvPr/>
        </p:nvPicPr>
        <p:blipFill>
          <a:blip r:embed="rId3" cstate="print"/>
          <a:srcRect b="12698"/>
          <a:stretch>
            <a:fillRect/>
          </a:stretch>
        </p:blipFill>
        <p:spPr bwMode="auto">
          <a:xfrm>
            <a:off x="5404993" y="4496358"/>
            <a:ext cx="247752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3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THINGS</a:t>
            </a:r>
            <a:br>
              <a:rPr lang="en-US" dirty="0"/>
            </a:br>
            <a:r>
              <a:rPr lang="en-US" dirty="0"/>
              <a:t>STAGES OF LIFE</a:t>
            </a:r>
            <a:endParaRPr lang="es-E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dirty="0"/>
              <a:t>https://www.youtube.com/watch?v=B0OhSug65oA</a:t>
            </a:r>
          </a:p>
        </p:txBody>
      </p:sp>
    </p:spTree>
    <p:extLst>
      <p:ext uri="{BB962C8B-B14F-4D97-AF65-F5344CB8AC3E}">
        <p14:creationId xmlns:p14="http://schemas.microsoft.com/office/powerpoint/2010/main" val="38350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IMPORTANT THINGS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82296" indent="0">
              <a:buNone/>
            </a:pPr>
            <a:endParaRPr lang="es-ES" dirty="0" smtClean="0"/>
          </a:p>
          <a:p>
            <a:pPr marL="82296" indent="0"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299990" y="1308586"/>
            <a:ext cx="7359268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err="1" smtClean="0">
                <a:solidFill>
                  <a:srgbClr val="0070C0"/>
                </a:solidFill>
              </a:rPr>
              <a:t>Baby</a:t>
            </a:r>
            <a:r>
              <a:rPr lang="es-ES" sz="2800" b="1" dirty="0" smtClean="0">
                <a:solidFill>
                  <a:srgbClr val="0070C0"/>
                </a:solidFill>
              </a:rPr>
              <a:t> (0-3 </a:t>
            </a:r>
            <a:r>
              <a:rPr lang="es-ES" sz="2800" b="1" dirty="0" err="1" smtClean="0">
                <a:solidFill>
                  <a:srgbClr val="0070C0"/>
                </a:solidFill>
              </a:rPr>
              <a:t>years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old</a:t>
            </a:r>
            <a:r>
              <a:rPr lang="es-E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/>
              <a:t>need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sleep</a:t>
            </a:r>
            <a:r>
              <a:rPr lang="es-ES" sz="2800" dirty="0" smtClean="0"/>
              <a:t> a </a:t>
            </a:r>
            <a:r>
              <a:rPr lang="es-ES" sz="2800" dirty="0" err="1" smtClean="0"/>
              <a:t>lot</a:t>
            </a:r>
            <a:r>
              <a:rPr lang="es-ES" sz="2800" dirty="0" smtClean="0"/>
              <a:t> of </a:t>
            </a:r>
            <a:r>
              <a:rPr lang="es-ES" sz="2800" dirty="0" err="1" smtClean="0"/>
              <a:t>hours</a:t>
            </a:r>
            <a:endParaRPr lang="es-ES" sz="2800" dirty="0" smtClean="0"/>
          </a:p>
          <a:p>
            <a:pPr>
              <a:buFontTx/>
              <a:buChar char="-"/>
            </a:pPr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/>
              <a:t>cry</a:t>
            </a:r>
            <a:r>
              <a:rPr lang="es-ES" sz="2800" dirty="0" smtClean="0"/>
              <a:t> in </a:t>
            </a:r>
            <a:r>
              <a:rPr lang="es-ES" sz="2800" dirty="0" err="1" smtClean="0"/>
              <a:t>order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comunicate</a:t>
            </a:r>
            <a:r>
              <a:rPr lang="es-ES" sz="2800" dirty="0" smtClean="0"/>
              <a:t> (</a:t>
            </a:r>
            <a:r>
              <a:rPr lang="es-ES" sz="2800" dirty="0" err="1" smtClean="0"/>
              <a:t>tired</a:t>
            </a:r>
            <a:r>
              <a:rPr lang="es-ES" sz="2800" dirty="0" smtClean="0"/>
              <a:t>, </a:t>
            </a:r>
            <a:r>
              <a:rPr lang="es-ES" sz="2800" dirty="0" err="1" smtClean="0"/>
              <a:t>dirty</a:t>
            </a:r>
            <a:r>
              <a:rPr lang="es-ES" sz="2800" dirty="0" smtClean="0"/>
              <a:t>, </a:t>
            </a:r>
            <a:r>
              <a:rPr lang="es-ES" sz="2800" dirty="0" err="1" smtClean="0"/>
              <a:t>thirsty</a:t>
            </a:r>
            <a:r>
              <a:rPr lang="es-ES" sz="2800" dirty="0" smtClean="0"/>
              <a:t>, </a:t>
            </a:r>
            <a:r>
              <a:rPr lang="es-ES" sz="2800" dirty="0" err="1" smtClean="0"/>
              <a:t>hungry</a:t>
            </a:r>
            <a:r>
              <a:rPr lang="es-ES" sz="2800" dirty="0" smtClean="0"/>
              <a:t>, </a:t>
            </a:r>
            <a:r>
              <a:rPr lang="es-ES" sz="2800" dirty="0" err="1" smtClean="0"/>
              <a:t>angry</a:t>
            </a:r>
            <a:r>
              <a:rPr lang="es-ES" sz="2800" dirty="0" smtClean="0"/>
              <a:t>…)</a:t>
            </a:r>
          </a:p>
          <a:p>
            <a:pPr>
              <a:buFontTx/>
              <a:buChar char="-"/>
            </a:pPr>
            <a:r>
              <a:rPr lang="es-ES" sz="2800" dirty="0" smtClean="0"/>
              <a:t> </a:t>
            </a:r>
            <a:r>
              <a:rPr lang="es-ES" sz="2800" dirty="0" err="1" smtClean="0"/>
              <a:t>It’s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first</a:t>
            </a:r>
            <a:r>
              <a:rPr lang="es-ES" sz="2800" dirty="0" smtClean="0"/>
              <a:t> </a:t>
            </a:r>
            <a:r>
              <a:rPr lang="es-ES" sz="2800" dirty="0" err="1" smtClean="0"/>
              <a:t>stage</a:t>
            </a:r>
            <a:r>
              <a:rPr lang="es-ES" sz="2800" dirty="0" smtClean="0"/>
              <a:t> of </a:t>
            </a:r>
            <a:r>
              <a:rPr lang="es-ES" sz="2800" dirty="0" err="1" smtClean="0"/>
              <a:t>life</a:t>
            </a:r>
            <a:endParaRPr lang="es-ES" sz="2800" dirty="0" smtClean="0"/>
          </a:p>
          <a:p>
            <a:pPr>
              <a:buFontTx/>
              <a:buChar char="-"/>
            </a:pPr>
            <a:r>
              <a:rPr lang="es-ES" sz="2800" dirty="0" smtClean="0"/>
              <a:t> </a:t>
            </a:r>
            <a:r>
              <a:rPr lang="es-ES" sz="2800" dirty="0" err="1" smtClean="0"/>
              <a:t>It’s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shortest</a:t>
            </a:r>
            <a:r>
              <a:rPr lang="es-ES" sz="2800" dirty="0" smtClean="0"/>
              <a:t> </a:t>
            </a:r>
            <a:r>
              <a:rPr lang="es-ES" sz="2800" dirty="0" err="1" smtClean="0"/>
              <a:t>stage</a:t>
            </a:r>
            <a:r>
              <a:rPr lang="es-ES" sz="2800" dirty="0" smtClean="0"/>
              <a:t> of </a:t>
            </a:r>
            <a:r>
              <a:rPr lang="es-ES" sz="2800" dirty="0" err="1" smtClean="0"/>
              <a:t>life</a:t>
            </a:r>
            <a:endParaRPr lang="es-ES" sz="2800" dirty="0" smtClean="0"/>
          </a:p>
          <a:p>
            <a:pPr>
              <a:buFontTx/>
              <a:buChar char="-"/>
            </a:pPr>
            <a:r>
              <a:rPr lang="es-ES" sz="2800" dirty="0" smtClean="0"/>
              <a:t> </a:t>
            </a:r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/>
              <a:t>need</a:t>
            </a:r>
            <a:r>
              <a:rPr lang="es-ES" sz="2800" dirty="0" smtClean="0"/>
              <a:t> </a:t>
            </a:r>
            <a:r>
              <a:rPr lang="es-ES" sz="2800" dirty="0" err="1" smtClean="0"/>
              <a:t>help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all</a:t>
            </a:r>
            <a:r>
              <a:rPr lang="es-ES" sz="2800" dirty="0" smtClean="0"/>
              <a:t> (</a:t>
            </a:r>
            <a:r>
              <a:rPr lang="es-ES" sz="2800" dirty="0" err="1" smtClean="0"/>
              <a:t>eat</a:t>
            </a:r>
            <a:r>
              <a:rPr lang="es-ES" sz="2800" dirty="0" smtClean="0"/>
              <a:t>, </a:t>
            </a:r>
            <a:r>
              <a:rPr lang="es-ES" sz="2800" dirty="0" err="1" smtClean="0"/>
              <a:t>dressing</a:t>
            </a:r>
            <a:r>
              <a:rPr lang="es-ES" sz="2800" dirty="0" smtClean="0"/>
              <a:t> up, </a:t>
            </a:r>
            <a:r>
              <a:rPr lang="es-ES" sz="2800" dirty="0" err="1" smtClean="0"/>
              <a:t>move</a:t>
            </a:r>
            <a:r>
              <a:rPr lang="es-ES" sz="2800" dirty="0" smtClean="0"/>
              <a:t>….)</a:t>
            </a:r>
          </a:p>
          <a:p>
            <a:pPr>
              <a:buFontTx/>
              <a:buChar char="-"/>
            </a:pPr>
            <a:r>
              <a:rPr lang="es-ES" sz="2800" dirty="0" smtClean="0"/>
              <a:t> </a:t>
            </a:r>
            <a:r>
              <a:rPr lang="es-ES" sz="2800" dirty="0" err="1" smtClean="0"/>
              <a:t>Babies</a:t>
            </a:r>
            <a:r>
              <a:rPr lang="es-ES" sz="2800" dirty="0" smtClean="0"/>
              <a:t> </a:t>
            </a:r>
            <a:r>
              <a:rPr lang="es-ES" sz="2800" dirty="0" err="1" smtClean="0"/>
              <a:t>can’t</a:t>
            </a:r>
            <a:r>
              <a:rPr lang="es-ES" sz="2800" dirty="0" smtClean="0"/>
              <a:t> </a:t>
            </a:r>
            <a:r>
              <a:rPr lang="es-ES" sz="2800" dirty="0" err="1" smtClean="0"/>
              <a:t>run</a:t>
            </a:r>
            <a:r>
              <a:rPr lang="es-ES" sz="2800" dirty="0" smtClean="0"/>
              <a:t> </a:t>
            </a:r>
            <a:r>
              <a:rPr lang="es-ES" sz="2800" dirty="0" err="1" smtClean="0"/>
              <a:t>properly</a:t>
            </a:r>
            <a:r>
              <a:rPr lang="es-ES" sz="2800" dirty="0" smtClean="0"/>
              <a:t>, </a:t>
            </a:r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/>
              <a:t>start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walk</a:t>
            </a:r>
            <a:endParaRPr lang="es-ES" sz="2800" dirty="0" smtClean="0"/>
          </a:p>
          <a:p>
            <a:pPr>
              <a:buFontTx/>
              <a:buChar char="-"/>
            </a:pP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when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teeth</a:t>
            </a:r>
            <a:r>
              <a:rPr lang="es-ES" sz="2800" dirty="0" smtClean="0"/>
              <a:t> </a:t>
            </a:r>
            <a:r>
              <a:rPr lang="es-ES" sz="2800" dirty="0" err="1" smtClean="0"/>
              <a:t>begin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grow</a:t>
            </a:r>
            <a:endParaRPr lang="es-ES" sz="2800" dirty="0" smtClean="0"/>
          </a:p>
          <a:p>
            <a:pPr>
              <a:buFontTx/>
              <a:buChar char="-"/>
            </a:pPr>
            <a:r>
              <a:rPr lang="es-ES" sz="2800" dirty="0" smtClean="0"/>
              <a:t> At </a:t>
            </a:r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 smtClean="0"/>
              <a:t>stage</a:t>
            </a:r>
            <a:r>
              <a:rPr lang="es-ES" sz="2800" dirty="0" smtClean="0"/>
              <a:t> </a:t>
            </a:r>
            <a:r>
              <a:rPr lang="es-ES" sz="2800" dirty="0" err="1" smtClean="0"/>
              <a:t>you</a:t>
            </a:r>
            <a:r>
              <a:rPr lang="es-ES" sz="2800" dirty="0" smtClean="0"/>
              <a:t> </a:t>
            </a:r>
            <a:r>
              <a:rPr lang="es-ES" sz="2800" dirty="0" err="1" smtClean="0"/>
              <a:t>learn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talk</a:t>
            </a:r>
            <a:endParaRPr lang="es-ES" sz="28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28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6804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694063"/>
            <a:ext cx="7498080" cy="5554337"/>
          </a:xfrm>
        </p:spPr>
        <p:txBody>
          <a:bodyPr/>
          <a:lstStyle/>
          <a:p>
            <a:pPr algn="ctr">
              <a:buNone/>
            </a:pPr>
            <a:r>
              <a:rPr lang="ca-ES" sz="3600" b="1" dirty="0" err="1" smtClean="0">
                <a:solidFill>
                  <a:srgbClr val="0070C0"/>
                </a:solidFill>
              </a:rPr>
              <a:t>Toddler</a:t>
            </a:r>
            <a:r>
              <a:rPr lang="ca-ES" sz="3600" b="1" dirty="0" smtClean="0">
                <a:solidFill>
                  <a:srgbClr val="0070C0"/>
                </a:solidFill>
              </a:rPr>
              <a:t> (3 – 7 </a:t>
            </a:r>
            <a:r>
              <a:rPr lang="ca-ES" sz="3600" b="1" dirty="0" err="1" smtClean="0">
                <a:solidFill>
                  <a:srgbClr val="0070C0"/>
                </a:solidFill>
              </a:rPr>
              <a:t>years</a:t>
            </a:r>
            <a:r>
              <a:rPr lang="ca-ES" sz="3600" b="1" dirty="0" smtClean="0">
                <a:solidFill>
                  <a:srgbClr val="0070C0"/>
                </a:solidFill>
              </a:rPr>
              <a:t> </a:t>
            </a:r>
            <a:r>
              <a:rPr lang="ca-ES" sz="3600" b="1" dirty="0" err="1" smtClean="0">
                <a:solidFill>
                  <a:srgbClr val="0070C0"/>
                </a:solidFill>
              </a:rPr>
              <a:t>old</a:t>
            </a:r>
            <a:r>
              <a:rPr lang="ca-ES" sz="3600" b="1" dirty="0" smtClean="0">
                <a:solidFill>
                  <a:srgbClr val="0070C0"/>
                </a:solidFill>
              </a:rPr>
              <a:t>)</a:t>
            </a:r>
          </a:p>
          <a:p>
            <a:endParaRPr lang="ca-ES" dirty="0" smtClean="0"/>
          </a:p>
          <a:p>
            <a:r>
              <a:rPr lang="ca-ES" dirty="0" err="1" smtClean="0"/>
              <a:t>They</a:t>
            </a:r>
            <a:r>
              <a:rPr lang="ca-ES" dirty="0" smtClean="0"/>
              <a:t> </a:t>
            </a:r>
            <a:r>
              <a:rPr lang="ca-ES" dirty="0" err="1" smtClean="0"/>
              <a:t>start</a:t>
            </a:r>
            <a:r>
              <a:rPr lang="ca-ES" dirty="0" smtClean="0"/>
              <a:t> </a:t>
            </a:r>
            <a:r>
              <a:rPr lang="ca-ES" dirty="0" err="1" smtClean="0"/>
              <a:t>the</a:t>
            </a:r>
            <a:r>
              <a:rPr lang="ca-ES" dirty="0" smtClean="0"/>
              <a:t> </a:t>
            </a:r>
            <a:r>
              <a:rPr lang="ca-ES" dirty="0" err="1" smtClean="0"/>
              <a:t>school</a:t>
            </a:r>
            <a:endParaRPr lang="ca-ES" dirty="0" smtClean="0"/>
          </a:p>
          <a:p>
            <a:r>
              <a:rPr lang="ca-ES" dirty="0" err="1" smtClean="0"/>
              <a:t>They</a:t>
            </a:r>
            <a:r>
              <a:rPr lang="ca-ES" dirty="0" smtClean="0"/>
              <a:t> </a:t>
            </a:r>
            <a:r>
              <a:rPr lang="ca-ES" dirty="0" err="1" smtClean="0"/>
              <a:t>can’t</a:t>
            </a:r>
            <a:r>
              <a:rPr lang="ca-ES" dirty="0" smtClean="0"/>
              <a:t> </a:t>
            </a:r>
            <a:r>
              <a:rPr lang="ca-ES" dirty="0" err="1" smtClean="0"/>
              <a:t>cook</a:t>
            </a:r>
            <a:endParaRPr lang="ca-ES" dirty="0" smtClean="0"/>
          </a:p>
          <a:p>
            <a:r>
              <a:rPr lang="ca-ES" dirty="0" err="1" smtClean="0"/>
              <a:t>They</a:t>
            </a:r>
            <a:r>
              <a:rPr lang="ca-ES" dirty="0" smtClean="0"/>
              <a:t> </a:t>
            </a:r>
            <a:r>
              <a:rPr lang="ca-ES" dirty="0" err="1" smtClean="0"/>
              <a:t>begin</a:t>
            </a:r>
            <a:r>
              <a:rPr lang="ca-ES" dirty="0" smtClean="0"/>
              <a:t> to </a:t>
            </a:r>
            <a:r>
              <a:rPr lang="ca-ES" dirty="0" err="1" smtClean="0"/>
              <a:t>write</a:t>
            </a:r>
            <a:r>
              <a:rPr lang="ca-ES" dirty="0" smtClean="0"/>
              <a:t> and </a:t>
            </a:r>
            <a:r>
              <a:rPr lang="ca-ES" dirty="0" err="1" smtClean="0"/>
              <a:t>read</a:t>
            </a:r>
            <a:endParaRPr lang="ca-ES" dirty="0" smtClean="0"/>
          </a:p>
          <a:p>
            <a:r>
              <a:rPr lang="ca-ES" dirty="0" err="1" smtClean="0"/>
              <a:t>They</a:t>
            </a:r>
            <a:r>
              <a:rPr lang="ca-ES" dirty="0" smtClean="0"/>
              <a:t> </a:t>
            </a:r>
            <a:r>
              <a:rPr lang="ca-ES" dirty="0" err="1" smtClean="0"/>
              <a:t>grow</a:t>
            </a:r>
            <a:r>
              <a:rPr lang="ca-ES" dirty="0" smtClean="0"/>
              <a:t> a lot and </a:t>
            </a:r>
            <a:r>
              <a:rPr lang="ca-ES" dirty="0" err="1" smtClean="0"/>
              <a:t>very</a:t>
            </a:r>
            <a:r>
              <a:rPr lang="ca-ES" dirty="0" smtClean="0"/>
              <a:t> fast</a:t>
            </a:r>
          </a:p>
          <a:p>
            <a:r>
              <a:rPr lang="ca-ES" dirty="0" err="1" smtClean="0"/>
              <a:t>They</a:t>
            </a:r>
            <a:r>
              <a:rPr lang="ca-ES" dirty="0" smtClean="0"/>
              <a:t> </a:t>
            </a:r>
            <a:r>
              <a:rPr lang="ca-ES" dirty="0" err="1" smtClean="0"/>
              <a:t>start</a:t>
            </a:r>
            <a:r>
              <a:rPr lang="ca-ES" dirty="0" smtClean="0"/>
              <a:t> to </a:t>
            </a:r>
            <a:r>
              <a:rPr lang="ca-ES" dirty="0" err="1" smtClean="0"/>
              <a:t>dressing</a:t>
            </a:r>
            <a:r>
              <a:rPr lang="ca-ES" dirty="0" smtClean="0"/>
              <a:t> up</a:t>
            </a:r>
          </a:p>
          <a:p>
            <a:r>
              <a:rPr lang="ca-ES" dirty="0" err="1" smtClean="0"/>
              <a:t>They</a:t>
            </a:r>
            <a:r>
              <a:rPr lang="ca-ES" dirty="0" smtClean="0"/>
              <a:t> </a:t>
            </a:r>
            <a:r>
              <a:rPr lang="ca-ES" dirty="0" err="1" smtClean="0"/>
              <a:t>need</a:t>
            </a:r>
            <a:r>
              <a:rPr lang="ca-ES" dirty="0" smtClean="0"/>
              <a:t> </a:t>
            </a:r>
            <a:r>
              <a:rPr lang="ca-ES" dirty="0" err="1" smtClean="0"/>
              <a:t>less</a:t>
            </a:r>
            <a:r>
              <a:rPr lang="ca-ES" dirty="0" smtClean="0"/>
              <a:t> help </a:t>
            </a:r>
            <a:r>
              <a:rPr lang="ca-ES" dirty="0" err="1" smtClean="0"/>
              <a:t>than</a:t>
            </a:r>
            <a:r>
              <a:rPr lang="ca-ES" dirty="0" smtClean="0"/>
              <a:t> </a:t>
            </a:r>
            <a:r>
              <a:rPr lang="ca-ES" dirty="0" err="1" smtClean="0"/>
              <a:t>the</a:t>
            </a:r>
            <a:r>
              <a:rPr lang="ca-ES" dirty="0" smtClean="0"/>
              <a:t> </a:t>
            </a:r>
            <a:r>
              <a:rPr lang="ca-ES" dirty="0" err="1" smtClean="0"/>
              <a:t>babies</a:t>
            </a:r>
            <a:endParaRPr lang="ca-ES" dirty="0" smtClean="0"/>
          </a:p>
          <a:p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1048" y="1674796"/>
            <a:ext cx="630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a-ES" dirty="0" smtClean="0"/>
          </a:p>
          <a:p>
            <a:pPr>
              <a:buFontTx/>
              <a:buChar char="-"/>
            </a:pPr>
            <a:endParaRPr lang="ca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539827"/>
            <a:ext cx="7498080" cy="570857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b="1" dirty="0" err="1" smtClean="0">
                <a:solidFill>
                  <a:srgbClr val="0070C0"/>
                </a:solidFill>
              </a:rPr>
              <a:t>Children</a:t>
            </a:r>
            <a:r>
              <a:rPr lang="es-ES" b="1" dirty="0" smtClean="0">
                <a:solidFill>
                  <a:srgbClr val="0070C0"/>
                </a:solidFill>
              </a:rPr>
              <a:t> (7-12 </a:t>
            </a:r>
            <a:r>
              <a:rPr lang="es-ES" b="1" dirty="0" err="1" smtClean="0">
                <a:solidFill>
                  <a:srgbClr val="0070C0"/>
                </a:solidFill>
              </a:rPr>
              <a:t>years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old</a:t>
            </a:r>
            <a:r>
              <a:rPr lang="es-ES" b="1" dirty="0" smtClean="0">
                <a:solidFill>
                  <a:srgbClr val="0070C0"/>
                </a:solidFill>
              </a:rPr>
              <a:t>)</a:t>
            </a:r>
          </a:p>
          <a:p>
            <a:endParaRPr lang="ca-ES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can’T</a:t>
            </a:r>
            <a:r>
              <a:rPr lang="ca-ES" sz="2800" dirty="0" smtClean="0"/>
              <a:t> be </a:t>
            </a:r>
            <a:r>
              <a:rPr lang="ca-ES" sz="2800" dirty="0" err="1" smtClean="0"/>
              <a:t>pregned</a:t>
            </a:r>
            <a:endParaRPr lang="ca-ES" sz="2800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have</a:t>
            </a:r>
            <a:r>
              <a:rPr lang="ca-ES" sz="2800" dirty="0" smtClean="0"/>
              <a:t> a lot of </a:t>
            </a:r>
            <a:r>
              <a:rPr lang="ca-ES" sz="2800" dirty="0" err="1" smtClean="0"/>
              <a:t>energy</a:t>
            </a:r>
            <a:endParaRPr lang="ca-ES" sz="2800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can</a:t>
            </a:r>
            <a:r>
              <a:rPr lang="ca-ES" sz="2800" dirty="0" smtClean="0"/>
              <a:t> </a:t>
            </a:r>
            <a:r>
              <a:rPr lang="ca-ES" sz="2800" dirty="0" err="1" smtClean="0"/>
              <a:t>read</a:t>
            </a:r>
            <a:r>
              <a:rPr lang="ca-ES" sz="2800" dirty="0" smtClean="0"/>
              <a:t> </a:t>
            </a:r>
            <a:r>
              <a:rPr lang="ca-ES" sz="2800" dirty="0" err="1" smtClean="0"/>
              <a:t>properly</a:t>
            </a:r>
            <a:endParaRPr lang="ca-ES" sz="2800" dirty="0" smtClean="0"/>
          </a:p>
          <a:p>
            <a:r>
              <a:rPr lang="ca-ES" sz="2800" dirty="0" smtClean="0"/>
              <a:t>PUBERTY </a:t>
            </a:r>
            <a:r>
              <a:rPr lang="ca-ES" sz="2800" dirty="0" err="1" smtClean="0"/>
              <a:t>begins</a:t>
            </a:r>
            <a:r>
              <a:rPr lang="ca-ES" sz="2800" dirty="0" smtClean="0"/>
              <a:t>, </a:t>
            </a:r>
            <a:r>
              <a:rPr lang="ca-ES" sz="2800" dirty="0" err="1" smtClean="0"/>
              <a:t>their</a:t>
            </a:r>
            <a:r>
              <a:rPr lang="ca-ES" sz="2800" dirty="0" smtClean="0"/>
              <a:t> </a:t>
            </a:r>
            <a:r>
              <a:rPr lang="ca-ES" sz="2800" dirty="0" err="1" smtClean="0"/>
              <a:t>body</a:t>
            </a:r>
            <a:r>
              <a:rPr lang="ca-ES" sz="2800" dirty="0" smtClean="0"/>
              <a:t> </a:t>
            </a:r>
            <a:r>
              <a:rPr lang="ca-ES" sz="2800" dirty="0" err="1" smtClean="0"/>
              <a:t>change</a:t>
            </a:r>
            <a:r>
              <a:rPr lang="ca-ES" sz="2800" dirty="0" smtClean="0"/>
              <a:t>.</a:t>
            </a:r>
          </a:p>
          <a:p>
            <a:r>
              <a:rPr lang="ca-ES" sz="2800" dirty="0" smtClean="0"/>
              <a:t>The hormones </a:t>
            </a:r>
            <a:r>
              <a:rPr lang="ca-ES" sz="2800" dirty="0" err="1" smtClean="0"/>
              <a:t>develop</a:t>
            </a:r>
            <a:r>
              <a:rPr lang="ca-ES" sz="2800" dirty="0" smtClean="0"/>
              <a:t> and </a:t>
            </a:r>
            <a:r>
              <a:rPr lang="ca-ES" sz="2800" dirty="0" err="1" smtClean="0"/>
              <a:t>appear</a:t>
            </a:r>
            <a:endParaRPr lang="ca-ES" sz="2800" dirty="0" smtClean="0"/>
          </a:p>
          <a:p>
            <a:r>
              <a:rPr lang="ca-ES" sz="2800" dirty="0" err="1" smtClean="0"/>
              <a:t>Child</a:t>
            </a:r>
            <a:r>
              <a:rPr lang="ca-ES" sz="2800" dirty="0" smtClean="0"/>
              <a:t> </a:t>
            </a:r>
            <a:r>
              <a:rPr lang="ca-ES" sz="2800" dirty="0" err="1" smtClean="0"/>
              <a:t>can</a:t>
            </a:r>
            <a:r>
              <a:rPr lang="ca-ES" sz="2800" dirty="0" smtClean="0"/>
              <a:t> play to </a:t>
            </a:r>
            <a:r>
              <a:rPr lang="ca-ES" sz="2800" dirty="0" err="1" smtClean="0"/>
              <a:t>computer</a:t>
            </a:r>
            <a:r>
              <a:rPr lang="ca-ES" sz="2800" dirty="0" smtClean="0"/>
              <a:t> games or </a:t>
            </a:r>
            <a:r>
              <a:rPr lang="ca-ES" sz="2800" dirty="0" err="1" smtClean="0"/>
              <a:t>videogames</a:t>
            </a:r>
            <a:r>
              <a:rPr lang="ca-ES" sz="2800" dirty="0" smtClean="0"/>
              <a:t>, a </a:t>
            </a:r>
            <a:r>
              <a:rPr lang="ca-ES" sz="2800" dirty="0" err="1" smtClean="0"/>
              <a:t>little</a:t>
            </a:r>
            <a:r>
              <a:rPr lang="ca-ES" sz="2800" dirty="0" smtClean="0"/>
              <a:t> bit and </a:t>
            </a:r>
            <a:r>
              <a:rPr lang="ca-ES" sz="2800" dirty="0" err="1" smtClean="0"/>
              <a:t>the</a:t>
            </a:r>
            <a:r>
              <a:rPr lang="ca-ES" sz="2800" dirty="0" smtClean="0"/>
              <a:t> games </a:t>
            </a:r>
            <a:r>
              <a:rPr lang="ca-ES" sz="2800" dirty="0" err="1" smtClean="0"/>
              <a:t>right</a:t>
            </a:r>
            <a:r>
              <a:rPr lang="ca-ES" sz="2800" dirty="0" smtClean="0"/>
              <a:t> for </a:t>
            </a:r>
            <a:r>
              <a:rPr lang="ca-ES" sz="2800" dirty="0" err="1" smtClean="0"/>
              <a:t>this</a:t>
            </a:r>
            <a:r>
              <a:rPr lang="ca-ES" sz="2800" dirty="0" smtClean="0"/>
              <a:t> </a:t>
            </a:r>
            <a:r>
              <a:rPr lang="ca-ES" sz="2800" dirty="0" err="1" smtClean="0"/>
              <a:t>age</a:t>
            </a:r>
            <a:endParaRPr lang="ca-ES" sz="2800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can’t</a:t>
            </a:r>
            <a:r>
              <a:rPr lang="ca-ES" sz="2800" dirty="0" smtClean="0"/>
              <a:t> </a:t>
            </a:r>
            <a:r>
              <a:rPr lang="ca-ES" sz="2800" dirty="0" err="1" smtClean="0"/>
              <a:t>drink</a:t>
            </a:r>
            <a:r>
              <a:rPr lang="ca-ES" sz="2800" dirty="0" smtClean="0"/>
              <a:t> alcohol, </a:t>
            </a:r>
            <a:r>
              <a:rPr lang="ca-ES" sz="2800" dirty="0" err="1" smtClean="0"/>
              <a:t>smoke</a:t>
            </a:r>
            <a:r>
              <a:rPr lang="ca-ES" sz="2800" dirty="0" smtClean="0"/>
              <a:t>, do </a:t>
            </a:r>
            <a:r>
              <a:rPr lang="ca-ES" sz="2800" dirty="0" err="1" smtClean="0"/>
              <a:t>tattoes</a:t>
            </a:r>
            <a:r>
              <a:rPr lang="ca-ES" sz="2800" dirty="0" smtClean="0"/>
              <a:t>, </a:t>
            </a:r>
            <a:r>
              <a:rPr lang="ca-ES" sz="2800" dirty="0" err="1" smtClean="0"/>
              <a:t>drive</a:t>
            </a:r>
            <a:r>
              <a:rPr lang="ca-ES" sz="2800" dirty="0" smtClean="0"/>
              <a:t>, </a:t>
            </a:r>
            <a:r>
              <a:rPr lang="ca-ES" sz="2800" dirty="0" err="1" smtClean="0"/>
              <a:t>work</a:t>
            </a:r>
            <a:r>
              <a:rPr lang="ca-ES" sz="2800" dirty="0" smtClean="0"/>
              <a:t> and </a:t>
            </a:r>
            <a:r>
              <a:rPr lang="ca-ES" sz="2800" dirty="0" err="1" smtClean="0"/>
              <a:t>vote</a:t>
            </a:r>
            <a:endParaRPr lang="ca-ES" sz="2800" dirty="0" smtClean="0"/>
          </a:p>
          <a:p>
            <a:r>
              <a:rPr lang="ca-ES" sz="2800" dirty="0" err="1" smtClean="0"/>
              <a:t>Their</a:t>
            </a:r>
            <a:r>
              <a:rPr lang="ca-ES" sz="2800" dirty="0" smtClean="0"/>
              <a:t> </a:t>
            </a:r>
            <a:r>
              <a:rPr lang="ca-ES" sz="2800" dirty="0" err="1" smtClean="0"/>
              <a:t>brain</a:t>
            </a:r>
            <a:r>
              <a:rPr lang="ca-ES" sz="2800" dirty="0" smtClean="0"/>
              <a:t> is </a:t>
            </a:r>
            <a:r>
              <a:rPr lang="ca-ES" sz="2800" dirty="0" err="1" smtClean="0"/>
              <a:t>more</a:t>
            </a:r>
            <a:r>
              <a:rPr lang="ca-ES" sz="2800" dirty="0" smtClean="0"/>
              <a:t> </a:t>
            </a:r>
            <a:r>
              <a:rPr lang="ca-ES" sz="2800" dirty="0" err="1" smtClean="0"/>
              <a:t>develope</a:t>
            </a:r>
            <a:r>
              <a:rPr lang="ca-ES" sz="2800" dirty="0" smtClean="0"/>
              <a:t> </a:t>
            </a:r>
            <a:r>
              <a:rPr lang="ca-ES" sz="2800" dirty="0" err="1" smtClean="0"/>
              <a:t>than</a:t>
            </a:r>
            <a:r>
              <a:rPr lang="ca-ES" sz="2800" dirty="0" smtClean="0"/>
              <a:t> at </a:t>
            </a:r>
            <a:r>
              <a:rPr lang="ca-ES" sz="2800" dirty="0" err="1" smtClean="0"/>
              <a:t>the</a:t>
            </a:r>
            <a:r>
              <a:rPr lang="ca-ES" sz="2800" dirty="0" smtClean="0"/>
              <a:t> </a:t>
            </a:r>
            <a:r>
              <a:rPr lang="ca-ES" sz="2800" dirty="0" err="1" smtClean="0"/>
              <a:t>babies</a:t>
            </a:r>
            <a:r>
              <a:rPr lang="ca-ES" sz="2800" dirty="0" smtClean="0"/>
              <a:t> or </a:t>
            </a:r>
            <a:r>
              <a:rPr lang="ca-ES" sz="2800" dirty="0" err="1" smtClean="0"/>
              <a:t>toddler</a:t>
            </a:r>
            <a:r>
              <a:rPr lang="ca-ES" sz="2800" dirty="0" smtClean="0"/>
              <a:t> </a:t>
            </a:r>
            <a:r>
              <a:rPr lang="ca-ES" sz="2800" dirty="0" err="1" smtClean="0"/>
              <a:t>age</a:t>
            </a:r>
            <a:endParaRPr lang="ca-ES" sz="2800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can</a:t>
            </a:r>
            <a:r>
              <a:rPr lang="ca-ES" sz="2800" dirty="0" smtClean="0"/>
              <a:t> ride a </a:t>
            </a:r>
            <a:r>
              <a:rPr lang="ca-ES" sz="2800" dirty="0" err="1" smtClean="0"/>
              <a:t>bike</a:t>
            </a:r>
            <a:r>
              <a:rPr lang="ca-ES" sz="2800" dirty="0" smtClean="0"/>
              <a:t> and </a:t>
            </a:r>
            <a:r>
              <a:rPr lang="ca-ES" sz="2800" dirty="0" err="1" smtClean="0"/>
              <a:t>practice</a:t>
            </a:r>
            <a:r>
              <a:rPr lang="ca-ES" sz="2800" dirty="0" smtClean="0"/>
              <a:t> </a:t>
            </a:r>
            <a:r>
              <a:rPr lang="ca-ES" sz="2800" dirty="0" err="1" smtClean="0"/>
              <a:t>sports</a:t>
            </a:r>
            <a:endParaRPr lang="ca-ES" sz="2800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go</a:t>
            </a:r>
            <a:r>
              <a:rPr lang="ca-ES" sz="2800" dirty="0" smtClean="0"/>
              <a:t> to </a:t>
            </a:r>
            <a:r>
              <a:rPr lang="ca-ES" sz="2800" dirty="0" err="1" smtClean="0"/>
              <a:t>primary</a:t>
            </a:r>
            <a:r>
              <a:rPr lang="ca-ES" sz="2800" dirty="0" smtClean="0"/>
              <a:t> </a:t>
            </a:r>
            <a:r>
              <a:rPr lang="ca-ES" sz="2800" dirty="0" err="1" smtClean="0"/>
              <a:t>school</a:t>
            </a:r>
            <a:endParaRPr lang="ca-ES" sz="2800" dirty="0" smtClean="0"/>
          </a:p>
          <a:p>
            <a:r>
              <a:rPr lang="ca-ES" sz="2800" dirty="0" err="1" smtClean="0"/>
              <a:t>They</a:t>
            </a:r>
            <a:r>
              <a:rPr lang="ca-ES" sz="2800" dirty="0" smtClean="0"/>
              <a:t> </a:t>
            </a:r>
            <a:r>
              <a:rPr lang="ca-ES" sz="2800" dirty="0" err="1" smtClean="0"/>
              <a:t>can</a:t>
            </a:r>
            <a:r>
              <a:rPr lang="ca-ES" sz="2800" dirty="0" smtClean="0"/>
              <a:t> help at </a:t>
            </a:r>
            <a:r>
              <a:rPr lang="ca-ES" sz="2800" dirty="0" err="1" smtClean="0"/>
              <a:t>home</a:t>
            </a:r>
            <a:r>
              <a:rPr lang="ca-ES" sz="2800" dirty="0" smtClean="0"/>
              <a:t> (do </a:t>
            </a:r>
            <a:r>
              <a:rPr lang="ca-ES" sz="2800" dirty="0" err="1" smtClean="0"/>
              <a:t>the</a:t>
            </a:r>
            <a:r>
              <a:rPr lang="ca-ES" sz="2800" dirty="0" smtClean="0"/>
              <a:t> </a:t>
            </a:r>
            <a:r>
              <a:rPr lang="ca-ES" sz="2800" dirty="0" err="1" smtClean="0"/>
              <a:t>bed</a:t>
            </a:r>
            <a:r>
              <a:rPr lang="ca-ES" sz="2800" dirty="0" smtClean="0"/>
              <a:t>, </a:t>
            </a:r>
            <a:r>
              <a:rPr lang="ca-ES" sz="2800" dirty="0" err="1" smtClean="0"/>
              <a:t>clean</a:t>
            </a:r>
            <a:r>
              <a:rPr lang="ca-ES" sz="2800" dirty="0" smtClean="0"/>
              <a:t> and </a:t>
            </a:r>
            <a:r>
              <a:rPr lang="ca-ES" sz="2800" dirty="0" err="1" smtClean="0"/>
              <a:t>tiddy</a:t>
            </a:r>
            <a:r>
              <a:rPr lang="ca-ES" sz="2800" dirty="0" smtClean="0"/>
              <a:t> </a:t>
            </a:r>
            <a:r>
              <a:rPr lang="ca-ES" sz="2800" dirty="0" err="1" smtClean="0"/>
              <a:t>the</a:t>
            </a:r>
            <a:r>
              <a:rPr lang="ca-ES" sz="2800" dirty="0" smtClean="0"/>
              <a:t> </a:t>
            </a:r>
            <a:r>
              <a:rPr lang="ca-ES" sz="2800" dirty="0" err="1" smtClean="0"/>
              <a:t>room</a:t>
            </a:r>
            <a:r>
              <a:rPr lang="ca-ES" sz="2800" dirty="0" smtClean="0"/>
              <a:t>)</a:t>
            </a:r>
            <a:endParaRPr lang="ca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23889" y="182881"/>
            <a:ext cx="7336217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0070C0"/>
                </a:solidFill>
              </a:rPr>
              <a:t>Teenager</a:t>
            </a:r>
            <a:r>
              <a:rPr lang="es-ES" sz="3600" b="1" dirty="0" smtClean="0">
                <a:solidFill>
                  <a:srgbClr val="0070C0"/>
                </a:solidFill>
              </a:rPr>
              <a:t> (13-19 </a:t>
            </a:r>
            <a:r>
              <a:rPr lang="es-ES" sz="3600" b="1" dirty="0" err="1" smtClean="0">
                <a:solidFill>
                  <a:srgbClr val="0070C0"/>
                </a:solidFill>
              </a:rPr>
              <a:t>years</a:t>
            </a:r>
            <a:r>
              <a:rPr lang="es-ES" sz="3600" b="1" dirty="0" smtClean="0">
                <a:solidFill>
                  <a:srgbClr val="0070C0"/>
                </a:solidFill>
              </a:rPr>
              <a:t> </a:t>
            </a:r>
            <a:r>
              <a:rPr lang="es-ES" sz="3600" b="1" dirty="0" err="1" smtClean="0">
                <a:solidFill>
                  <a:srgbClr val="0070C0"/>
                </a:solidFill>
              </a:rPr>
              <a:t>old</a:t>
            </a:r>
            <a:r>
              <a:rPr lang="es-ES" sz="36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es-ES" sz="3600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emotional</a:t>
            </a:r>
            <a:r>
              <a:rPr lang="es-ES" sz="2400" dirty="0" smtClean="0"/>
              <a:t> </a:t>
            </a:r>
            <a:r>
              <a:rPr lang="es-ES" sz="2400" dirty="0" err="1" smtClean="0"/>
              <a:t>changes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go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hight</a:t>
            </a:r>
            <a:r>
              <a:rPr lang="es-ES" sz="2400" dirty="0" smtClean="0"/>
              <a:t> </a:t>
            </a:r>
            <a:r>
              <a:rPr lang="es-ES" sz="2400" dirty="0" err="1" smtClean="0"/>
              <a:t>school</a:t>
            </a:r>
            <a:r>
              <a:rPr lang="es-ES" sz="2400" dirty="0" smtClean="0"/>
              <a:t> and </a:t>
            </a:r>
            <a:r>
              <a:rPr lang="es-ES" sz="2400" dirty="0" err="1" smtClean="0"/>
              <a:t>university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are 18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do more </a:t>
            </a:r>
            <a:r>
              <a:rPr lang="es-ES" sz="2400" dirty="0" err="1" smtClean="0"/>
              <a:t>things</a:t>
            </a:r>
            <a:r>
              <a:rPr lang="es-ES" sz="2400" dirty="0" smtClean="0"/>
              <a:t> (vote, drive, </a:t>
            </a:r>
            <a:r>
              <a:rPr lang="es-ES" sz="2400" dirty="0" err="1" smtClean="0"/>
              <a:t>go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discotec</a:t>
            </a:r>
            <a:r>
              <a:rPr lang="es-ES" sz="2400" dirty="0" smtClean="0"/>
              <a:t>, do </a:t>
            </a:r>
            <a:r>
              <a:rPr lang="es-ES" sz="2400" dirty="0" err="1" smtClean="0"/>
              <a:t>tattoes</a:t>
            </a:r>
            <a:r>
              <a:rPr lang="es-ES" sz="2400" dirty="0" smtClean="0"/>
              <a:t>…)</a:t>
            </a:r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travel</a:t>
            </a:r>
            <a:r>
              <a:rPr lang="es-ES" sz="2400" dirty="0" smtClean="0"/>
              <a:t> and </a:t>
            </a:r>
            <a:r>
              <a:rPr lang="es-ES" sz="2400" dirty="0" err="1" smtClean="0"/>
              <a:t>go</a:t>
            </a:r>
            <a:r>
              <a:rPr lang="es-ES" sz="2400" dirty="0" smtClean="0"/>
              <a:t> </a:t>
            </a:r>
            <a:r>
              <a:rPr lang="es-ES" sz="2400" dirty="0" err="1" smtClean="0"/>
              <a:t>alone</a:t>
            </a:r>
            <a:r>
              <a:rPr lang="es-ES" sz="2400" dirty="0" smtClean="0"/>
              <a:t> </a:t>
            </a:r>
            <a:r>
              <a:rPr lang="es-ES" sz="2400" dirty="0" err="1" smtClean="0"/>
              <a:t>everywhere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err="1" smtClean="0"/>
              <a:t>Teenager</a:t>
            </a:r>
            <a:r>
              <a:rPr lang="es-ES" sz="2400" dirty="0" smtClean="0"/>
              <a:t> can </a:t>
            </a:r>
            <a:r>
              <a:rPr lang="es-ES" sz="2400" dirty="0" err="1" smtClean="0"/>
              <a:t>life</a:t>
            </a:r>
            <a:r>
              <a:rPr lang="es-ES" sz="2400" dirty="0" smtClean="0"/>
              <a:t> </a:t>
            </a:r>
            <a:r>
              <a:rPr lang="es-ES" sz="2400" dirty="0" err="1" smtClean="0"/>
              <a:t>alone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movile</a:t>
            </a:r>
            <a:r>
              <a:rPr lang="es-ES" sz="2400" dirty="0" smtClean="0"/>
              <a:t> </a:t>
            </a:r>
            <a:r>
              <a:rPr lang="es-ES" sz="2400" dirty="0" err="1" smtClean="0"/>
              <a:t>phone</a:t>
            </a:r>
            <a:r>
              <a:rPr lang="es-ES" sz="2400" dirty="0" smtClean="0"/>
              <a:t> (celular)</a:t>
            </a:r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boy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girlfriend</a:t>
            </a:r>
            <a:r>
              <a:rPr lang="es-ES" sz="2400" dirty="0" smtClean="0"/>
              <a:t>.</a:t>
            </a:r>
          </a:p>
          <a:p>
            <a:pPr>
              <a:buFontTx/>
              <a:buChar char="-"/>
            </a:pPr>
            <a:r>
              <a:rPr lang="es-ES" sz="2400" dirty="0" err="1" smtClean="0"/>
              <a:t>Teenagers</a:t>
            </a:r>
            <a:r>
              <a:rPr lang="es-ES" sz="2400" dirty="0" smtClean="0"/>
              <a:t> can </a:t>
            </a:r>
            <a:r>
              <a:rPr lang="es-ES" sz="2400" dirty="0" err="1" smtClean="0"/>
              <a:t>work</a:t>
            </a:r>
            <a:r>
              <a:rPr lang="es-ES" sz="2400" dirty="0" smtClean="0"/>
              <a:t> (</a:t>
            </a:r>
            <a:r>
              <a:rPr lang="es-ES" sz="2400" dirty="0" err="1" smtClean="0"/>
              <a:t>from</a:t>
            </a:r>
            <a:r>
              <a:rPr lang="es-ES" sz="2400" dirty="0" smtClean="0"/>
              <a:t> 16 </a:t>
            </a:r>
            <a:r>
              <a:rPr lang="es-ES" sz="2400" dirty="0" err="1" smtClean="0"/>
              <a:t>years</a:t>
            </a:r>
            <a:r>
              <a:rPr lang="es-ES" sz="2400" dirty="0" smtClean="0"/>
              <a:t> </a:t>
            </a:r>
            <a:r>
              <a:rPr lang="es-ES" sz="2400" dirty="0" err="1" smtClean="0"/>
              <a:t>old</a:t>
            </a:r>
            <a:r>
              <a:rPr lang="es-ES" sz="2400" dirty="0" smtClean="0"/>
              <a:t>)</a:t>
            </a:r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Teenagers</a:t>
            </a:r>
            <a:r>
              <a:rPr lang="es-ES" sz="2400" dirty="0" smtClean="0"/>
              <a:t> can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pregned</a:t>
            </a:r>
            <a:r>
              <a:rPr lang="es-ES" sz="2400" dirty="0" smtClean="0"/>
              <a:t>,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so </a:t>
            </a:r>
            <a:r>
              <a:rPr lang="es-ES" sz="2400" dirty="0" err="1" smtClean="0"/>
              <a:t>difficult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own</a:t>
            </a:r>
            <a:r>
              <a:rPr lang="es-ES" sz="2400" dirty="0" smtClean="0"/>
              <a:t> </a:t>
            </a:r>
            <a:r>
              <a:rPr lang="es-ES" sz="2400" dirty="0" err="1" smtClean="0"/>
              <a:t>family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got</a:t>
            </a:r>
            <a:r>
              <a:rPr lang="es-ES" sz="2400" dirty="0" smtClean="0"/>
              <a:t> </a:t>
            </a:r>
            <a:r>
              <a:rPr lang="es-ES" sz="2400" dirty="0" err="1" smtClean="0"/>
              <a:t>authonomy</a:t>
            </a: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an</a:t>
            </a:r>
            <a:r>
              <a:rPr lang="es-ES" sz="2400" dirty="0" smtClean="0"/>
              <a:t> </a:t>
            </a:r>
            <a:r>
              <a:rPr lang="es-ES" sz="2400" dirty="0" err="1" smtClean="0"/>
              <a:t>advice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got</a:t>
            </a:r>
            <a:r>
              <a:rPr lang="es-ES" sz="2400" dirty="0" smtClean="0"/>
              <a:t> </a:t>
            </a:r>
            <a:r>
              <a:rPr lang="es-ES" sz="2400" dirty="0" err="1" smtClean="0"/>
              <a:t>responsabilities</a:t>
            </a:r>
            <a:endParaRPr lang="es-ES" sz="2400" dirty="0" smtClean="0"/>
          </a:p>
          <a:p>
            <a:pPr>
              <a:buFontTx/>
              <a:buChar char="-"/>
            </a:pPr>
            <a:endParaRPr lang="es-ES" sz="2800" dirty="0" smtClean="0"/>
          </a:p>
          <a:p>
            <a:pPr>
              <a:buFontTx/>
              <a:buChar char="-"/>
            </a:pPr>
            <a:endParaRPr lang="es-ES" sz="28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80215" y="318265"/>
            <a:ext cx="6753340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0070C0"/>
                </a:solidFill>
              </a:rPr>
              <a:t>Adult</a:t>
            </a:r>
            <a:r>
              <a:rPr lang="es-ES" sz="2400" b="1" dirty="0" smtClean="0">
                <a:solidFill>
                  <a:srgbClr val="0070C0"/>
                </a:solidFill>
              </a:rPr>
              <a:t> (20-60 </a:t>
            </a:r>
            <a:r>
              <a:rPr lang="es-ES" sz="2400" b="1" dirty="0" err="1" smtClean="0">
                <a:solidFill>
                  <a:srgbClr val="0070C0"/>
                </a:solidFill>
              </a:rPr>
              <a:t>years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old</a:t>
            </a:r>
            <a:r>
              <a:rPr lang="es-ES" sz="24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es-ES" sz="2400" b="1" dirty="0" smtClean="0">
              <a:solidFill>
                <a:srgbClr val="0070C0"/>
              </a:solidFill>
            </a:endParaRPr>
          </a:p>
          <a:p>
            <a:r>
              <a:rPr lang="es-ES" sz="2400" dirty="0" smtClean="0">
                <a:solidFill>
                  <a:srgbClr val="0070C0"/>
                </a:solidFill>
              </a:rPr>
              <a:t>-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family</a:t>
            </a:r>
            <a:r>
              <a:rPr lang="es-ES" sz="2400" dirty="0" smtClean="0"/>
              <a:t>,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best</a:t>
            </a:r>
            <a:r>
              <a:rPr lang="es-ES" sz="2400" dirty="0" smtClean="0"/>
              <a:t> </a:t>
            </a:r>
            <a:r>
              <a:rPr lang="es-ES" sz="2400" dirty="0" err="1" smtClean="0"/>
              <a:t>age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do </a:t>
            </a:r>
            <a:r>
              <a:rPr lang="es-ES" sz="2400" dirty="0" err="1" smtClean="0"/>
              <a:t>it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lot</a:t>
            </a:r>
            <a:r>
              <a:rPr lang="es-ES" sz="2400" dirty="0" smtClean="0"/>
              <a:t> of </a:t>
            </a:r>
            <a:r>
              <a:rPr lang="es-ES" sz="2400" dirty="0" err="1" smtClean="0"/>
              <a:t>responsabilities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drive</a:t>
            </a:r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Usually</a:t>
            </a:r>
            <a:r>
              <a:rPr lang="es-ES" sz="2400" dirty="0" smtClean="0"/>
              <a:t>,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longest</a:t>
            </a:r>
            <a:r>
              <a:rPr lang="es-ES" sz="2400" dirty="0" smtClean="0"/>
              <a:t> </a:t>
            </a:r>
            <a:r>
              <a:rPr lang="es-ES" sz="2400" dirty="0" err="1" smtClean="0"/>
              <a:t>stage</a:t>
            </a:r>
            <a:r>
              <a:rPr lang="es-ES" sz="2400" dirty="0" smtClean="0"/>
              <a:t> of </a:t>
            </a:r>
            <a:r>
              <a:rPr lang="es-ES" sz="2400" dirty="0" err="1" smtClean="0"/>
              <a:t>life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work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At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age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 can </a:t>
            </a:r>
            <a:r>
              <a:rPr lang="es-ES" sz="2400" dirty="0" err="1" smtClean="0"/>
              <a:t>drink</a:t>
            </a:r>
            <a:r>
              <a:rPr lang="es-ES" sz="2400" dirty="0" smtClean="0"/>
              <a:t> alcohol and </a:t>
            </a:r>
            <a:r>
              <a:rPr lang="es-ES" sz="2400" dirty="0" err="1" smtClean="0"/>
              <a:t>smoke</a:t>
            </a:r>
            <a:r>
              <a:rPr lang="es-ES" sz="2400" dirty="0" smtClean="0"/>
              <a:t>,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that’s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good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health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err="1" smtClean="0"/>
              <a:t>They</a:t>
            </a:r>
            <a:r>
              <a:rPr lang="es-ES" sz="2400" dirty="0" smtClean="0"/>
              <a:t> can vote</a:t>
            </a:r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cook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tattoo</a:t>
            </a:r>
            <a:r>
              <a:rPr lang="es-ES" sz="2400" dirty="0" smtClean="0"/>
              <a:t>,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some</a:t>
            </a:r>
            <a:r>
              <a:rPr lang="es-ES" sz="2400" dirty="0" smtClean="0"/>
              <a:t> </a:t>
            </a:r>
            <a:r>
              <a:rPr lang="es-ES" sz="2400" dirty="0" err="1" smtClean="0"/>
              <a:t>culture</a:t>
            </a:r>
            <a:r>
              <a:rPr lang="es-ES" sz="2400" dirty="0" smtClean="0"/>
              <a:t> </a:t>
            </a:r>
            <a:r>
              <a:rPr lang="es-ES" sz="2400" dirty="0" err="1" smtClean="0"/>
              <a:t>think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good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health</a:t>
            </a: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</a:t>
            </a:r>
            <a:r>
              <a:rPr lang="es-ES" sz="2400" dirty="0" err="1" smtClean="0"/>
              <a:t>take</a:t>
            </a:r>
            <a:r>
              <a:rPr lang="es-ES" sz="2400" dirty="0" smtClean="0"/>
              <a:t>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own</a:t>
            </a:r>
            <a:r>
              <a:rPr lang="es-ES" sz="2400" dirty="0" smtClean="0"/>
              <a:t> </a:t>
            </a:r>
            <a:r>
              <a:rPr lang="es-ES" sz="2400" dirty="0" err="1" smtClean="0"/>
              <a:t>decititons</a:t>
            </a:r>
            <a:endParaRPr lang="es-ES" sz="2400" dirty="0" smtClean="0"/>
          </a:p>
          <a:p>
            <a:pPr>
              <a:buFontTx/>
              <a:buChar char="-"/>
            </a:pPr>
            <a:endParaRPr lang="es-ES" sz="28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s-ES" sz="28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09312" y="760164"/>
            <a:ext cx="67202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0070C0"/>
                </a:solidFill>
              </a:rPr>
              <a:t>Elderly</a:t>
            </a:r>
            <a:endParaRPr lang="es-ES" sz="3600" b="1" dirty="0" smtClean="0">
              <a:solidFill>
                <a:srgbClr val="0070C0"/>
              </a:solidFill>
            </a:endParaRPr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ca-E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433</TotalTime>
  <Words>474</Words>
  <Application>Microsoft Office PowerPoint</Application>
  <PresentationFormat>Presentació en pantalla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9</vt:i4>
      </vt:variant>
    </vt:vector>
  </HeadingPairs>
  <TitlesOfParts>
    <vt:vector size="10" baseType="lpstr">
      <vt:lpstr>Solsticio</vt:lpstr>
      <vt:lpstr>REPRODUCTIVE SYSTEM</vt:lpstr>
      <vt:lpstr>OUR BODY</vt:lpstr>
      <vt:lpstr>What do we know?</vt:lpstr>
      <vt:lpstr>IMPORTANT THINGS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Aïda</dc:creator>
  <cp:lastModifiedBy>Super</cp:lastModifiedBy>
  <cp:revision>47</cp:revision>
  <dcterms:created xsi:type="dcterms:W3CDTF">2016-09-10T16:25:08Z</dcterms:created>
  <dcterms:modified xsi:type="dcterms:W3CDTF">2019-09-30T14:04:45Z</dcterms:modified>
</cp:coreProperties>
</file>