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  <p:sldId id="276" r:id="rId5"/>
    <p:sldId id="274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8AC804C-C869-6F49-A172-D6F3D84AD7BA}" type="datetimeFigureOut">
              <a:rPr lang="es-ES" smtClean="0"/>
              <a:pPr/>
              <a:t>26/09/2019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A96B4A-2477-B044-BA74-B58336D9B96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804C-C869-6F49-A172-D6F3D84AD7BA}" type="datetimeFigureOut">
              <a:rPr lang="es-ES" smtClean="0"/>
              <a:pPr/>
              <a:t>26/09/2019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6B4A-2477-B044-BA74-B58336D9B9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804C-C869-6F49-A172-D6F3D84AD7BA}" type="datetimeFigureOut">
              <a:rPr lang="es-ES" smtClean="0"/>
              <a:pPr/>
              <a:t>26/09/2019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6B4A-2477-B044-BA74-B58336D9B9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804C-C869-6F49-A172-D6F3D84AD7BA}" type="datetimeFigureOut">
              <a:rPr lang="es-ES" smtClean="0"/>
              <a:pPr/>
              <a:t>26/09/2019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6B4A-2477-B044-BA74-B58336D9B9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804C-C869-6F49-A172-D6F3D84AD7BA}" type="datetimeFigureOut">
              <a:rPr lang="es-ES" smtClean="0"/>
              <a:pPr/>
              <a:t>26/09/2019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6B4A-2477-B044-BA74-B58336D9B9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804C-C869-6F49-A172-D6F3D84AD7BA}" type="datetimeFigureOut">
              <a:rPr lang="es-ES" smtClean="0"/>
              <a:pPr/>
              <a:t>26/09/2019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6B4A-2477-B044-BA74-B58336D9B96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804C-C869-6F49-A172-D6F3D84AD7BA}" type="datetimeFigureOut">
              <a:rPr lang="es-ES" smtClean="0"/>
              <a:pPr/>
              <a:t>26/09/2019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6B4A-2477-B044-BA74-B58336D9B9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804C-C869-6F49-A172-D6F3D84AD7BA}" type="datetimeFigureOut">
              <a:rPr lang="es-ES" smtClean="0"/>
              <a:pPr/>
              <a:t>26/09/2019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6B4A-2477-B044-BA74-B58336D9B9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804C-C869-6F49-A172-D6F3D84AD7BA}" type="datetimeFigureOut">
              <a:rPr lang="es-ES" smtClean="0"/>
              <a:pPr/>
              <a:t>26/09/2019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6B4A-2477-B044-BA74-B58336D9B9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804C-C869-6F49-A172-D6F3D84AD7BA}" type="datetimeFigureOut">
              <a:rPr lang="es-ES" smtClean="0"/>
              <a:pPr/>
              <a:t>26/09/2019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6B4A-2477-B044-BA74-B58336D9B96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804C-C869-6F49-A172-D6F3D84AD7BA}" type="datetimeFigureOut">
              <a:rPr lang="es-ES" smtClean="0"/>
              <a:pPr/>
              <a:t>26/09/2019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6B4A-2477-B044-BA74-B58336D9B9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8AC804C-C869-6F49-A172-D6F3D84AD7BA}" type="datetimeFigureOut">
              <a:rPr lang="es-ES" smtClean="0"/>
              <a:pPr/>
              <a:t>26/09/2019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EA96B4A-2477-B044-BA74-B58336D9B9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51FiPO2_k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MFqEp4Sf4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5400" dirty="0" smtClean="0"/>
              <a:t>LIVING </a:t>
            </a:r>
            <a:br>
              <a:rPr lang="es-ES" sz="5400" dirty="0" smtClean="0"/>
            </a:br>
            <a:r>
              <a:rPr lang="es-ES" sz="5400" dirty="0" smtClean="0"/>
              <a:t>THINGS</a:t>
            </a:r>
            <a:endParaRPr lang="es-ES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5th of </a:t>
            </a:r>
            <a:r>
              <a:rPr lang="es-ES" dirty="0" err="1" smtClean="0"/>
              <a:t>Primary</a:t>
            </a:r>
            <a:r>
              <a:rPr lang="es-ES" dirty="0" smtClean="0"/>
              <a:t> </a:t>
            </a:r>
            <a:r>
              <a:rPr lang="es-ES" dirty="0" err="1" smtClean="0"/>
              <a:t>School</a:t>
            </a:r>
            <a:endParaRPr lang="es-ES" dirty="0" smtClean="0"/>
          </a:p>
          <a:p>
            <a:r>
              <a:rPr lang="es-ES" dirty="0" smtClean="0"/>
              <a:t>1st </a:t>
            </a:r>
            <a:r>
              <a:rPr lang="es-ES" dirty="0" err="1" smtClean="0"/>
              <a:t>Term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10753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Living and non-living </a:t>
            </a:r>
            <a:r>
              <a:rPr lang="es-ES" dirty="0" err="1" smtClean="0"/>
              <a:t>things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Let’s</a:t>
            </a:r>
            <a:r>
              <a:rPr lang="es-ES" dirty="0" smtClean="0"/>
              <a:t> </a:t>
            </a:r>
            <a:r>
              <a:rPr lang="es-ES" dirty="0" err="1" smtClean="0"/>
              <a:t>watch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video and complete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!</a:t>
            </a:r>
          </a:p>
          <a:p>
            <a:pPr marL="68580" indent="0">
              <a:buNone/>
            </a:pPr>
            <a:endParaRPr lang="es-ES" dirty="0" smtClean="0"/>
          </a:p>
          <a:p>
            <a:pPr marL="68580" indent="0">
              <a:buNone/>
            </a:pPr>
            <a:r>
              <a:rPr lang="en-GB" dirty="0">
                <a:hlinkClick r:id="rId2"/>
              </a:rPr>
              <a:t>https://www.youtube.com/watch?v=p51FiPO2_kQ</a:t>
            </a:r>
            <a:endParaRPr lang="en-GB" dirty="0"/>
          </a:p>
          <a:p>
            <a:pPr marL="68580" indent="0">
              <a:buNone/>
            </a:pPr>
            <a:endParaRPr lang="es-ES" b="1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30434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s-ES" dirty="0" smtClean="0"/>
              <a:t>VITAL FUNCTIONS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2272" y="1599164"/>
            <a:ext cx="6958537" cy="4813919"/>
          </a:xfrm>
        </p:spPr>
        <p:txBody>
          <a:bodyPr>
            <a:normAutofit/>
          </a:bodyPr>
          <a:lstStyle/>
          <a:p>
            <a:r>
              <a:rPr lang="es-ES" b="1" u="sng" dirty="0" err="1"/>
              <a:t>Nutrition</a:t>
            </a:r>
            <a:r>
              <a:rPr lang="es-ES" dirty="0"/>
              <a:t> : living </a:t>
            </a:r>
            <a:r>
              <a:rPr lang="es-ES" dirty="0" err="1"/>
              <a:t>things</a:t>
            </a:r>
            <a:r>
              <a:rPr lang="es-ES" dirty="0"/>
              <a:t> </a:t>
            </a:r>
            <a:r>
              <a:rPr lang="es-ES" dirty="0" err="1"/>
              <a:t>take</a:t>
            </a:r>
            <a:r>
              <a:rPr lang="es-ES" dirty="0"/>
              <a:t> </a:t>
            </a:r>
            <a:r>
              <a:rPr lang="es-ES" dirty="0" err="1"/>
              <a:t>nutrients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change</a:t>
            </a:r>
            <a:r>
              <a:rPr lang="es-ES" dirty="0"/>
              <a:t> </a:t>
            </a:r>
            <a:r>
              <a:rPr lang="es-ES" dirty="0" err="1"/>
              <a:t>them</a:t>
            </a:r>
            <a:r>
              <a:rPr lang="es-ES" dirty="0"/>
              <a:t> </a:t>
            </a:r>
            <a:r>
              <a:rPr lang="es-ES" dirty="0" err="1"/>
              <a:t>into</a:t>
            </a:r>
            <a:r>
              <a:rPr lang="es-ES" dirty="0"/>
              <a:t> </a:t>
            </a:r>
            <a:r>
              <a:rPr lang="es-ES" dirty="0" err="1"/>
              <a:t>energy</a:t>
            </a:r>
            <a:r>
              <a:rPr lang="es-ES" dirty="0"/>
              <a:t>. </a:t>
            </a:r>
            <a:r>
              <a:rPr lang="es-ES" dirty="0" smtClean="0"/>
              <a:t>LT </a:t>
            </a:r>
            <a:r>
              <a:rPr lang="es-ES" dirty="0" err="1"/>
              <a:t>need</a:t>
            </a:r>
            <a:r>
              <a:rPr lang="es-ES" dirty="0"/>
              <a:t> </a:t>
            </a:r>
            <a:r>
              <a:rPr lang="es-ES" dirty="0" err="1"/>
              <a:t>food</a:t>
            </a:r>
            <a:r>
              <a:rPr lang="es-ES" dirty="0"/>
              <a:t>.</a:t>
            </a:r>
          </a:p>
          <a:p>
            <a:r>
              <a:rPr lang="es-ES" b="1" u="sng" dirty="0" err="1"/>
              <a:t>Excretion</a:t>
            </a:r>
            <a:r>
              <a:rPr lang="es-ES" dirty="0"/>
              <a:t>: </a:t>
            </a:r>
            <a:r>
              <a:rPr lang="es-ES" dirty="0" smtClean="0"/>
              <a:t>LT produce </a:t>
            </a:r>
            <a:r>
              <a:rPr lang="es-ES" dirty="0" err="1"/>
              <a:t>waste</a:t>
            </a:r>
            <a:r>
              <a:rPr lang="es-ES" dirty="0"/>
              <a:t>. </a:t>
            </a:r>
          </a:p>
          <a:p>
            <a:r>
              <a:rPr lang="es-ES" b="1" u="sng" dirty="0" err="1"/>
              <a:t>Respiration</a:t>
            </a:r>
            <a:r>
              <a:rPr lang="es-ES" dirty="0"/>
              <a:t>: </a:t>
            </a:r>
            <a:r>
              <a:rPr lang="es-ES" dirty="0" smtClean="0"/>
              <a:t>LT </a:t>
            </a:r>
            <a:r>
              <a:rPr lang="es-ES" dirty="0" err="1" smtClean="0"/>
              <a:t>breathe</a:t>
            </a:r>
            <a:r>
              <a:rPr lang="es-ES" dirty="0"/>
              <a:t>. </a:t>
            </a: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exchange</a:t>
            </a:r>
            <a:r>
              <a:rPr lang="es-ES" dirty="0"/>
              <a:t> gases.</a:t>
            </a:r>
          </a:p>
          <a:p>
            <a:r>
              <a:rPr lang="es-ES" b="1" u="sng" dirty="0" err="1"/>
              <a:t>Reproduction</a:t>
            </a:r>
            <a:r>
              <a:rPr lang="es-ES" dirty="0"/>
              <a:t>: </a:t>
            </a:r>
            <a:r>
              <a:rPr lang="es-ES" dirty="0" err="1" smtClean="0"/>
              <a:t>LTcreate</a:t>
            </a:r>
            <a:r>
              <a:rPr lang="es-ES" dirty="0" smtClean="0"/>
              <a:t> </a:t>
            </a:r>
            <a:r>
              <a:rPr lang="es-ES" dirty="0"/>
              <a:t>new living </a:t>
            </a:r>
            <a:r>
              <a:rPr lang="es-ES" dirty="0" err="1"/>
              <a:t>things</a:t>
            </a:r>
            <a:r>
              <a:rPr lang="es-ES" dirty="0"/>
              <a:t>.</a:t>
            </a:r>
          </a:p>
          <a:p>
            <a:r>
              <a:rPr lang="es-ES" b="1" u="sng" dirty="0" err="1"/>
              <a:t>Growth</a:t>
            </a:r>
            <a:r>
              <a:rPr lang="es-ES" dirty="0"/>
              <a:t>: </a:t>
            </a:r>
            <a:r>
              <a:rPr lang="es-ES" dirty="0" smtClean="0"/>
              <a:t>LT </a:t>
            </a:r>
            <a:r>
              <a:rPr lang="es-ES" dirty="0" err="1" smtClean="0"/>
              <a:t>grow</a:t>
            </a:r>
            <a:r>
              <a:rPr lang="es-ES" dirty="0" smtClean="0"/>
              <a:t> </a:t>
            </a:r>
            <a:r>
              <a:rPr lang="es-ES" dirty="0"/>
              <a:t>up.</a:t>
            </a:r>
          </a:p>
          <a:p>
            <a:r>
              <a:rPr lang="es-ES" b="1" u="sng" smtClean="0"/>
              <a:t>Movement</a:t>
            </a:r>
            <a:r>
              <a:rPr lang="es-ES" dirty="0"/>
              <a:t>: </a:t>
            </a:r>
            <a:r>
              <a:rPr lang="es-ES" dirty="0" smtClean="0"/>
              <a:t>LT can </a:t>
            </a:r>
            <a:r>
              <a:rPr lang="es-ES" dirty="0" err="1"/>
              <a:t>move</a:t>
            </a:r>
            <a:r>
              <a:rPr lang="es-ES" dirty="0"/>
              <a:t>.</a:t>
            </a:r>
          </a:p>
          <a:p>
            <a:r>
              <a:rPr lang="es-ES" b="1" u="sng" dirty="0" err="1"/>
              <a:t>Interaction</a:t>
            </a:r>
            <a:r>
              <a:rPr lang="es-ES" dirty="0"/>
              <a:t>: </a:t>
            </a:r>
            <a:r>
              <a:rPr lang="es-ES" dirty="0" smtClean="0"/>
              <a:t>LT </a:t>
            </a:r>
            <a:r>
              <a:rPr lang="es-ES" dirty="0" err="1" smtClean="0"/>
              <a:t>interact</a:t>
            </a:r>
            <a:r>
              <a:rPr lang="es-ES" dirty="0" smtClean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world</a:t>
            </a:r>
            <a:r>
              <a:rPr lang="es-ES" dirty="0"/>
              <a:t>. </a:t>
            </a: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respond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changes</a:t>
            </a:r>
            <a:r>
              <a:rPr lang="es-ES" dirty="0"/>
              <a:t>.</a:t>
            </a:r>
          </a:p>
          <a:p>
            <a:pPr marL="6858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2058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872197" y="801858"/>
            <a:ext cx="7680959" cy="759656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chemeClr val="accent1"/>
                </a:solidFill>
              </a:rPr>
              <a:t>HOW ARE LIVING THINGS CLASSIFIED?</a:t>
            </a:r>
            <a:endParaRPr lang="es-ES" sz="3200" b="1" dirty="0">
              <a:solidFill>
                <a:schemeClr val="accent1"/>
              </a:solidFill>
            </a:endParaRPr>
          </a:p>
        </p:txBody>
      </p:sp>
      <p:pic>
        <p:nvPicPr>
          <p:cNvPr id="5" name="4 Marcador de contenido" descr="5KINGDOM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8629" y="1744394"/>
            <a:ext cx="5261316" cy="46282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817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s-ES" dirty="0" smtClean="0"/>
              <a:t>5 KINGDOMS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3600" dirty="0"/>
              <a:t>Animal</a:t>
            </a:r>
          </a:p>
          <a:p>
            <a:pPr algn="ctr"/>
            <a:r>
              <a:rPr lang="en-GB" sz="3600" dirty="0"/>
              <a:t>Plants</a:t>
            </a:r>
          </a:p>
          <a:p>
            <a:pPr algn="ctr"/>
            <a:r>
              <a:rPr lang="en-GB" sz="3600" dirty="0"/>
              <a:t>Fungi</a:t>
            </a:r>
          </a:p>
          <a:p>
            <a:pPr algn="ctr"/>
            <a:r>
              <a:rPr lang="en-GB" sz="3600" dirty="0" err="1"/>
              <a:t>Protist</a:t>
            </a:r>
            <a:endParaRPr lang="en-GB" sz="3600" dirty="0"/>
          </a:p>
          <a:p>
            <a:pPr algn="ctr"/>
            <a:r>
              <a:rPr lang="en-GB" sz="3600" dirty="0" err="1"/>
              <a:t>Monera</a:t>
            </a:r>
            <a:endParaRPr lang="en-GB" sz="3600" dirty="0"/>
          </a:p>
          <a:p>
            <a:pPr marL="6858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1558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s-ES" dirty="0" smtClean="0"/>
              <a:t>KINGDOMS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Watch</a:t>
            </a:r>
            <a:r>
              <a:rPr lang="es-ES" dirty="0" smtClean="0"/>
              <a:t> </a:t>
            </a:r>
            <a:r>
              <a:rPr lang="es-ES" dirty="0" err="1" smtClean="0"/>
              <a:t>these</a:t>
            </a:r>
            <a:r>
              <a:rPr lang="es-ES" dirty="0" smtClean="0"/>
              <a:t> videos </a:t>
            </a:r>
            <a:r>
              <a:rPr lang="es-ES" dirty="0" err="1" smtClean="0"/>
              <a:t>too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classify</a:t>
            </a:r>
            <a:r>
              <a:rPr lang="es-ES" dirty="0" smtClean="0"/>
              <a:t> living </a:t>
            </a:r>
            <a:r>
              <a:rPr lang="es-ES" dirty="0" err="1" smtClean="0"/>
              <a:t>things</a:t>
            </a:r>
            <a:r>
              <a:rPr lang="es-ES" dirty="0" smtClean="0"/>
              <a:t>!</a:t>
            </a:r>
          </a:p>
          <a:p>
            <a:pPr marL="68580" indent="0">
              <a:buNone/>
            </a:pPr>
            <a:endParaRPr lang="es-ES" dirty="0" smtClean="0"/>
          </a:p>
          <a:p>
            <a:pPr algn="ctr">
              <a:buNone/>
            </a:pPr>
            <a:r>
              <a:rPr lang="en-GB" u="sng" dirty="0">
                <a:hlinkClick r:id="rId2"/>
              </a:rPr>
              <a:t>www.oum.ox.ac.uk/thezone/animals/animalid/kingdom1.</a:t>
            </a:r>
            <a:r>
              <a:rPr lang="en-GB" u="sng" dirty="0" smtClean="0">
                <a:hlinkClick r:id="rId2"/>
              </a:rPr>
              <a:t>htm</a:t>
            </a:r>
          </a:p>
          <a:p>
            <a:pPr algn="ctr">
              <a:buNone/>
            </a:pPr>
            <a:endParaRPr lang="en-GB" u="sng" dirty="0">
              <a:hlinkClick r:id="rId2"/>
            </a:endParaRPr>
          </a:p>
          <a:p>
            <a:pPr algn="ctr">
              <a:buNone/>
            </a:pPr>
            <a:r>
              <a:rPr lang="en-GB" u="sng" dirty="0">
                <a:hlinkClick r:id="rId2"/>
              </a:rPr>
              <a:t>https://www.youtube.com/watch?v=</a:t>
            </a:r>
            <a:r>
              <a:rPr lang="en-GB" u="sng" dirty="0" smtClean="0">
                <a:hlinkClick r:id="rId2"/>
              </a:rPr>
              <a:t>oMFqEp4Sf40</a:t>
            </a:r>
            <a:endParaRPr lang="es-ES" dirty="0"/>
          </a:p>
          <a:p>
            <a:pPr marL="6858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747525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373</TotalTime>
  <Words>117</Words>
  <Application>Microsoft Macintosh PowerPoint</Application>
  <PresentationFormat>Presentación en pantalla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Austin</vt:lpstr>
      <vt:lpstr>LIVING  THINGS</vt:lpstr>
      <vt:lpstr>Living and non-living things</vt:lpstr>
      <vt:lpstr>VITAL FUNCTIONS</vt:lpstr>
      <vt:lpstr>HOW ARE LIVING THINGS CLASSIFIED?</vt:lpstr>
      <vt:lpstr>5 KINGDOMS</vt:lpstr>
      <vt:lpstr>KINGDOMS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 THINGS</dc:title>
  <dc:creator>Aïda</dc:creator>
  <cp:lastModifiedBy>AMAYA</cp:lastModifiedBy>
  <cp:revision>33</cp:revision>
  <dcterms:created xsi:type="dcterms:W3CDTF">2016-09-10T15:57:05Z</dcterms:created>
  <dcterms:modified xsi:type="dcterms:W3CDTF">2019-09-26T19:47:08Z</dcterms:modified>
</cp:coreProperties>
</file>