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76" r:id="rId3"/>
    <p:sldId id="257" r:id="rId4"/>
    <p:sldId id="279" r:id="rId5"/>
    <p:sldId id="277" r:id="rId6"/>
    <p:sldId id="259" r:id="rId7"/>
    <p:sldId id="258" r:id="rId8"/>
    <p:sldId id="260" r:id="rId9"/>
    <p:sldId id="264" r:id="rId10"/>
    <p:sldId id="271" r:id="rId11"/>
    <p:sldId id="272" r:id="rId12"/>
    <p:sldId id="273" r:id="rId13"/>
    <p:sldId id="274" r:id="rId14"/>
  </p:sldIdLst>
  <p:sldSz cx="9144000" cy="6858000" type="screen4x3"/>
  <p:notesSz cx="6761163" cy="9893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14863-C3A9-46C2-82E0-3FC1336229D7}" type="datetimeFigureOut">
              <a:rPr lang="ca-ES" smtClean="0"/>
              <a:pPr/>
              <a:t>8/5/2019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396413"/>
            <a:ext cx="29305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29050" y="9396413"/>
            <a:ext cx="29305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541CB-0C72-4447-AAD7-1E6A410D34E5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4071997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yVF6R9e6x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cdke8MTSC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alms.org/Uploads/resources/46550/2/14/docs/Six%20Forms%20of%20Energy-Explain%20Powerpoint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8000" dirty="0" smtClean="0"/>
              <a:t>ENERGY</a:t>
            </a:r>
            <a:r>
              <a:rPr lang="es-ES" dirty="0" smtClean="0"/>
              <a:t>	</a:t>
            </a:r>
            <a:br>
              <a:rPr lang="es-ES" dirty="0" smtClean="0"/>
            </a:br>
            <a:r>
              <a:rPr lang="es-ES" sz="3600" dirty="0" err="1" smtClean="0"/>
              <a:t>Science</a:t>
            </a:r>
            <a:r>
              <a:rPr lang="es-ES" sz="3600" dirty="0" smtClean="0"/>
              <a:t> 5th </a:t>
            </a:r>
            <a:endParaRPr lang="es-ES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49464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CHEMICAL ENERGY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9462" y="1453264"/>
            <a:ext cx="7581901" cy="3953436"/>
          </a:xfrm>
        </p:spPr>
        <p:txBody>
          <a:bodyPr>
            <a:normAutofit/>
          </a:bodyPr>
          <a:lstStyle/>
          <a:p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released</a:t>
            </a:r>
            <a:r>
              <a:rPr lang="es-ES" dirty="0" smtClean="0"/>
              <a:t> </a:t>
            </a:r>
            <a:r>
              <a:rPr lang="es-ES" dirty="0" err="1" smtClean="0"/>
              <a:t>when</a:t>
            </a:r>
            <a:r>
              <a:rPr lang="es-ES" dirty="0" smtClean="0"/>
              <a:t> a </a:t>
            </a:r>
            <a:r>
              <a:rPr lang="es-ES" dirty="0" err="1" smtClean="0"/>
              <a:t>chemical</a:t>
            </a:r>
            <a:r>
              <a:rPr lang="es-ES" dirty="0" smtClean="0"/>
              <a:t> </a:t>
            </a:r>
            <a:r>
              <a:rPr lang="es-ES" dirty="0" err="1" smtClean="0"/>
              <a:t>reaction</a:t>
            </a:r>
            <a:r>
              <a:rPr lang="es-ES" dirty="0" smtClean="0"/>
              <a:t> </a:t>
            </a:r>
            <a:r>
              <a:rPr lang="es-ES" dirty="0" err="1" smtClean="0"/>
              <a:t>occurs</a:t>
            </a:r>
            <a:r>
              <a:rPr lang="es-ES" dirty="0" smtClean="0"/>
              <a:t>.</a:t>
            </a:r>
          </a:p>
          <a:p>
            <a:r>
              <a:rPr lang="es-ES" u="sng" dirty="0" err="1" smtClean="0"/>
              <a:t>Batteries</a:t>
            </a:r>
            <a:r>
              <a:rPr lang="es-ES" dirty="0" smtClean="0"/>
              <a:t> and </a:t>
            </a:r>
            <a:r>
              <a:rPr lang="es-ES" u="sng" dirty="0" err="1" smtClean="0"/>
              <a:t>food</a:t>
            </a:r>
            <a:r>
              <a:rPr lang="es-ES" dirty="0" smtClean="0"/>
              <a:t> are </a:t>
            </a:r>
            <a:r>
              <a:rPr lang="es-ES" dirty="0" err="1" smtClean="0"/>
              <a:t>sources</a:t>
            </a:r>
            <a:r>
              <a:rPr lang="es-ES" dirty="0" smtClean="0"/>
              <a:t> of </a:t>
            </a:r>
            <a:r>
              <a:rPr lang="es-ES" dirty="0" err="1" smtClean="0"/>
              <a:t>chemical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too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When</a:t>
            </a:r>
            <a:r>
              <a:rPr lang="es-ES" dirty="0" smtClean="0"/>
              <a:t> a car </a:t>
            </a:r>
            <a:r>
              <a:rPr lang="es-ES" dirty="0" err="1" smtClean="0"/>
              <a:t>burns</a:t>
            </a:r>
            <a:r>
              <a:rPr lang="es-ES" dirty="0" smtClean="0"/>
              <a:t> </a:t>
            </a:r>
            <a:r>
              <a:rPr lang="es-ES" dirty="0" err="1" smtClean="0"/>
              <a:t>petrol</a:t>
            </a:r>
            <a:r>
              <a:rPr lang="es-ES" dirty="0" smtClean="0"/>
              <a:t>, a </a:t>
            </a:r>
            <a:r>
              <a:rPr lang="es-ES" dirty="0" err="1" smtClean="0"/>
              <a:t>chemical</a:t>
            </a:r>
            <a:r>
              <a:rPr lang="es-ES" dirty="0" smtClean="0"/>
              <a:t> </a:t>
            </a:r>
            <a:r>
              <a:rPr lang="es-ES" dirty="0" err="1" smtClean="0"/>
              <a:t>reaction</a:t>
            </a:r>
            <a:r>
              <a:rPr lang="es-ES" dirty="0" smtClean="0"/>
              <a:t> </a:t>
            </a:r>
            <a:r>
              <a:rPr lang="es-ES" dirty="0" err="1" smtClean="0"/>
              <a:t>occurs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petrol</a:t>
            </a:r>
            <a:r>
              <a:rPr lang="es-ES" dirty="0" smtClean="0"/>
              <a:t> and </a:t>
            </a:r>
            <a:r>
              <a:rPr lang="es-ES" dirty="0" err="1" smtClean="0"/>
              <a:t>oxygen</a:t>
            </a:r>
            <a:r>
              <a:rPr lang="es-ES" dirty="0" smtClean="0"/>
              <a:t>. </a:t>
            </a:r>
          </a:p>
          <a:p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eat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apple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obtain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nutrients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give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7689" y="4542226"/>
            <a:ext cx="3004776" cy="2142337"/>
          </a:xfrm>
          <a:prstGeom prst="rect">
            <a:avLst/>
          </a:prstGeom>
        </p:spPr>
      </p:pic>
      <p:pic>
        <p:nvPicPr>
          <p:cNvPr id="5122" name="Picture 2" descr="Resultado de imagen de ap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236" y="4917474"/>
            <a:ext cx="1773382" cy="1771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65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KINETIC ENERGY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moving</a:t>
            </a:r>
            <a:r>
              <a:rPr lang="es-ES" dirty="0" smtClean="0"/>
              <a:t> </a:t>
            </a:r>
            <a:r>
              <a:rPr lang="es-ES" dirty="0" err="1" smtClean="0"/>
              <a:t>things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kinetic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. </a:t>
            </a:r>
          </a:p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produced</a:t>
            </a:r>
            <a:r>
              <a:rPr lang="es-ES" dirty="0" smtClean="0"/>
              <a:t> </a:t>
            </a:r>
            <a:r>
              <a:rPr lang="es-ES" dirty="0" err="1" smtClean="0"/>
              <a:t>through</a:t>
            </a:r>
            <a:r>
              <a:rPr lang="es-ES" dirty="0" smtClean="0"/>
              <a:t> a </a:t>
            </a:r>
            <a:r>
              <a:rPr lang="es-ES" dirty="0" err="1" smtClean="0"/>
              <a:t>movement</a:t>
            </a:r>
            <a:r>
              <a:rPr lang="es-ES" dirty="0" smtClean="0"/>
              <a:t>. </a:t>
            </a:r>
          </a:p>
          <a:p>
            <a:r>
              <a:rPr lang="es-ES" dirty="0" smtClean="0"/>
              <a:t>Living </a:t>
            </a:r>
            <a:r>
              <a:rPr lang="es-ES" dirty="0" err="1" smtClean="0"/>
              <a:t>things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kinetic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. </a:t>
            </a:r>
          </a:p>
          <a:p>
            <a:r>
              <a:rPr lang="es-ES" dirty="0" err="1" smtClean="0"/>
              <a:t>Example</a:t>
            </a:r>
            <a:r>
              <a:rPr lang="es-ES" dirty="0" smtClean="0"/>
              <a:t>: car, </a:t>
            </a:r>
            <a:r>
              <a:rPr lang="es-ES" dirty="0" err="1" smtClean="0"/>
              <a:t>windsurfer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bike</a:t>
            </a:r>
            <a:r>
              <a:rPr lang="es-ES" dirty="0" smtClean="0"/>
              <a:t> </a:t>
            </a:r>
            <a:r>
              <a:rPr lang="es-ES" dirty="0" err="1" smtClean="0"/>
              <a:t>rider</a:t>
            </a:r>
            <a:r>
              <a:rPr lang="es-ES" dirty="0" smtClean="0"/>
              <a:t> </a:t>
            </a:r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in </a:t>
            </a:r>
            <a:r>
              <a:rPr lang="es-ES" dirty="0" err="1" smtClean="0"/>
              <a:t>movement</a:t>
            </a:r>
            <a:r>
              <a:rPr lang="es-ES" dirty="0" smtClean="0"/>
              <a:t>.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098" name="Picture 2" descr="Resultado de imagen de ciclis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776" y="4638675"/>
            <a:ext cx="2379964" cy="1950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17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ELECTRICAL ENERGY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It’s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power</a:t>
            </a:r>
            <a:r>
              <a:rPr lang="es-ES" dirty="0" smtClean="0"/>
              <a:t> machines. </a:t>
            </a:r>
          </a:p>
          <a:p>
            <a:r>
              <a:rPr lang="es-ES" dirty="0" err="1" smtClean="0"/>
              <a:t>We</a:t>
            </a:r>
            <a:r>
              <a:rPr lang="es-ES" dirty="0" smtClean="0"/>
              <a:t> can </a:t>
            </a:r>
            <a:r>
              <a:rPr lang="es-ES" dirty="0" err="1" smtClean="0"/>
              <a:t>trasnform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light, </a:t>
            </a:r>
            <a:r>
              <a:rPr lang="es-ES" dirty="0" err="1" smtClean="0"/>
              <a:t>sound</a:t>
            </a:r>
            <a:r>
              <a:rPr lang="es-ES" dirty="0" smtClean="0"/>
              <a:t>, </a:t>
            </a:r>
            <a:r>
              <a:rPr lang="es-ES" dirty="0" err="1" smtClean="0"/>
              <a:t>heat</a:t>
            </a:r>
            <a:r>
              <a:rPr lang="es-ES" dirty="0" smtClean="0"/>
              <a:t> and </a:t>
            </a:r>
            <a:r>
              <a:rPr lang="es-ES" dirty="0" err="1" smtClean="0"/>
              <a:t>movement</a:t>
            </a:r>
            <a:r>
              <a:rPr lang="es-ES" dirty="0" smtClean="0"/>
              <a:t>. 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generate</a:t>
            </a:r>
            <a:r>
              <a:rPr lang="es-ES" dirty="0" smtClean="0"/>
              <a:t> </a:t>
            </a:r>
            <a:r>
              <a:rPr lang="es-ES" dirty="0" err="1" smtClean="0"/>
              <a:t>electricity</a:t>
            </a:r>
            <a:r>
              <a:rPr lang="es-ES" dirty="0" smtClean="0"/>
              <a:t> comes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sources</a:t>
            </a:r>
            <a:r>
              <a:rPr lang="es-ES" dirty="0" smtClean="0"/>
              <a:t>: </a:t>
            </a:r>
            <a:r>
              <a:rPr lang="es-ES" dirty="0" err="1" smtClean="0"/>
              <a:t>fossil</a:t>
            </a:r>
            <a:r>
              <a:rPr lang="es-ES" dirty="0" smtClean="0"/>
              <a:t> </a:t>
            </a:r>
            <a:r>
              <a:rPr lang="es-ES" dirty="0" err="1" smtClean="0"/>
              <a:t>fuels</a:t>
            </a:r>
            <a:r>
              <a:rPr lang="es-ES" dirty="0" smtClean="0"/>
              <a:t>, </a:t>
            </a:r>
            <a:r>
              <a:rPr lang="es-ES" dirty="0" err="1" smtClean="0"/>
              <a:t>wind</a:t>
            </a:r>
            <a:r>
              <a:rPr lang="es-ES" dirty="0" smtClean="0"/>
              <a:t>, </a:t>
            </a:r>
            <a:r>
              <a:rPr lang="es-ES" dirty="0" err="1" smtClean="0"/>
              <a:t>water</a:t>
            </a:r>
            <a:r>
              <a:rPr lang="es-ES" dirty="0" smtClean="0"/>
              <a:t>, </a:t>
            </a:r>
            <a:r>
              <a:rPr lang="es-ES" dirty="0" err="1" smtClean="0"/>
              <a:t>biomass</a:t>
            </a:r>
            <a:r>
              <a:rPr lang="es-ES" dirty="0" smtClean="0"/>
              <a:t>, </a:t>
            </a:r>
            <a:r>
              <a:rPr lang="es-ES" dirty="0" err="1" smtClean="0"/>
              <a:t>sunlight</a:t>
            </a:r>
            <a:r>
              <a:rPr lang="es-ES" dirty="0" smtClean="0"/>
              <a:t>, nuclear </a:t>
            </a:r>
            <a:r>
              <a:rPr lang="es-ES" dirty="0" err="1" smtClean="0"/>
              <a:t>power</a:t>
            </a:r>
            <a:r>
              <a:rPr lang="es-ES" dirty="0" smtClean="0"/>
              <a:t> </a:t>
            </a:r>
            <a:r>
              <a:rPr lang="es-ES" dirty="0" err="1" smtClean="0"/>
              <a:t>stations</a:t>
            </a:r>
            <a:r>
              <a:rPr lang="is-IS" dirty="0" smtClean="0"/>
              <a:t>…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3078" name="Picture 6" descr="Resultado de imagen de cab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6832" y="4766830"/>
            <a:ext cx="3498410" cy="183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28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THERMAL ENERGY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9462" y="1457774"/>
            <a:ext cx="7581901" cy="3953436"/>
          </a:xfrm>
        </p:spPr>
        <p:txBody>
          <a:bodyPr/>
          <a:lstStyle/>
          <a:p>
            <a:r>
              <a:rPr lang="es-ES" dirty="0" err="1" smtClean="0"/>
              <a:t>It’s</a:t>
            </a:r>
            <a:r>
              <a:rPr lang="es-ES" dirty="0" smtClean="0"/>
              <a:t> </a:t>
            </a:r>
            <a:r>
              <a:rPr lang="es-ES" dirty="0" err="1" smtClean="0"/>
              <a:t>related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temperature</a:t>
            </a:r>
            <a:r>
              <a:rPr lang="es-ES" dirty="0" smtClean="0"/>
              <a:t>.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flows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a </a:t>
            </a:r>
            <a:r>
              <a:rPr lang="es-ES" dirty="0" err="1" smtClean="0"/>
              <a:t>warm</a:t>
            </a:r>
            <a:r>
              <a:rPr lang="es-ES" dirty="0" smtClean="0"/>
              <a:t> </a:t>
            </a:r>
            <a:r>
              <a:rPr lang="es-ES" dirty="0" err="1" smtClean="0"/>
              <a:t>substance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a </a:t>
            </a:r>
            <a:r>
              <a:rPr lang="es-ES" dirty="0" err="1" smtClean="0"/>
              <a:t>cooler</a:t>
            </a:r>
            <a:r>
              <a:rPr lang="es-ES" dirty="0" smtClean="0"/>
              <a:t> </a:t>
            </a:r>
            <a:r>
              <a:rPr lang="es-ES" dirty="0" err="1" smtClean="0"/>
              <a:t>substance</a:t>
            </a:r>
            <a:r>
              <a:rPr lang="es-ES" dirty="0" smtClean="0"/>
              <a:t>. </a:t>
            </a:r>
          </a:p>
          <a:p>
            <a:r>
              <a:rPr lang="es-ES" dirty="0" smtClean="0"/>
              <a:t>A </a:t>
            </a:r>
            <a:r>
              <a:rPr lang="es-ES" dirty="0" err="1" smtClean="0"/>
              <a:t>change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thermal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of a </a:t>
            </a:r>
            <a:r>
              <a:rPr lang="es-ES" dirty="0" err="1" smtClean="0"/>
              <a:t>substance</a:t>
            </a:r>
            <a:r>
              <a:rPr lang="es-ES" dirty="0" smtClean="0"/>
              <a:t> can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make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substance</a:t>
            </a:r>
            <a:r>
              <a:rPr lang="es-ES" dirty="0" smtClean="0"/>
              <a:t> </a:t>
            </a:r>
            <a:r>
              <a:rPr lang="es-ES" dirty="0" err="1" smtClean="0"/>
              <a:t>change</a:t>
            </a:r>
            <a:r>
              <a:rPr lang="es-ES" dirty="0" smtClean="0"/>
              <a:t> </a:t>
            </a:r>
            <a:r>
              <a:rPr lang="es-ES" dirty="0" err="1" smtClean="0"/>
              <a:t>state</a:t>
            </a:r>
            <a:r>
              <a:rPr lang="es-ES" dirty="0" smtClean="0"/>
              <a:t>. 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Sun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source</a:t>
            </a:r>
            <a:r>
              <a:rPr lang="es-ES" dirty="0" smtClean="0"/>
              <a:t> of </a:t>
            </a:r>
            <a:r>
              <a:rPr lang="es-ES" dirty="0" err="1" smtClean="0"/>
              <a:t>heat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Earth</a:t>
            </a:r>
            <a:r>
              <a:rPr lang="es-ES" dirty="0" smtClean="0"/>
              <a:t>.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 descr="Resultado de imagen de vitroceram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7672" y="4624530"/>
            <a:ext cx="1782619" cy="1782619"/>
          </a:xfrm>
          <a:prstGeom prst="rect">
            <a:avLst/>
          </a:prstGeom>
          <a:noFill/>
        </p:spPr>
      </p:pic>
      <p:pic>
        <p:nvPicPr>
          <p:cNvPr id="7" name="Picture 4" descr="Resultado de imagen de frid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3829" y="4089315"/>
            <a:ext cx="1790123" cy="2768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87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899187"/>
          </a:xfrm>
        </p:spPr>
        <p:txBody>
          <a:bodyPr/>
          <a:lstStyle/>
          <a:p>
            <a:r>
              <a:rPr lang="ca-ES" dirty="0" smtClean="0"/>
              <a:t>WHAT IS ENERGY?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7091" y="877454"/>
            <a:ext cx="8497453" cy="59805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i="1" dirty="0" err="1" smtClean="0"/>
              <a:t>Watch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this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funny</a:t>
            </a:r>
            <a:r>
              <a:rPr lang="es-ES" sz="2000" i="1" dirty="0" smtClean="0"/>
              <a:t> video in </a:t>
            </a:r>
            <a:r>
              <a:rPr lang="es-ES" sz="2000" i="1" dirty="0" err="1" smtClean="0"/>
              <a:t>order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to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understand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what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energy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is</a:t>
            </a:r>
            <a:r>
              <a:rPr lang="es-ES" sz="2000" i="1" dirty="0" smtClean="0"/>
              <a:t> and </a:t>
            </a:r>
            <a:r>
              <a:rPr lang="es-ES" sz="2000" i="1" dirty="0" err="1" smtClean="0"/>
              <a:t>how</a:t>
            </a:r>
            <a:r>
              <a:rPr lang="es-ES" sz="2000" i="1" dirty="0" smtClean="0"/>
              <a:t> can </a:t>
            </a:r>
            <a:r>
              <a:rPr lang="es-ES" sz="2000" i="1" dirty="0" err="1" smtClean="0"/>
              <a:t>we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save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it</a:t>
            </a:r>
            <a:r>
              <a:rPr lang="es-ES" sz="2000" i="1" dirty="0" smtClean="0"/>
              <a:t>.</a:t>
            </a:r>
          </a:p>
          <a:p>
            <a:pPr>
              <a:buNone/>
            </a:pPr>
            <a:r>
              <a:rPr lang="es-ES" sz="2000" i="1" dirty="0" smtClean="0">
                <a:hlinkClick r:id="rId2"/>
              </a:rPr>
              <a:t>https://www.youtube.com/watch?v=wyVF6R9e6xE</a:t>
            </a:r>
            <a:endParaRPr lang="es-ES" sz="2000" i="1" dirty="0" smtClean="0"/>
          </a:p>
          <a:p>
            <a:r>
              <a:rPr lang="ca-ES" sz="2800" dirty="0" smtClean="0"/>
              <a:t>Energy is... </a:t>
            </a:r>
            <a:r>
              <a:rPr lang="ca-ES" sz="2800" i="1" dirty="0" smtClean="0"/>
              <a:t>The </a:t>
            </a:r>
            <a:r>
              <a:rPr lang="ca-ES" sz="2800" i="1" dirty="0" err="1" smtClean="0"/>
              <a:t>capacity</a:t>
            </a:r>
            <a:r>
              <a:rPr lang="ca-ES" sz="2800" i="1" dirty="0" smtClean="0"/>
              <a:t> to </a:t>
            </a:r>
            <a:r>
              <a:rPr lang="ca-ES" sz="2800" i="1" dirty="0" err="1" smtClean="0"/>
              <a:t>change</a:t>
            </a:r>
            <a:r>
              <a:rPr lang="ca-ES" sz="2800" i="1" dirty="0" smtClean="0"/>
              <a:t> </a:t>
            </a:r>
            <a:r>
              <a:rPr lang="ca-ES" sz="2800" i="1" dirty="0" err="1" smtClean="0"/>
              <a:t>things</a:t>
            </a:r>
            <a:r>
              <a:rPr lang="ca-ES" sz="2800" i="1" dirty="0" smtClean="0"/>
              <a:t> and </a:t>
            </a:r>
            <a:r>
              <a:rPr lang="ca-ES" sz="2800" i="1" dirty="0" err="1" smtClean="0"/>
              <a:t>the</a:t>
            </a:r>
            <a:r>
              <a:rPr lang="ca-ES" sz="2800" i="1" dirty="0" smtClean="0"/>
              <a:t> </a:t>
            </a:r>
            <a:r>
              <a:rPr lang="ca-ES" sz="2800" i="1" dirty="0" err="1" smtClean="0"/>
              <a:t>force</a:t>
            </a:r>
            <a:r>
              <a:rPr lang="ca-ES" sz="2800" i="1" dirty="0" smtClean="0"/>
              <a:t> </a:t>
            </a:r>
            <a:r>
              <a:rPr lang="ca-ES" sz="2800" i="1" dirty="0" err="1" smtClean="0"/>
              <a:t>that</a:t>
            </a:r>
            <a:r>
              <a:rPr lang="ca-ES" sz="2800" i="1" dirty="0" smtClean="0"/>
              <a:t> a </a:t>
            </a:r>
            <a:r>
              <a:rPr lang="ca-ES" sz="2800" i="1" dirty="0" err="1" smtClean="0"/>
              <a:t>person</a:t>
            </a:r>
            <a:r>
              <a:rPr lang="ca-ES" sz="2800" i="1" dirty="0" smtClean="0"/>
              <a:t> has. </a:t>
            </a:r>
          </a:p>
          <a:p>
            <a:r>
              <a:rPr lang="ca-ES" sz="2800" dirty="0" err="1" smtClean="0"/>
              <a:t>We</a:t>
            </a:r>
            <a:r>
              <a:rPr lang="ca-ES" sz="2800" dirty="0" smtClean="0"/>
              <a:t> </a:t>
            </a:r>
            <a:r>
              <a:rPr lang="ca-ES" sz="2800" dirty="0" err="1" smtClean="0"/>
              <a:t>can</a:t>
            </a:r>
            <a:r>
              <a:rPr lang="ca-ES" sz="2800" dirty="0" smtClean="0"/>
              <a:t> </a:t>
            </a:r>
            <a:r>
              <a:rPr lang="ca-ES" sz="2800" dirty="0" err="1" smtClean="0"/>
              <a:t>obtain</a:t>
            </a:r>
            <a:r>
              <a:rPr lang="ca-ES" sz="2800" dirty="0" smtClean="0"/>
              <a:t> </a:t>
            </a:r>
            <a:r>
              <a:rPr lang="ca-ES" sz="2800" dirty="0" err="1" smtClean="0"/>
              <a:t>energy</a:t>
            </a:r>
            <a:r>
              <a:rPr lang="ca-ES" sz="2800" dirty="0" smtClean="0"/>
              <a:t> </a:t>
            </a:r>
            <a:r>
              <a:rPr lang="ca-ES" sz="2800" dirty="0" err="1" smtClean="0"/>
              <a:t>by</a:t>
            </a:r>
            <a:r>
              <a:rPr lang="ca-ES" sz="2800" dirty="0" smtClean="0"/>
              <a:t>... </a:t>
            </a:r>
            <a:r>
              <a:rPr lang="ca-ES" sz="2800" dirty="0" err="1" smtClean="0"/>
              <a:t>Food</a:t>
            </a:r>
            <a:r>
              <a:rPr lang="ca-ES" sz="2800" dirty="0" smtClean="0"/>
              <a:t>, </a:t>
            </a:r>
            <a:r>
              <a:rPr lang="ca-ES" sz="2800" dirty="0" err="1" smtClean="0"/>
              <a:t>water</a:t>
            </a:r>
            <a:r>
              <a:rPr lang="ca-ES" sz="2800" dirty="0" smtClean="0"/>
              <a:t>, </a:t>
            </a:r>
            <a:r>
              <a:rPr lang="ca-ES" sz="2800" dirty="0" err="1" smtClean="0"/>
              <a:t>sun</a:t>
            </a:r>
            <a:r>
              <a:rPr lang="ca-ES" sz="2800" dirty="0" smtClean="0"/>
              <a:t>, </a:t>
            </a:r>
            <a:r>
              <a:rPr lang="ca-ES" sz="2800" dirty="0" err="1" smtClean="0"/>
              <a:t>coal</a:t>
            </a:r>
            <a:r>
              <a:rPr lang="ca-ES" sz="2800" dirty="0" smtClean="0"/>
              <a:t>...</a:t>
            </a:r>
          </a:p>
          <a:p>
            <a:r>
              <a:rPr lang="es-ES" sz="2800" dirty="0" err="1" smtClean="0"/>
              <a:t>Energy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power</a:t>
            </a:r>
            <a:r>
              <a:rPr lang="es-ES" sz="2800" dirty="0" smtClean="0"/>
              <a:t> </a:t>
            </a:r>
            <a:r>
              <a:rPr lang="es-ES" sz="2800" dirty="0" err="1" smtClean="0"/>
              <a:t>that</a:t>
            </a:r>
            <a:r>
              <a:rPr lang="es-ES" sz="2800" dirty="0" smtClean="0"/>
              <a:t> </a:t>
            </a:r>
            <a:r>
              <a:rPr lang="es-ES" sz="2800" dirty="0" err="1" smtClean="0"/>
              <a:t>allows</a:t>
            </a:r>
            <a:r>
              <a:rPr lang="es-ES" sz="2800" dirty="0" smtClean="0"/>
              <a:t> </a:t>
            </a:r>
            <a:r>
              <a:rPr lang="es-ES" sz="2800" dirty="0" err="1" smtClean="0"/>
              <a:t>us</a:t>
            </a:r>
            <a:r>
              <a:rPr lang="es-ES" sz="2800" dirty="0" smtClean="0"/>
              <a:t> </a:t>
            </a:r>
            <a:r>
              <a:rPr lang="es-ES" sz="2800" dirty="0" err="1" smtClean="0"/>
              <a:t>to</a:t>
            </a:r>
            <a:r>
              <a:rPr lang="es-ES" sz="2800" dirty="0" smtClean="0"/>
              <a:t> do </a:t>
            </a:r>
            <a:r>
              <a:rPr lang="es-ES" sz="2800" dirty="0" err="1" smtClean="0"/>
              <a:t>things</a:t>
            </a:r>
            <a:r>
              <a:rPr lang="es-ES" sz="2800" dirty="0" smtClean="0"/>
              <a:t>.</a:t>
            </a:r>
          </a:p>
          <a:p>
            <a:r>
              <a:rPr lang="es-ES" sz="2800" dirty="0" err="1" smtClean="0"/>
              <a:t>Usually</a:t>
            </a:r>
            <a:r>
              <a:rPr lang="es-ES" sz="2800" dirty="0" smtClean="0"/>
              <a:t> </a:t>
            </a:r>
            <a:r>
              <a:rPr lang="es-ES" sz="2800" dirty="0" err="1" smtClean="0"/>
              <a:t>we</a:t>
            </a:r>
            <a:r>
              <a:rPr lang="es-ES" sz="2800" dirty="0" smtClean="0"/>
              <a:t> </a:t>
            </a:r>
            <a:r>
              <a:rPr lang="es-ES" sz="2800" dirty="0" err="1" smtClean="0"/>
              <a:t>can’t</a:t>
            </a:r>
            <a:r>
              <a:rPr lang="es-ES" sz="2800" dirty="0" smtClean="0"/>
              <a:t> </a:t>
            </a:r>
            <a:r>
              <a:rPr lang="es-ES" sz="2800" dirty="0" err="1" smtClean="0"/>
              <a:t>see</a:t>
            </a:r>
            <a:r>
              <a:rPr lang="es-ES" sz="2800" dirty="0" smtClean="0"/>
              <a:t> </a:t>
            </a:r>
            <a:r>
              <a:rPr lang="es-ES" sz="2800" dirty="0" err="1" smtClean="0"/>
              <a:t>it</a:t>
            </a:r>
            <a:r>
              <a:rPr lang="es-ES" sz="2800" dirty="0" smtClean="0"/>
              <a:t> </a:t>
            </a:r>
            <a:r>
              <a:rPr lang="es-ES" sz="2800" dirty="0" err="1" smtClean="0"/>
              <a:t>or</a:t>
            </a:r>
            <a:r>
              <a:rPr lang="es-ES" sz="2800" dirty="0" smtClean="0"/>
              <a:t> </a:t>
            </a:r>
            <a:r>
              <a:rPr lang="es-ES" sz="2800" dirty="0" err="1" smtClean="0"/>
              <a:t>touch</a:t>
            </a:r>
            <a:r>
              <a:rPr lang="es-ES" sz="2800" dirty="0" smtClean="0"/>
              <a:t> </a:t>
            </a:r>
            <a:r>
              <a:rPr lang="es-ES" sz="2800" dirty="0" err="1" smtClean="0"/>
              <a:t>it</a:t>
            </a:r>
            <a:r>
              <a:rPr lang="es-ES" sz="2800" dirty="0" smtClean="0"/>
              <a:t> </a:t>
            </a:r>
            <a:r>
              <a:rPr lang="es-ES" sz="2800" dirty="0" err="1" smtClean="0"/>
              <a:t>but</a:t>
            </a:r>
            <a:r>
              <a:rPr lang="es-ES" sz="2800" dirty="0" smtClean="0"/>
              <a:t> </a:t>
            </a:r>
            <a:r>
              <a:rPr lang="es-ES" sz="2800" dirty="0" err="1" smtClean="0"/>
              <a:t>it’s</a:t>
            </a:r>
            <a:r>
              <a:rPr lang="es-ES" sz="2800" dirty="0" smtClean="0"/>
              <a:t> </a:t>
            </a:r>
            <a:r>
              <a:rPr lang="es-ES" sz="2800" dirty="0" err="1" smtClean="0"/>
              <a:t>all</a:t>
            </a:r>
            <a:r>
              <a:rPr lang="es-ES" sz="2800" dirty="0" smtClean="0"/>
              <a:t> </a:t>
            </a:r>
            <a:r>
              <a:rPr lang="es-ES" sz="2800" dirty="0" err="1" smtClean="0"/>
              <a:t>around</a:t>
            </a:r>
            <a:r>
              <a:rPr lang="es-ES" sz="2800" dirty="0" smtClean="0"/>
              <a:t> </a:t>
            </a:r>
            <a:r>
              <a:rPr lang="es-ES" sz="2800" dirty="0" err="1" smtClean="0"/>
              <a:t>us</a:t>
            </a:r>
            <a:r>
              <a:rPr lang="es-ES" sz="2800" dirty="0" smtClean="0"/>
              <a:t>.</a:t>
            </a:r>
          </a:p>
          <a:p>
            <a:r>
              <a:rPr lang="es-ES" sz="2800" dirty="0" err="1" smtClean="0"/>
              <a:t>Energy</a:t>
            </a:r>
            <a:r>
              <a:rPr lang="es-ES" sz="2800" dirty="0" smtClean="0"/>
              <a:t> </a:t>
            </a:r>
            <a:r>
              <a:rPr lang="es-ES" sz="2800" dirty="0" smtClean="0"/>
              <a:t>can </a:t>
            </a:r>
            <a:r>
              <a:rPr lang="es-ES" sz="2800" dirty="0" err="1" smtClean="0"/>
              <a:t>take</a:t>
            </a:r>
            <a:r>
              <a:rPr lang="es-ES" sz="2800" dirty="0" smtClean="0"/>
              <a:t> </a:t>
            </a:r>
            <a:r>
              <a:rPr lang="es-ES" sz="2800" dirty="0" err="1" smtClean="0"/>
              <a:t>form</a:t>
            </a:r>
            <a:r>
              <a:rPr lang="es-ES" sz="2800" dirty="0" smtClean="0"/>
              <a:t> </a:t>
            </a:r>
            <a:r>
              <a:rPr lang="es-ES" sz="2800" dirty="0" err="1" smtClean="0"/>
              <a:t>or</a:t>
            </a:r>
            <a:r>
              <a:rPr lang="es-ES" sz="2800" dirty="0" smtClean="0"/>
              <a:t> light, </a:t>
            </a:r>
            <a:r>
              <a:rPr lang="es-ES" sz="2800" dirty="0" err="1" smtClean="0"/>
              <a:t>sound</a:t>
            </a:r>
            <a:r>
              <a:rPr lang="es-ES" sz="2800" dirty="0" smtClean="0"/>
              <a:t>, </a:t>
            </a:r>
            <a:r>
              <a:rPr lang="es-ES" sz="2800" dirty="0" err="1" smtClean="0"/>
              <a:t>heat</a:t>
            </a:r>
            <a:r>
              <a:rPr lang="es-ES" sz="2800" dirty="0" smtClean="0"/>
              <a:t> </a:t>
            </a:r>
            <a:r>
              <a:rPr lang="es-ES" sz="2800" dirty="0" err="1" smtClean="0"/>
              <a:t>or</a:t>
            </a:r>
            <a:r>
              <a:rPr lang="es-ES" sz="2800" dirty="0" smtClean="0"/>
              <a:t> </a:t>
            </a:r>
            <a:r>
              <a:rPr lang="es-ES" sz="2800" dirty="0" err="1" smtClean="0"/>
              <a:t>movement</a:t>
            </a:r>
            <a:r>
              <a:rPr lang="es-ES" sz="2800" dirty="0" smtClean="0"/>
              <a:t>. </a:t>
            </a:r>
            <a:r>
              <a:rPr lang="es-ES" sz="2800" dirty="0" err="1" smtClean="0"/>
              <a:t>It</a:t>
            </a:r>
            <a:r>
              <a:rPr lang="es-ES" sz="2800" dirty="0" smtClean="0"/>
              <a:t> can </a:t>
            </a:r>
            <a:r>
              <a:rPr lang="es-ES" sz="2800" dirty="0" err="1" smtClean="0"/>
              <a:t>power</a:t>
            </a:r>
            <a:r>
              <a:rPr lang="es-ES" sz="2800" dirty="0" smtClean="0"/>
              <a:t> machines. 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WHAT IS ENERGY?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9462" y="1554480"/>
            <a:ext cx="7581901" cy="4314232"/>
          </a:xfrm>
        </p:spPr>
        <p:txBody>
          <a:bodyPr>
            <a:noAutofit/>
          </a:bodyPr>
          <a:lstStyle/>
          <a:p>
            <a:r>
              <a:rPr lang="es-ES" sz="2800" dirty="0" err="1" smtClean="0"/>
              <a:t>It</a:t>
            </a:r>
            <a:r>
              <a:rPr lang="es-ES" sz="2800" dirty="0" smtClean="0"/>
              <a:t> </a:t>
            </a:r>
            <a:r>
              <a:rPr lang="es-ES" sz="2800" dirty="0" smtClean="0"/>
              <a:t>can </a:t>
            </a:r>
            <a:r>
              <a:rPr lang="es-ES" sz="2800" dirty="0" err="1" smtClean="0"/>
              <a:t>change</a:t>
            </a:r>
            <a:r>
              <a:rPr lang="es-ES" sz="2800" dirty="0" smtClean="0"/>
              <a:t> </a:t>
            </a:r>
            <a:r>
              <a:rPr lang="es-ES" sz="2800" dirty="0" err="1" smtClean="0"/>
              <a:t>from</a:t>
            </a:r>
            <a:r>
              <a:rPr lang="es-ES" sz="2800" dirty="0" smtClean="0"/>
              <a:t> </a:t>
            </a:r>
            <a:r>
              <a:rPr lang="es-ES" sz="2800" dirty="0" err="1" smtClean="0"/>
              <a:t>one</a:t>
            </a:r>
            <a:r>
              <a:rPr lang="es-ES" sz="2800" dirty="0" smtClean="0"/>
              <a:t> </a:t>
            </a:r>
            <a:r>
              <a:rPr lang="es-ES" sz="2800" dirty="0" err="1" smtClean="0"/>
              <a:t>form</a:t>
            </a:r>
            <a:r>
              <a:rPr lang="es-ES" sz="2800" dirty="0" smtClean="0"/>
              <a:t> </a:t>
            </a:r>
            <a:r>
              <a:rPr lang="es-ES" sz="2800" dirty="0" err="1" smtClean="0"/>
              <a:t>to</a:t>
            </a:r>
            <a:r>
              <a:rPr lang="es-ES" sz="2800" dirty="0" smtClean="0"/>
              <a:t> </a:t>
            </a:r>
            <a:r>
              <a:rPr lang="es-ES" sz="2800" dirty="0" err="1" smtClean="0"/>
              <a:t>another</a:t>
            </a:r>
            <a:r>
              <a:rPr lang="es-ES" sz="2800" dirty="0" smtClean="0"/>
              <a:t> </a:t>
            </a:r>
            <a:r>
              <a:rPr lang="es-ES" sz="2800" dirty="0" err="1" smtClean="0"/>
              <a:t>too</a:t>
            </a:r>
            <a:r>
              <a:rPr lang="es-ES" sz="2800" dirty="0" smtClean="0"/>
              <a:t>. </a:t>
            </a:r>
            <a:br>
              <a:rPr lang="es-ES" sz="2800" dirty="0" smtClean="0"/>
            </a:br>
            <a:r>
              <a:rPr lang="es-ES" sz="2800" dirty="0" err="1" smtClean="0"/>
              <a:t>For</a:t>
            </a:r>
            <a:r>
              <a:rPr lang="es-ES" sz="2800" dirty="0" smtClean="0"/>
              <a:t> </a:t>
            </a:r>
            <a:r>
              <a:rPr lang="es-ES" sz="2800" dirty="0" err="1" smtClean="0"/>
              <a:t>example</a:t>
            </a:r>
            <a:r>
              <a:rPr lang="es-ES" sz="2800" dirty="0" smtClean="0"/>
              <a:t>, </a:t>
            </a:r>
            <a:r>
              <a:rPr lang="es-ES" sz="2800" dirty="0" err="1" smtClean="0"/>
              <a:t>when</a:t>
            </a:r>
            <a:r>
              <a:rPr lang="es-ES" sz="2800" dirty="0" smtClean="0"/>
              <a:t> </a:t>
            </a:r>
            <a:r>
              <a:rPr lang="es-ES" sz="2800" dirty="0" err="1" smtClean="0"/>
              <a:t>you</a:t>
            </a:r>
            <a:r>
              <a:rPr lang="es-ES" sz="2800" dirty="0" smtClean="0"/>
              <a:t> </a:t>
            </a:r>
            <a:r>
              <a:rPr lang="es-ES" sz="2800" dirty="0" err="1" smtClean="0"/>
              <a:t>turn</a:t>
            </a:r>
            <a:r>
              <a:rPr lang="es-ES" sz="2800" dirty="0" smtClean="0"/>
              <a:t> </a:t>
            </a:r>
            <a:r>
              <a:rPr lang="es-ES" sz="2800" dirty="0" err="1" smtClean="0"/>
              <a:t>on</a:t>
            </a:r>
            <a:r>
              <a:rPr lang="es-ES" sz="2800" dirty="0" smtClean="0"/>
              <a:t> a light,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electricity</a:t>
            </a:r>
            <a:r>
              <a:rPr lang="es-ES" sz="2800" dirty="0" smtClean="0"/>
              <a:t> </a:t>
            </a:r>
            <a:r>
              <a:rPr lang="es-ES" sz="2800" dirty="0" err="1" smtClean="0"/>
              <a:t>transforms</a:t>
            </a:r>
            <a:r>
              <a:rPr lang="es-ES" sz="2800" dirty="0" smtClean="0"/>
              <a:t> </a:t>
            </a:r>
            <a:r>
              <a:rPr lang="es-ES" sz="2800" dirty="0" err="1" smtClean="0"/>
              <a:t>into</a:t>
            </a:r>
            <a:r>
              <a:rPr lang="es-ES" sz="2800" dirty="0" smtClean="0"/>
              <a:t> light and </a:t>
            </a:r>
            <a:r>
              <a:rPr lang="es-ES" sz="2800" dirty="0" err="1" smtClean="0"/>
              <a:t>thermal</a:t>
            </a:r>
            <a:r>
              <a:rPr lang="es-ES" sz="2800" dirty="0" smtClean="0"/>
              <a:t> </a:t>
            </a:r>
            <a:r>
              <a:rPr lang="es-ES" sz="2800" dirty="0" err="1" smtClean="0"/>
              <a:t>energy</a:t>
            </a:r>
            <a:r>
              <a:rPr lang="es-ES" sz="2800" dirty="0" smtClean="0"/>
              <a:t>.</a:t>
            </a:r>
          </a:p>
          <a:p>
            <a:r>
              <a:rPr lang="es-ES" dirty="0" smtClean="0">
                <a:hlinkClick r:id="rId2"/>
              </a:rPr>
              <a:t>https://www.youtube.com/watch?v=ycdke8MTSCI</a:t>
            </a:r>
            <a:endParaRPr lang="es-ES" dirty="0" smtClean="0"/>
          </a:p>
          <a:p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413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HOW CAN WE OBTAIN ENERGY?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err="1" smtClean="0"/>
              <a:t>We</a:t>
            </a:r>
            <a:r>
              <a:rPr lang="ca-ES" dirty="0" smtClean="0"/>
              <a:t> </a:t>
            </a:r>
            <a:r>
              <a:rPr lang="ca-ES" dirty="0" err="1" smtClean="0"/>
              <a:t>can</a:t>
            </a:r>
            <a:r>
              <a:rPr lang="ca-ES" dirty="0" smtClean="0"/>
              <a:t> </a:t>
            </a:r>
            <a:r>
              <a:rPr lang="ca-ES" i="1" u="sng" dirty="0" err="1" smtClean="0"/>
              <a:t>obtain</a:t>
            </a:r>
            <a:r>
              <a:rPr lang="ca-ES" dirty="0" smtClean="0"/>
              <a:t> </a:t>
            </a:r>
            <a:r>
              <a:rPr lang="ca-ES" dirty="0" err="1" smtClean="0"/>
              <a:t>energy</a:t>
            </a:r>
            <a:r>
              <a:rPr lang="ca-ES" dirty="0" smtClean="0"/>
              <a:t> </a:t>
            </a:r>
            <a:r>
              <a:rPr lang="ca-ES" dirty="0" err="1" smtClean="0"/>
              <a:t>by</a:t>
            </a:r>
            <a:r>
              <a:rPr lang="ca-ES" dirty="0" smtClean="0"/>
              <a:t> </a:t>
            </a:r>
            <a:r>
              <a:rPr lang="ca-ES" dirty="0" err="1" smtClean="0"/>
              <a:t>different</a:t>
            </a:r>
            <a:r>
              <a:rPr lang="ca-ES" dirty="0" smtClean="0"/>
              <a:t> </a:t>
            </a:r>
            <a:r>
              <a:rPr lang="ca-ES" dirty="0" err="1" smtClean="0"/>
              <a:t>sources</a:t>
            </a:r>
            <a:r>
              <a:rPr lang="ca-ES" dirty="0" smtClean="0"/>
              <a:t> </a:t>
            </a:r>
            <a:r>
              <a:rPr lang="ca-ES" dirty="0" err="1" smtClean="0"/>
              <a:t>such</a:t>
            </a:r>
            <a:r>
              <a:rPr lang="ca-ES" dirty="0" smtClean="0"/>
              <a:t> us: </a:t>
            </a:r>
            <a:r>
              <a:rPr lang="ca-ES" dirty="0" err="1" smtClean="0"/>
              <a:t>sun</a:t>
            </a:r>
            <a:r>
              <a:rPr lang="ca-ES" dirty="0" smtClean="0"/>
              <a:t>, </a:t>
            </a:r>
            <a:r>
              <a:rPr lang="ca-ES" dirty="0" err="1" smtClean="0"/>
              <a:t>wind</a:t>
            </a:r>
            <a:r>
              <a:rPr lang="ca-ES" dirty="0" smtClean="0"/>
              <a:t>, </a:t>
            </a:r>
            <a:r>
              <a:rPr lang="ca-ES" dirty="0" err="1" smtClean="0"/>
              <a:t>water</a:t>
            </a:r>
            <a:r>
              <a:rPr lang="ca-ES" dirty="0" smtClean="0"/>
              <a:t>, </a:t>
            </a:r>
            <a:r>
              <a:rPr lang="ca-ES" dirty="0" err="1" smtClean="0"/>
              <a:t>food</a:t>
            </a:r>
            <a:r>
              <a:rPr lang="ca-ES" dirty="0" smtClean="0"/>
              <a:t>, </a:t>
            </a:r>
            <a:r>
              <a:rPr lang="ca-ES" dirty="0" err="1" smtClean="0"/>
              <a:t>coal</a:t>
            </a:r>
            <a:r>
              <a:rPr lang="ca-ES" smtClean="0"/>
              <a:t>, gas...</a:t>
            </a:r>
            <a:endParaRPr lang="ca-ES" dirty="0" smtClean="0"/>
          </a:p>
          <a:p>
            <a:r>
              <a:rPr lang="ca-ES" dirty="0" err="1" smtClean="0"/>
              <a:t>There</a:t>
            </a:r>
            <a:r>
              <a:rPr lang="ca-ES" dirty="0" smtClean="0"/>
              <a:t> </a:t>
            </a:r>
            <a:r>
              <a:rPr lang="ca-ES" dirty="0" err="1" smtClean="0"/>
              <a:t>are</a:t>
            </a:r>
            <a:r>
              <a:rPr lang="ca-ES" dirty="0" smtClean="0"/>
              <a:t> </a:t>
            </a:r>
            <a:r>
              <a:rPr lang="ca-ES" dirty="0" err="1" smtClean="0"/>
              <a:t>two</a:t>
            </a:r>
            <a:r>
              <a:rPr lang="ca-ES" dirty="0" smtClean="0"/>
              <a:t> </a:t>
            </a:r>
            <a:r>
              <a:rPr lang="ca-ES" dirty="0" err="1" smtClean="0"/>
              <a:t>kinds</a:t>
            </a:r>
            <a:r>
              <a:rPr lang="ca-ES" dirty="0" smtClean="0"/>
              <a:t> of </a:t>
            </a:r>
            <a:r>
              <a:rPr lang="ca-ES" dirty="0" err="1" smtClean="0"/>
              <a:t>energy</a:t>
            </a:r>
            <a:r>
              <a:rPr lang="ca-ES" dirty="0" smtClean="0"/>
              <a:t>:</a:t>
            </a:r>
          </a:p>
          <a:p>
            <a:pPr>
              <a:buNone/>
            </a:pP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524000" y="3850205"/>
          <a:ext cx="6308436" cy="2790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218"/>
                <a:gridCol w="3154218"/>
              </a:tblGrid>
              <a:tr h="532188">
                <a:tc>
                  <a:txBody>
                    <a:bodyPr/>
                    <a:lstStyle/>
                    <a:p>
                      <a:r>
                        <a:rPr lang="ca-ES" sz="2400" dirty="0" smtClean="0"/>
                        <a:t>RENEWABLE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2400" dirty="0" smtClean="0"/>
                        <a:t>UNRENEWABLE</a:t>
                      </a:r>
                      <a:endParaRPr lang="es-ES" sz="2400" dirty="0"/>
                    </a:p>
                  </a:txBody>
                  <a:tcPr/>
                </a:tc>
              </a:tr>
              <a:tr h="2258551">
                <a:tc>
                  <a:txBody>
                    <a:bodyPr/>
                    <a:lstStyle/>
                    <a:p>
                      <a:r>
                        <a:rPr lang="ca-ES" dirty="0" smtClean="0"/>
                        <a:t>Sun</a:t>
                      </a:r>
                    </a:p>
                    <a:p>
                      <a:r>
                        <a:rPr lang="ca-ES" dirty="0" err="1" smtClean="0"/>
                        <a:t>Water</a:t>
                      </a:r>
                      <a:endParaRPr lang="ca-ES" dirty="0" smtClean="0"/>
                    </a:p>
                    <a:p>
                      <a:r>
                        <a:rPr lang="ca-ES" dirty="0" err="1" smtClean="0"/>
                        <a:t>Food</a:t>
                      </a:r>
                      <a:endParaRPr lang="ca-ES" dirty="0" smtClean="0"/>
                    </a:p>
                    <a:p>
                      <a:r>
                        <a:rPr lang="ca-ES" dirty="0" err="1" smtClean="0"/>
                        <a:t>Wind</a:t>
                      </a:r>
                      <a:endParaRPr lang="ca-ES" dirty="0" smtClean="0"/>
                    </a:p>
                    <a:p>
                      <a:r>
                        <a:rPr lang="ca-ES" dirty="0" smtClean="0"/>
                        <a:t>Wood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Gas</a:t>
                      </a:r>
                    </a:p>
                    <a:p>
                      <a:r>
                        <a:rPr lang="ca-ES" dirty="0" smtClean="0"/>
                        <a:t>Fuel:</a:t>
                      </a:r>
                      <a:r>
                        <a:rPr lang="ca-ES" baseline="0" dirty="0" smtClean="0"/>
                        <a:t> </a:t>
                      </a:r>
                      <a:r>
                        <a:rPr lang="ca-ES" baseline="0" dirty="0" err="1" smtClean="0"/>
                        <a:t>oil</a:t>
                      </a:r>
                      <a:r>
                        <a:rPr lang="ca-ES" baseline="0" dirty="0" smtClean="0"/>
                        <a:t>, </a:t>
                      </a:r>
                      <a:r>
                        <a:rPr lang="ca-ES" baseline="0" dirty="0" err="1" smtClean="0"/>
                        <a:t>petrol</a:t>
                      </a:r>
                      <a:r>
                        <a:rPr lang="ca-ES" baseline="0" dirty="0" smtClean="0"/>
                        <a:t>, diesel...</a:t>
                      </a:r>
                    </a:p>
                    <a:p>
                      <a:r>
                        <a:rPr lang="ca-ES" baseline="0" dirty="0" err="1" smtClean="0"/>
                        <a:t>Coal</a:t>
                      </a:r>
                      <a:endParaRPr lang="ca-ES" baseline="0" dirty="0" smtClean="0"/>
                    </a:p>
                    <a:p>
                      <a:endParaRPr lang="ca-ES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7578"/>
            <a:ext cx="9144000" cy="788350"/>
          </a:xfrm>
        </p:spPr>
        <p:txBody>
          <a:bodyPr/>
          <a:lstStyle/>
          <a:p>
            <a:r>
              <a:rPr lang="ca-ES" sz="4800" dirty="0" smtClean="0"/>
              <a:t>HOW CAN WE SAVE ENERGY?</a:t>
            </a: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5491" y="1413164"/>
            <a:ext cx="8811491" cy="5292436"/>
          </a:xfrm>
        </p:spPr>
        <p:txBody>
          <a:bodyPr>
            <a:normAutofit/>
          </a:bodyPr>
          <a:lstStyle/>
          <a:p>
            <a:r>
              <a:rPr lang="ca-ES" sz="2800" dirty="0" err="1" smtClean="0"/>
              <a:t>We</a:t>
            </a:r>
            <a:r>
              <a:rPr lang="ca-ES" sz="2800" dirty="0" smtClean="0"/>
              <a:t> </a:t>
            </a:r>
            <a:r>
              <a:rPr lang="ca-ES" sz="2800" dirty="0" err="1" smtClean="0"/>
              <a:t>can</a:t>
            </a:r>
            <a:r>
              <a:rPr lang="ca-ES" sz="2800" dirty="0" smtClean="0"/>
              <a:t> </a:t>
            </a:r>
            <a:r>
              <a:rPr lang="ca-ES" sz="2800" i="1" u="sng" dirty="0" err="1" smtClean="0"/>
              <a:t>save</a:t>
            </a:r>
            <a:r>
              <a:rPr lang="ca-ES" sz="2800" dirty="0" smtClean="0"/>
              <a:t> </a:t>
            </a:r>
            <a:r>
              <a:rPr lang="ca-ES" sz="2800" dirty="0" err="1" smtClean="0"/>
              <a:t>energy</a:t>
            </a:r>
            <a:r>
              <a:rPr lang="ca-ES" sz="2800" dirty="0" smtClean="0"/>
              <a:t> </a:t>
            </a:r>
            <a:r>
              <a:rPr lang="ca-ES" sz="2800" dirty="0" err="1" smtClean="0"/>
              <a:t>doing</a:t>
            </a:r>
            <a:r>
              <a:rPr lang="ca-ES" sz="2800" dirty="0" smtClean="0"/>
              <a:t> </a:t>
            </a:r>
            <a:r>
              <a:rPr lang="ca-ES" sz="2800" dirty="0" err="1" smtClean="0"/>
              <a:t>small</a:t>
            </a:r>
            <a:r>
              <a:rPr lang="ca-ES" sz="2800" dirty="0" smtClean="0"/>
              <a:t> </a:t>
            </a:r>
            <a:r>
              <a:rPr lang="ca-ES" sz="2800" dirty="0" err="1" smtClean="0"/>
              <a:t>things</a:t>
            </a:r>
            <a:r>
              <a:rPr lang="ca-ES" sz="2800" dirty="0" smtClean="0"/>
              <a:t> </a:t>
            </a:r>
            <a:r>
              <a:rPr lang="ca-ES" sz="2800" dirty="0" err="1" smtClean="0"/>
              <a:t>every</a:t>
            </a:r>
            <a:r>
              <a:rPr lang="ca-ES" sz="2800" dirty="0" smtClean="0"/>
              <a:t> </a:t>
            </a:r>
            <a:r>
              <a:rPr lang="ca-ES" sz="2800" dirty="0" err="1" smtClean="0"/>
              <a:t>day</a:t>
            </a:r>
            <a:r>
              <a:rPr lang="ca-ES" sz="2800" dirty="0" smtClean="0"/>
              <a:t>:</a:t>
            </a: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>- </a:t>
            </a:r>
            <a:r>
              <a:rPr lang="ca-ES" dirty="0" err="1" smtClean="0"/>
              <a:t>Switch</a:t>
            </a:r>
            <a:r>
              <a:rPr lang="ca-ES" dirty="0" smtClean="0"/>
              <a:t> </a:t>
            </a:r>
            <a:r>
              <a:rPr lang="ca-ES" dirty="0" err="1" smtClean="0"/>
              <a:t>off</a:t>
            </a:r>
            <a:r>
              <a:rPr lang="ca-ES" dirty="0" smtClean="0"/>
              <a:t> </a:t>
            </a:r>
            <a:r>
              <a:rPr lang="ca-ES" dirty="0" err="1" smtClean="0"/>
              <a:t>lights</a:t>
            </a:r>
            <a:r>
              <a:rPr lang="ca-ES" dirty="0" smtClean="0"/>
              <a:t>.</a:t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>- </a:t>
            </a:r>
            <a:r>
              <a:rPr lang="ca-ES" dirty="0" err="1" smtClean="0"/>
              <a:t>Use</a:t>
            </a:r>
            <a:r>
              <a:rPr lang="ca-ES" dirty="0" smtClean="0"/>
              <a:t> </a:t>
            </a:r>
            <a:r>
              <a:rPr lang="ca-ES" dirty="0" err="1" smtClean="0"/>
              <a:t>energy</a:t>
            </a:r>
            <a:r>
              <a:rPr lang="ca-ES" dirty="0" smtClean="0"/>
              <a:t> </a:t>
            </a:r>
            <a:r>
              <a:rPr lang="ca-ES" dirty="0" err="1" smtClean="0"/>
              <a:t>saving</a:t>
            </a:r>
            <a:r>
              <a:rPr lang="ca-ES" dirty="0" smtClean="0"/>
              <a:t> </a:t>
            </a:r>
            <a:r>
              <a:rPr lang="ca-ES" dirty="0" err="1" smtClean="0"/>
              <a:t>lights</a:t>
            </a:r>
            <a:r>
              <a:rPr lang="ca-ES" dirty="0" smtClean="0"/>
              <a:t> bulbs.</a:t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>- </a:t>
            </a:r>
            <a:r>
              <a:rPr lang="ca-ES" dirty="0" err="1" smtClean="0"/>
              <a:t>Use</a:t>
            </a:r>
            <a:r>
              <a:rPr lang="ca-ES" dirty="0" smtClean="0"/>
              <a:t> </a:t>
            </a:r>
            <a:r>
              <a:rPr lang="ca-ES" dirty="0" err="1" smtClean="0"/>
              <a:t>the</a:t>
            </a:r>
            <a:r>
              <a:rPr lang="ca-ES" dirty="0" smtClean="0"/>
              <a:t> natural </a:t>
            </a:r>
            <a:r>
              <a:rPr lang="ca-ES" dirty="0" err="1" smtClean="0"/>
              <a:t>light</a:t>
            </a:r>
            <a:r>
              <a:rPr lang="ca-ES" dirty="0" smtClean="0"/>
              <a:t>. </a:t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>- </a:t>
            </a:r>
            <a:r>
              <a:rPr lang="ca-ES" dirty="0" err="1" smtClean="0"/>
              <a:t>Switch</a:t>
            </a:r>
            <a:r>
              <a:rPr lang="ca-ES" dirty="0" smtClean="0"/>
              <a:t> </a:t>
            </a:r>
            <a:r>
              <a:rPr lang="ca-ES" dirty="0" err="1" smtClean="0"/>
              <a:t>off</a:t>
            </a:r>
            <a:r>
              <a:rPr lang="ca-ES" dirty="0" smtClean="0"/>
              <a:t> </a:t>
            </a:r>
            <a:r>
              <a:rPr lang="ca-ES" dirty="0" err="1" smtClean="0"/>
              <a:t>the</a:t>
            </a:r>
            <a:r>
              <a:rPr lang="ca-ES" dirty="0" smtClean="0"/>
              <a:t> TV </a:t>
            </a:r>
            <a:r>
              <a:rPr lang="ca-ES" dirty="0" err="1" smtClean="0"/>
              <a:t>if</a:t>
            </a:r>
            <a:r>
              <a:rPr lang="ca-ES" dirty="0" smtClean="0"/>
              <a:t> </a:t>
            </a:r>
            <a:r>
              <a:rPr lang="ca-ES" dirty="0" err="1" smtClean="0"/>
              <a:t>you’re</a:t>
            </a:r>
            <a:r>
              <a:rPr lang="ca-ES" dirty="0" smtClean="0"/>
              <a:t> </a:t>
            </a:r>
            <a:r>
              <a:rPr lang="ca-ES" dirty="0" err="1" smtClean="0"/>
              <a:t>playing</a:t>
            </a:r>
            <a:r>
              <a:rPr lang="ca-ES" dirty="0" smtClean="0"/>
              <a:t> </a:t>
            </a:r>
            <a:r>
              <a:rPr lang="ca-ES" dirty="0" err="1" smtClean="0"/>
              <a:t>with</a:t>
            </a:r>
            <a:r>
              <a:rPr lang="ca-ES" dirty="0" smtClean="0"/>
              <a:t> </a:t>
            </a:r>
            <a:r>
              <a:rPr lang="ca-ES" dirty="0" err="1" smtClean="0"/>
              <a:t>another</a:t>
            </a:r>
            <a:r>
              <a:rPr lang="ca-ES" dirty="0" smtClean="0"/>
              <a:t> </a:t>
            </a:r>
            <a:r>
              <a:rPr lang="ca-ES" dirty="0" err="1" smtClean="0"/>
              <a:t>thing</a:t>
            </a:r>
            <a:r>
              <a:rPr lang="ca-ES" dirty="0" smtClean="0"/>
              <a:t>.</a:t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>- </a:t>
            </a:r>
            <a:r>
              <a:rPr lang="ca-ES" dirty="0" err="1" smtClean="0"/>
              <a:t>Charge</a:t>
            </a:r>
            <a:r>
              <a:rPr lang="ca-ES" dirty="0" smtClean="0"/>
              <a:t> </a:t>
            </a:r>
            <a:r>
              <a:rPr lang="ca-ES" dirty="0" err="1" smtClean="0"/>
              <a:t>the</a:t>
            </a:r>
            <a:r>
              <a:rPr lang="ca-ES" dirty="0" smtClean="0"/>
              <a:t> </a:t>
            </a:r>
            <a:r>
              <a:rPr lang="ca-ES" dirty="0" err="1" smtClean="0"/>
              <a:t>gadgets</a:t>
            </a:r>
            <a:r>
              <a:rPr lang="ca-ES" dirty="0" smtClean="0"/>
              <a:t> for a </a:t>
            </a:r>
            <a:r>
              <a:rPr lang="ca-ES" dirty="0" err="1" smtClean="0"/>
              <a:t>short</a:t>
            </a:r>
            <a:r>
              <a:rPr lang="ca-ES" dirty="0" smtClean="0"/>
              <a:t> time.</a:t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>- </a:t>
            </a:r>
            <a:r>
              <a:rPr lang="ca-ES" dirty="0" err="1" smtClean="0"/>
              <a:t>Walk</a:t>
            </a:r>
            <a:r>
              <a:rPr lang="ca-ES" dirty="0" smtClean="0"/>
              <a:t> or ride in </a:t>
            </a:r>
            <a:r>
              <a:rPr lang="ca-ES" dirty="0" err="1" smtClean="0"/>
              <a:t>order</a:t>
            </a:r>
            <a:r>
              <a:rPr lang="ca-ES" dirty="0" smtClean="0"/>
              <a:t> to </a:t>
            </a:r>
            <a:r>
              <a:rPr lang="ca-ES" dirty="0" err="1" smtClean="0"/>
              <a:t>not</a:t>
            </a:r>
            <a:r>
              <a:rPr lang="ca-ES" smtClean="0"/>
              <a:t> use</a:t>
            </a:r>
            <a:r>
              <a:rPr lang="ca-ES" dirty="0" smtClean="0"/>
              <a:t> transports.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FORMS OF ENERGY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0501" y="1882588"/>
            <a:ext cx="8677947" cy="3953436"/>
          </a:xfrm>
        </p:spPr>
        <p:txBody>
          <a:bodyPr>
            <a:normAutofit/>
          </a:bodyPr>
          <a:lstStyle/>
          <a:p>
            <a:r>
              <a:rPr lang="es-ES" sz="3200" dirty="0" err="1" smtClean="0"/>
              <a:t>There</a:t>
            </a:r>
            <a:r>
              <a:rPr lang="es-ES" sz="3200" dirty="0" smtClean="0"/>
              <a:t> are </a:t>
            </a:r>
            <a:r>
              <a:rPr lang="es-ES" sz="3200" dirty="0" err="1" smtClean="0"/>
              <a:t>six</a:t>
            </a:r>
            <a:r>
              <a:rPr lang="es-ES" sz="3200" dirty="0" smtClean="0"/>
              <a:t> </a:t>
            </a:r>
            <a:r>
              <a:rPr lang="es-ES" sz="3200" dirty="0" err="1" smtClean="0"/>
              <a:t>forms</a:t>
            </a:r>
            <a:r>
              <a:rPr lang="es-ES" sz="3200" dirty="0" smtClean="0"/>
              <a:t> of </a:t>
            </a:r>
            <a:r>
              <a:rPr lang="es-ES" sz="3200" dirty="0" err="1" smtClean="0"/>
              <a:t>energy</a:t>
            </a:r>
            <a:r>
              <a:rPr lang="es-ES" sz="3200" dirty="0" smtClean="0"/>
              <a:t>!</a:t>
            </a:r>
          </a:p>
          <a:p>
            <a:endParaRPr lang="es-ES" sz="3200" dirty="0"/>
          </a:p>
          <a:p>
            <a:r>
              <a:rPr lang="es-ES" sz="3200" dirty="0" err="1" smtClean="0"/>
              <a:t>Find</a:t>
            </a:r>
            <a:r>
              <a:rPr lang="es-ES" sz="3200" dirty="0" smtClean="0"/>
              <a:t> </a:t>
            </a:r>
            <a:r>
              <a:rPr lang="es-ES" sz="3200" dirty="0" err="1" smtClean="0"/>
              <a:t>them</a:t>
            </a:r>
            <a:r>
              <a:rPr lang="es-ES" sz="3200" dirty="0"/>
              <a:t> </a:t>
            </a:r>
            <a:r>
              <a:rPr lang="es-ES" sz="3200" dirty="0" err="1" smtClean="0"/>
              <a:t>on</a:t>
            </a:r>
            <a:r>
              <a:rPr lang="es-ES" sz="3200" dirty="0" smtClean="0"/>
              <a:t> </a:t>
            </a:r>
            <a:r>
              <a:rPr lang="es-ES" sz="3200" dirty="0" err="1" smtClean="0"/>
              <a:t>this</a:t>
            </a:r>
            <a:r>
              <a:rPr lang="es-ES" sz="3200" dirty="0" smtClean="0"/>
              <a:t> </a:t>
            </a:r>
            <a:r>
              <a:rPr lang="es-ES" sz="3200" dirty="0" err="1" smtClean="0"/>
              <a:t>website</a:t>
            </a:r>
            <a:r>
              <a:rPr lang="es-ES" sz="3200" dirty="0" smtClean="0"/>
              <a:t>!</a:t>
            </a:r>
          </a:p>
          <a:p>
            <a:pPr marL="0" indent="0">
              <a:buNone/>
            </a:pPr>
            <a:r>
              <a:rPr lang="es-ES" sz="3200" dirty="0" smtClean="0">
                <a:hlinkClick r:id="rId2"/>
              </a:rPr>
              <a:t>http://www.cpalms.org/Uploads/resources/46550/2/14/docs/Six Forms of Energy-Explain Powerpoint.pdf</a:t>
            </a:r>
            <a:endParaRPr lang="es-ES" sz="3200" dirty="0" smtClean="0"/>
          </a:p>
          <a:p>
            <a:pPr marL="0" indent="0">
              <a:buNone/>
            </a:pP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xmlns="" val="30498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FORMS OF ENERGY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LIGHT ENERGY</a:t>
            </a:r>
          </a:p>
          <a:p>
            <a:r>
              <a:rPr lang="es-ES" dirty="0" smtClean="0"/>
              <a:t>SOUND ENERGY</a:t>
            </a:r>
          </a:p>
          <a:p>
            <a:r>
              <a:rPr lang="es-ES" dirty="0" smtClean="0"/>
              <a:t>HEAT/THERMAL ENERGY </a:t>
            </a:r>
          </a:p>
          <a:p>
            <a:r>
              <a:rPr lang="es-ES" dirty="0" smtClean="0"/>
              <a:t>ELECTRICAL ENERGY </a:t>
            </a:r>
          </a:p>
          <a:p>
            <a:r>
              <a:rPr lang="es-ES" dirty="0" smtClean="0"/>
              <a:t>CHEMICAL ENERGY</a:t>
            </a:r>
          </a:p>
          <a:p>
            <a:r>
              <a:rPr lang="es-ES" dirty="0" smtClean="0"/>
              <a:t>MECHANICAL/KINETIC ENERGY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8476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991550"/>
          </a:xfrm>
        </p:spPr>
        <p:txBody>
          <a:bodyPr/>
          <a:lstStyle/>
          <a:p>
            <a:r>
              <a:rPr lang="es-ES" dirty="0" smtClean="0"/>
              <a:t>LIGHT ENERGY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7855" y="979054"/>
            <a:ext cx="8756071" cy="4202545"/>
          </a:xfrm>
        </p:spPr>
        <p:txBody>
          <a:bodyPr>
            <a:noAutofit/>
          </a:bodyPr>
          <a:lstStyle/>
          <a:p>
            <a:r>
              <a:rPr lang="es-ES" dirty="0" err="1" smtClean="0"/>
              <a:t>Everything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produces light.</a:t>
            </a:r>
          </a:p>
          <a:p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could</a:t>
            </a:r>
            <a:r>
              <a:rPr lang="es-ES" dirty="0" smtClean="0"/>
              <a:t> be natural </a:t>
            </a:r>
            <a:r>
              <a:rPr lang="es-ES" dirty="0" err="1" smtClean="0"/>
              <a:t>like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Sun</a:t>
            </a:r>
            <a:r>
              <a:rPr lang="es-ES" dirty="0" smtClean="0"/>
              <a:t>,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man-made</a:t>
            </a:r>
            <a:r>
              <a:rPr lang="es-ES" dirty="0" smtClean="0"/>
              <a:t> </a:t>
            </a:r>
            <a:r>
              <a:rPr lang="es-ES" dirty="0" err="1" smtClean="0"/>
              <a:t>like</a:t>
            </a:r>
            <a:r>
              <a:rPr lang="es-ES" dirty="0" smtClean="0"/>
              <a:t> light </a:t>
            </a:r>
            <a:r>
              <a:rPr lang="es-ES" dirty="0" err="1" smtClean="0"/>
              <a:t>bulbs</a:t>
            </a:r>
            <a:r>
              <a:rPr lang="es-ES" dirty="0" smtClean="0"/>
              <a:t> and </a:t>
            </a:r>
            <a:r>
              <a:rPr lang="es-ES" dirty="0" err="1" smtClean="0"/>
              <a:t>candles</a:t>
            </a:r>
            <a:r>
              <a:rPr lang="es-ES" dirty="0" smtClean="0"/>
              <a:t>. </a:t>
            </a:r>
          </a:p>
          <a:p>
            <a:r>
              <a:rPr lang="es-ES" dirty="0" smtClean="0"/>
              <a:t>Light </a:t>
            </a:r>
            <a:r>
              <a:rPr lang="es-ES" dirty="0" err="1" smtClean="0"/>
              <a:t>illuminates</a:t>
            </a:r>
            <a:r>
              <a:rPr lang="es-ES" dirty="0" smtClean="0"/>
              <a:t> </a:t>
            </a:r>
            <a:r>
              <a:rPr lang="es-ES" dirty="0" err="1" smtClean="0"/>
              <a:t>objects</a:t>
            </a:r>
            <a:r>
              <a:rPr lang="es-ES" dirty="0" smtClean="0"/>
              <a:t> and </a:t>
            </a:r>
            <a:r>
              <a:rPr lang="es-ES" dirty="0" err="1" smtClean="0"/>
              <a:t>allows</a:t>
            </a:r>
            <a:r>
              <a:rPr lang="es-ES" dirty="0" smtClean="0"/>
              <a:t> </a:t>
            </a:r>
            <a:r>
              <a:rPr lang="es-ES" dirty="0" err="1" smtClean="0"/>
              <a:t>us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see</a:t>
            </a:r>
            <a:r>
              <a:rPr lang="es-ES" dirty="0" smtClean="0"/>
              <a:t> </a:t>
            </a:r>
            <a:r>
              <a:rPr lang="es-ES" dirty="0" err="1" smtClean="0"/>
              <a:t>shapes</a:t>
            </a:r>
            <a:r>
              <a:rPr lang="es-ES" dirty="0" smtClean="0"/>
              <a:t>, </a:t>
            </a:r>
            <a:r>
              <a:rPr lang="es-ES" dirty="0" err="1" smtClean="0"/>
              <a:t>colours</a:t>
            </a:r>
            <a:r>
              <a:rPr lang="es-ES" dirty="0" smtClean="0"/>
              <a:t> and </a:t>
            </a:r>
            <a:r>
              <a:rPr lang="es-ES" dirty="0" err="1" smtClean="0"/>
              <a:t>sizes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Light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fastest</a:t>
            </a:r>
            <a:r>
              <a:rPr lang="es-ES" dirty="0" smtClean="0"/>
              <a:t> </a:t>
            </a:r>
            <a:r>
              <a:rPr lang="es-ES" dirty="0" err="1" smtClean="0"/>
              <a:t>form</a:t>
            </a:r>
            <a:r>
              <a:rPr lang="es-ES" dirty="0" smtClean="0"/>
              <a:t> of </a:t>
            </a:r>
            <a:r>
              <a:rPr lang="es-ES" dirty="0" err="1" smtClean="0"/>
              <a:t>energy</a:t>
            </a:r>
            <a:r>
              <a:rPr lang="es-ES" dirty="0" smtClean="0"/>
              <a:t>.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travels</a:t>
            </a:r>
            <a:r>
              <a:rPr lang="es-ES" dirty="0" smtClean="0"/>
              <a:t> at 300.000km per </a:t>
            </a:r>
            <a:r>
              <a:rPr lang="es-ES" dirty="0" err="1" smtClean="0"/>
              <a:t>second</a:t>
            </a:r>
            <a:r>
              <a:rPr lang="es-ES" dirty="0" smtClean="0"/>
              <a:t>. </a:t>
            </a:r>
          </a:p>
          <a:p>
            <a:r>
              <a:rPr lang="es-ES" dirty="0" smtClean="0"/>
              <a:t>Light looks </a:t>
            </a:r>
            <a:r>
              <a:rPr lang="es-ES" dirty="0" err="1" smtClean="0"/>
              <a:t>white</a:t>
            </a:r>
            <a:r>
              <a:rPr lang="es-ES" dirty="0" smtClean="0"/>
              <a:t>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it’s</a:t>
            </a:r>
            <a:r>
              <a:rPr lang="es-ES" dirty="0" smtClean="0"/>
              <a:t> </a:t>
            </a:r>
            <a:r>
              <a:rPr lang="es-ES" dirty="0" err="1" smtClean="0"/>
              <a:t>made</a:t>
            </a:r>
            <a:r>
              <a:rPr lang="es-ES" dirty="0" smtClean="0"/>
              <a:t> up of </a:t>
            </a:r>
            <a:r>
              <a:rPr lang="es-ES" dirty="0" err="1" smtClean="0"/>
              <a:t>seven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colours</a:t>
            </a:r>
            <a:r>
              <a:rPr lang="es-ES" dirty="0" smtClean="0"/>
              <a:t>: red, </a:t>
            </a:r>
            <a:r>
              <a:rPr lang="es-ES" dirty="0" err="1" smtClean="0"/>
              <a:t>orange</a:t>
            </a:r>
            <a:r>
              <a:rPr lang="es-ES" dirty="0" smtClean="0"/>
              <a:t>, </a:t>
            </a:r>
            <a:r>
              <a:rPr lang="es-ES" dirty="0" err="1" smtClean="0"/>
              <a:t>yellow</a:t>
            </a:r>
            <a:r>
              <a:rPr lang="es-ES" dirty="0" smtClean="0"/>
              <a:t>, </a:t>
            </a:r>
            <a:r>
              <a:rPr lang="es-ES" dirty="0" err="1" smtClean="0"/>
              <a:t>green</a:t>
            </a:r>
            <a:r>
              <a:rPr lang="es-ES" dirty="0" smtClean="0"/>
              <a:t>, </a:t>
            </a:r>
            <a:r>
              <a:rPr lang="es-ES" dirty="0" err="1" smtClean="0"/>
              <a:t>blue</a:t>
            </a:r>
            <a:r>
              <a:rPr lang="es-ES" dirty="0" smtClean="0"/>
              <a:t>, </a:t>
            </a:r>
            <a:r>
              <a:rPr lang="es-ES" dirty="0" err="1" smtClean="0"/>
              <a:t>indigo</a:t>
            </a:r>
            <a:r>
              <a:rPr lang="es-ES" dirty="0" smtClean="0"/>
              <a:t> and </a:t>
            </a:r>
            <a:r>
              <a:rPr lang="es-ES" dirty="0" err="1" smtClean="0"/>
              <a:t>violet</a:t>
            </a:r>
            <a:r>
              <a:rPr lang="es-ES" dirty="0" smtClean="0"/>
              <a:t>.</a:t>
            </a:r>
          </a:p>
          <a:p>
            <a:r>
              <a:rPr lang="es-ES" dirty="0" smtClean="0"/>
              <a:t>Light </a:t>
            </a:r>
            <a:r>
              <a:rPr lang="es-ES" dirty="0" err="1" smtClean="0"/>
              <a:t>always</a:t>
            </a:r>
            <a:r>
              <a:rPr lang="es-ES" dirty="0" smtClean="0"/>
              <a:t> </a:t>
            </a:r>
            <a:r>
              <a:rPr lang="es-ES" dirty="0" err="1" smtClean="0"/>
              <a:t>travels</a:t>
            </a:r>
            <a:r>
              <a:rPr lang="es-ES" dirty="0" smtClean="0"/>
              <a:t> in a </a:t>
            </a:r>
            <a:r>
              <a:rPr lang="es-ES" dirty="0" err="1" smtClean="0"/>
              <a:t>straight</a:t>
            </a:r>
            <a:r>
              <a:rPr lang="es-ES" dirty="0" smtClean="0"/>
              <a:t> line </a:t>
            </a:r>
            <a:r>
              <a:rPr lang="es-ES" dirty="0" err="1" smtClean="0"/>
              <a:t>until</a:t>
            </a:r>
            <a:r>
              <a:rPr lang="es-ES" dirty="0" smtClean="0"/>
              <a:t> </a:t>
            </a:r>
            <a:r>
              <a:rPr lang="es-ES" dirty="0" err="1" smtClean="0"/>
              <a:t>something</a:t>
            </a:r>
            <a:r>
              <a:rPr lang="es-ES" dirty="0" smtClean="0"/>
              <a:t> </a:t>
            </a:r>
            <a:r>
              <a:rPr lang="es-ES" dirty="0" err="1" smtClean="0"/>
              <a:t>gets</a:t>
            </a:r>
            <a:r>
              <a:rPr lang="es-ES" dirty="0" smtClean="0"/>
              <a:t> in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way</a:t>
            </a:r>
            <a:r>
              <a:rPr lang="es-ES" dirty="0" smtClean="0"/>
              <a:t>. </a:t>
            </a:r>
          </a:p>
        </p:txBody>
      </p:sp>
      <p:pic>
        <p:nvPicPr>
          <p:cNvPr id="4" name="Imagen 3" descr="so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9873" y="107577"/>
            <a:ext cx="502979" cy="424646"/>
          </a:xfrm>
          <a:prstGeom prst="rect">
            <a:avLst/>
          </a:prstGeom>
        </p:spPr>
      </p:pic>
      <p:pic>
        <p:nvPicPr>
          <p:cNvPr id="5" name="Imagen 4" descr="bombill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3275" y="237099"/>
            <a:ext cx="355198" cy="491207"/>
          </a:xfrm>
          <a:prstGeom prst="rect">
            <a:avLst/>
          </a:prstGeom>
        </p:spPr>
      </p:pic>
      <p:pic>
        <p:nvPicPr>
          <p:cNvPr id="6" name="Imagen 5" descr="vel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4313" y="868003"/>
            <a:ext cx="380632" cy="458921"/>
          </a:xfrm>
          <a:prstGeom prst="rect">
            <a:avLst/>
          </a:prstGeom>
        </p:spPr>
      </p:pic>
      <p:pic>
        <p:nvPicPr>
          <p:cNvPr id="7" name="Imagen 3" descr="rainbow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855" y="101209"/>
            <a:ext cx="1683775" cy="86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1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SOUND ENERGY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2668" y="1442321"/>
            <a:ext cx="7768696" cy="3953436"/>
          </a:xfrm>
        </p:spPr>
        <p:txBody>
          <a:bodyPr>
            <a:normAutofit/>
          </a:bodyPr>
          <a:lstStyle/>
          <a:p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vibration</a:t>
            </a:r>
            <a:r>
              <a:rPr lang="es-ES" dirty="0" smtClean="0"/>
              <a:t> and can </a:t>
            </a:r>
            <a:r>
              <a:rPr lang="es-ES" dirty="0" err="1" smtClean="0"/>
              <a:t>travel</a:t>
            </a:r>
            <a:r>
              <a:rPr lang="es-ES" dirty="0" smtClean="0"/>
              <a:t> in </a:t>
            </a:r>
            <a:r>
              <a:rPr lang="es-ES" dirty="0" err="1" smtClean="0"/>
              <a:t>any</a:t>
            </a:r>
            <a:r>
              <a:rPr lang="es-ES" dirty="0" smtClean="0"/>
              <a:t> </a:t>
            </a:r>
            <a:r>
              <a:rPr lang="es-ES" dirty="0" err="1" smtClean="0"/>
              <a:t>direction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source</a:t>
            </a:r>
            <a:r>
              <a:rPr lang="es-ES" dirty="0" smtClean="0"/>
              <a:t>. 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vibrations</a:t>
            </a:r>
            <a:r>
              <a:rPr lang="es-ES" dirty="0" smtClean="0"/>
              <a:t> </a:t>
            </a:r>
            <a:r>
              <a:rPr lang="es-ES" dirty="0" err="1" smtClean="0"/>
              <a:t>move</a:t>
            </a:r>
            <a:r>
              <a:rPr lang="es-ES" dirty="0" smtClean="0"/>
              <a:t> </a:t>
            </a:r>
            <a:r>
              <a:rPr lang="es-ES" dirty="0" err="1" smtClean="0"/>
              <a:t>through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air </a:t>
            </a:r>
            <a:r>
              <a:rPr lang="es-ES" dirty="0" err="1" smtClean="0"/>
              <a:t>until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ear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Sound</a:t>
            </a:r>
            <a:r>
              <a:rPr lang="es-ES" dirty="0" smtClean="0"/>
              <a:t> can </a:t>
            </a:r>
            <a:r>
              <a:rPr lang="es-ES" dirty="0" err="1" smtClean="0"/>
              <a:t>travel</a:t>
            </a:r>
            <a:r>
              <a:rPr lang="es-ES" dirty="0" smtClean="0"/>
              <a:t>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quickly</a:t>
            </a:r>
            <a:r>
              <a:rPr lang="es-ES" dirty="0" smtClean="0"/>
              <a:t>,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as </a:t>
            </a:r>
            <a:r>
              <a:rPr lang="es-ES" dirty="0" err="1" smtClean="0"/>
              <a:t>fast</a:t>
            </a:r>
            <a:r>
              <a:rPr lang="es-ES" dirty="0" smtClean="0"/>
              <a:t> as light.</a:t>
            </a:r>
          </a:p>
          <a:p>
            <a:r>
              <a:rPr lang="es-ES" dirty="0" err="1" smtClean="0"/>
              <a:t>Sound</a:t>
            </a:r>
            <a:r>
              <a:rPr lang="es-ES" dirty="0" smtClean="0"/>
              <a:t> can </a:t>
            </a:r>
            <a:r>
              <a:rPr lang="es-ES" dirty="0" err="1" smtClean="0"/>
              <a:t>travel</a:t>
            </a:r>
            <a:r>
              <a:rPr lang="es-ES" dirty="0" smtClean="0"/>
              <a:t> </a:t>
            </a:r>
            <a:r>
              <a:rPr lang="es-ES" dirty="0" err="1" smtClean="0"/>
              <a:t>through</a:t>
            </a:r>
            <a:r>
              <a:rPr lang="es-ES" dirty="0" smtClean="0"/>
              <a:t> gases, </a:t>
            </a:r>
            <a:r>
              <a:rPr lang="es-ES" dirty="0" err="1" smtClean="0"/>
              <a:t>liquids</a:t>
            </a:r>
            <a:r>
              <a:rPr lang="es-ES" dirty="0" smtClean="0"/>
              <a:t> and </a:t>
            </a:r>
            <a:r>
              <a:rPr lang="es-ES" dirty="0" err="1" smtClean="0"/>
              <a:t>solids</a:t>
            </a:r>
            <a:r>
              <a:rPr lang="es-ES" dirty="0" smtClean="0"/>
              <a:t>, </a:t>
            </a:r>
            <a:r>
              <a:rPr lang="es-ES" dirty="0" err="1" smtClean="0"/>
              <a:t>even</a:t>
            </a:r>
            <a:r>
              <a:rPr lang="es-ES" dirty="0" smtClean="0"/>
              <a:t> </a:t>
            </a: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they</a:t>
            </a:r>
            <a:r>
              <a:rPr lang="es-ES" dirty="0" smtClean="0"/>
              <a:t> are opaque.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57CDFF"/>
                </a:solidFill>
              </a:rPr>
              <a:t>PRODUCTION</a:t>
            </a:r>
            <a:r>
              <a:rPr lang="es-ES" dirty="0" smtClean="0"/>
              <a:t> </a:t>
            </a:r>
            <a:r>
              <a:rPr lang="es-ES" dirty="0" smtClean="0">
                <a:sym typeface="Wingdings"/>
              </a:rPr>
              <a:t> </a:t>
            </a:r>
            <a:r>
              <a:rPr lang="es-ES" dirty="0" smtClean="0">
                <a:solidFill>
                  <a:srgbClr val="57CDFF"/>
                </a:solidFill>
              </a:rPr>
              <a:t>TRANSMITION  BY WAVES </a:t>
            </a:r>
            <a:r>
              <a:rPr lang="es-ES" dirty="0" smtClean="0">
                <a:sym typeface="Wingdings"/>
              </a:rPr>
              <a:t></a:t>
            </a:r>
            <a:r>
              <a:rPr lang="es-ES" dirty="0">
                <a:sym typeface="Wingdings"/>
              </a:rPr>
              <a:t> </a:t>
            </a:r>
            <a:r>
              <a:rPr lang="es-ES" dirty="0" smtClean="0">
                <a:solidFill>
                  <a:srgbClr val="57CDFF"/>
                </a:solidFill>
              </a:rPr>
              <a:t>RECEPTION           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96" y="5029574"/>
            <a:ext cx="7048500" cy="154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03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Órbita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Órbita.thmx</Template>
  <TotalTime>679</TotalTime>
  <Words>551</Words>
  <Application>Microsoft Office PowerPoint</Application>
  <PresentationFormat>Presentación en pantalla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Órbita</vt:lpstr>
      <vt:lpstr>ENERGY  Science 5th </vt:lpstr>
      <vt:lpstr>WHAT IS ENERGY?</vt:lpstr>
      <vt:lpstr>WHAT IS ENERGY?</vt:lpstr>
      <vt:lpstr>HOW CAN WE OBTAIN ENERGY?</vt:lpstr>
      <vt:lpstr>HOW CAN WE SAVE ENERGY?</vt:lpstr>
      <vt:lpstr>FORMS OF ENERGY</vt:lpstr>
      <vt:lpstr>FORMS OF ENERGY</vt:lpstr>
      <vt:lpstr>LIGHT ENERGY</vt:lpstr>
      <vt:lpstr>SOUND ENERGY</vt:lpstr>
      <vt:lpstr>CHEMICAL ENERGY</vt:lpstr>
      <vt:lpstr>KINETIC ENERGY</vt:lpstr>
      <vt:lpstr>ELECTRICAL ENERGY</vt:lpstr>
      <vt:lpstr>THERMAL ENERGY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 Science 5th</dc:title>
  <dc:creator>Aida Piñol</dc:creator>
  <cp:lastModifiedBy>AMAYA</cp:lastModifiedBy>
  <cp:revision>54</cp:revision>
  <cp:lastPrinted>2019-01-15T08:30:44Z</cp:lastPrinted>
  <dcterms:created xsi:type="dcterms:W3CDTF">2016-01-04T15:33:33Z</dcterms:created>
  <dcterms:modified xsi:type="dcterms:W3CDTF">2019-05-08T21:04:54Z</dcterms:modified>
</cp:coreProperties>
</file>