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handoutMasterIdLst>
    <p:handoutMasterId r:id="rId7"/>
  </p:handoutMasterIdLst>
  <p:sldIdLst>
    <p:sldId id="265" r:id="rId2"/>
    <p:sldId id="257" r:id="rId3"/>
    <p:sldId id="258" r:id="rId4"/>
    <p:sldId id="263" r:id="rId5"/>
    <p:sldId id="260" r:id="rId6"/>
  </p:sldIdLst>
  <p:sldSz cx="9144000" cy="6858000" type="screen4x3"/>
  <p:notesSz cx="6761163" cy="9893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FA07D-1016-4EB1-9B08-80035516AF2E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96918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29761" y="9396918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399ED-DCAC-4840-8BA7-DF5977C43D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48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8DDE12-8A6E-41E9-B956-CBFBD3CD93C8}" type="datetimeFigureOut">
              <a:rPr lang="es-ES" smtClean="0"/>
              <a:t>05/04/2019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CE1C0BD-8F92-4265-A752-55DB19C54E60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498158" cy="1724867"/>
          </a:xfrm>
        </p:spPr>
        <p:txBody>
          <a:bodyPr/>
          <a:lstStyle/>
          <a:p>
            <a:r>
              <a:rPr lang="es-ES" sz="5400" dirty="0" err="1" smtClean="0"/>
              <a:t>Respiratory</a:t>
            </a:r>
            <a:r>
              <a:rPr lang="es-ES" sz="5400" dirty="0" smtClean="0"/>
              <a:t> </a:t>
            </a:r>
            <a:r>
              <a:rPr lang="es-ES" sz="5400" dirty="0" err="1" smtClean="0"/>
              <a:t>System</a:t>
            </a:r>
            <a:r>
              <a:rPr lang="es-ES" sz="5400" dirty="0" smtClean="0"/>
              <a:t>	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98159" cy="1858180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Science</a:t>
            </a:r>
            <a:endParaRPr lang="es-ES" sz="3600" dirty="0" smtClean="0"/>
          </a:p>
          <a:p>
            <a:r>
              <a:rPr lang="es-ES" sz="3600" dirty="0" smtClean="0"/>
              <a:t>2018-2019</a:t>
            </a: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13780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Respiratory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Respiratory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b="1" dirty="0" err="1" smtClean="0"/>
              <a:t>respiration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up of </a:t>
            </a:r>
            <a:r>
              <a:rPr lang="es-ES" dirty="0" err="1" smtClean="0"/>
              <a:t>organs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b="1" dirty="0" err="1" smtClean="0"/>
              <a:t>breathe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b="1" dirty="0" smtClean="0"/>
              <a:t>IN</a:t>
            </a:r>
            <a:r>
              <a:rPr lang="es-ES" dirty="0" smtClean="0"/>
              <a:t> </a:t>
            </a:r>
            <a:r>
              <a:rPr lang="es-ES" u="sng" dirty="0" err="1" smtClean="0"/>
              <a:t>oxygen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air.</a:t>
            </a:r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b="1" dirty="0" err="1" smtClean="0"/>
              <a:t>OUT</a:t>
            </a:r>
            <a:r>
              <a:rPr lang="es-ES" dirty="0" smtClean="0"/>
              <a:t> </a:t>
            </a:r>
            <a:r>
              <a:rPr lang="es-ES" u="sng" dirty="0" err="1" smtClean="0"/>
              <a:t>carbon</a:t>
            </a:r>
            <a:r>
              <a:rPr lang="es-ES" dirty="0" smtClean="0"/>
              <a:t> </a:t>
            </a:r>
            <a:r>
              <a:rPr lang="es-ES" u="sng" dirty="0" err="1" smtClean="0"/>
              <a:t>dioxide</a:t>
            </a:r>
            <a:r>
              <a:rPr lang="es-ES" dirty="0" smtClean="0"/>
              <a:t>.</a:t>
            </a:r>
          </a:p>
        </p:txBody>
      </p:sp>
      <p:pic>
        <p:nvPicPr>
          <p:cNvPr id="6146" name="Picture 2" descr="C:\Users\prof\Desktop\respiratory-system-lungs-bronchi-trachea-clipart-71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714884"/>
            <a:ext cx="1522303" cy="1740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PROCESS</a:t>
            </a:r>
            <a:r>
              <a:rPr lang="es-ES" dirty="0" smtClean="0"/>
              <a:t> OF </a:t>
            </a:r>
            <a:r>
              <a:rPr lang="es-ES" dirty="0" err="1" smtClean="0"/>
              <a:t>RESPIRATION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err="1" smtClean="0"/>
              <a:t>nose</a:t>
            </a:r>
            <a:r>
              <a:rPr lang="es-ES" b="1" u="sng" dirty="0" smtClean="0"/>
              <a:t>/</a:t>
            </a:r>
            <a:r>
              <a:rPr lang="es-ES" b="1" u="sng" dirty="0" err="1" smtClean="0"/>
              <a:t>mouth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err="1" smtClean="0"/>
              <a:t>pharynx</a:t>
            </a:r>
            <a:r>
              <a:rPr lang="es-ES" dirty="0" smtClean="0"/>
              <a:t> opens and </a:t>
            </a:r>
            <a:r>
              <a:rPr lang="es-ES" dirty="0" err="1" smtClean="0"/>
              <a:t>the</a:t>
            </a:r>
            <a:r>
              <a:rPr lang="es-ES" dirty="0" smtClean="0"/>
              <a:t> air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a </a:t>
            </a:r>
            <a:r>
              <a:rPr lang="es-ES" dirty="0" err="1" smtClean="0"/>
              <a:t>tube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err="1" smtClean="0"/>
              <a:t>trachea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air </a:t>
            </a:r>
            <a:r>
              <a:rPr lang="es-ES" dirty="0" err="1" smtClean="0"/>
              <a:t>travels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tubes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b="1" u="sng" dirty="0" err="1" smtClean="0"/>
              <a:t>bronchi</a:t>
            </a:r>
            <a:r>
              <a:rPr lang="es-ES" dirty="0" smtClean="0"/>
              <a:t> and </a:t>
            </a:r>
            <a:r>
              <a:rPr lang="es-ES" dirty="0" err="1" smtClean="0"/>
              <a:t>enters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u="sng" dirty="0" err="1" smtClean="0"/>
              <a:t>lungs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lungs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b="1" u="sng" dirty="0" err="1" smtClean="0"/>
              <a:t>bronchioles</a:t>
            </a:r>
            <a:r>
              <a:rPr lang="es-ES" dirty="0" smtClean="0"/>
              <a:t> and </a:t>
            </a:r>
            <a:r>
              <a:rPr lang="es-ES" b="1" u="sng" dirty="0" err="1" smtClean="0"/>
              <a:t>alveolies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oxygen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air </a:t>
            </a:r>
            <a:r>
              <a:rPr lang="es-ES" dirty="0" err="1" smtClean="0"/>
              <a:t>passes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blood</a:t>
            </a:r>
            <a:r>
              <a:rPr lang="es-ES" dirty="0" smtClean="0"/>
              <a:t>.</a:t>
            </a:r>
          </a:p>
          <a:p>
            <a:r>
              <a:rPr lang="es-ES" dirty="0" smtClean="0"/>
              <a:t>Gases </a:t>
            </a:r>
            <a:r>
              <a:rPr lang="es-ES" dirty="0" err="1" smtClean="0"/>
              <a:t>exchange</a:t>
            </a:r>
            <a:r>
              <a:rPr lang="es-ES" dirty="0" smtClean="0"/>
              <a:t> and </a:t>
            </a:r>
            <a:r>
              <a:rPr lang="es-ES" b="1" dirty="0" err="1"/>
              <a:t>c</a:t>
            </a:r>
            <a:r>
              <a:rPr lang="es-ES" b="1" dirty="0" err="1" smtClean="0"/>
              <a:t>arbon</a:t>
            </a:r>
            <a:r>
              <a:rPr lang="es-ES" dirty="0" smtClean="0"/>
              <a:t> </a:t>
            </a:r>
            <a:r>
              <a:rPr lang="es-ES" b="1" dirty="0" err="1" smtClean="0"/>
              <a:t>dioxide</a:t>
            </a:r>
            <a:r>
              <a:rPr lang="es-ES" dirty="0" smtClean="0"/>
              <a:t> </a:t>
            </a:r>
            <a:r>
              <a:rPr lang="es-ES" dirty="0" err="1" smtClean="0"/>
              <a:t>leaves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Respiratory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endParaRPr lang="es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294" t="9471" r="23097"/>
          <a:stretch>
            <a:fillRect/>
          </a:stretch>
        </p:blipFill>
        <p:spPr bwMode="auto">
          <a:xfrm>
            <a:off x="0" y="1428736"/>
            <a:ext cx="3786214" cy="4097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19888"/>
          <a:stretch>
            <a:fillRect/>
          </a:stretch>
        </p:blipFill>
        <p:spPr bwMode="auto">
          <a:xfrm rot="21430051">
            <a:off x="4135962" y="2601030"/>
            <a:ext cx="4143194" cy="269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Llamada de nube"/>
          <p:cNvSpPr/>
          <p:nvPr/>
        </p:nvSpPr>
        <p:spPr>
          <a:xfrm>
            <a:off x="6500826" y="1714488"/>
            <a:ext cx="2286016" cy="928694"/>
          </a:xfrm>
          <a:prstGeom prst="cloudCallout">
            <a:avLst>
              <a:gd name="adj1" fmla="val -44671"/>
              <a:gd name="adj2" fmla="val 754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Lungs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DIAPHRAGM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a </a:t>
            </a:r>
            <a:r>
              <a:rPr lang="es-ES" dirty="0" err="1" smtClean="0"/>
              <a:t>muscle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b="1" u="sng" dirty="0" err="1" smtClean="0"/>
              <a:t>diaphragm</a:t>
            </a:r>
            <a:r>
              <a:rPr lang="es-ES" dirty="0" smtClean="0"/>
              <a:t> </a:t>
            </a:r>
            <a:r>
              <a:rPr lang="es-ES" dirty="0" err="1" smtClean="0"/>
              <a:t>contracts</a:t>
            </a:r>
            <a:r>
              <a:rPr lang="es-ES" dirty="0" smtClean="0"/>
              <a:t> and </a:t>
            </a:r>
            <a:r>
              <a:rPr lang="es-ES" dirty="0" err="1" smtClean="0"/>
              <a:t>relaxes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in, </a:t>
            </a:r>
            <a:r>
              <a:rPr lang="es-ES" dirty="0" err="1" smtClean="0"/>
              <a:t>diaphragm</a:t>
            </a:r>
            <a:r>
              <a:rPr lang="es-ES" dirty="0" smtClean="0"/>
              <a:t> </a:t>
            </a:r>
            <a:r>
              <a:rPr lang="es-ES" b="1" dirty="0" err="1" smtClean="0"/>
              <a:t>contracts</a:t>
            </a:r>
            <a:r>
              <a:rPr lang="es-ES" dirty="0" smtClean="0"/>
              <a:t> and </a:t>
            </a:r>
            <a:r>
              <a:rPr lang="es-ES" dirty="0" err="1" smtClean="0"/>
              <a:t>lungs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i="1" dirty="0" err="1" smtClean="0"/>
              <a:t>bigger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, </a:t>
            </a:r>
            <a:r>
              <a:rPr lang="es-ES" dirty="0" err="1" smtClean="0"/>
              <a:t>diaphragm</a:t>
            </a:r>
            <a:r>
              <a:rPr lang="es-ES" dirty="0" smtClean="0"/>
              <a:t> </a:t>
            </a:r>
            <a:r>
              <a:rPr lang="es-ES" b="1" dirty="0" err="1" smtClean="0"/>
              <a:t>relaxes</a:t>
            </a:r>
            <a:r>
              <a:rPr lang="es-ES" b="1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lungs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i="1" dirty="0" err="1" smtClean="0"/>
              <a:t>smaller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 descr="C:\Users\prof\Downloads\new doc 2018-02-13 14.31.54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500570"/>
            <a:ext cx="3420333" cy="2170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43</TotalTime>
  <Words>141</Words>
  <Application>Microsoft Office PowerPoint</Application>
  <PresentationFormat>Presentació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Brisa</vt:lpstr>
      <vt:lpstr>Respiratory System </vt:lpstr>
      <vt:lpstr>Respiratory System</vt:lpstr>
      <vt:lpstr>PROCESS OF RESPIRATION</vt:lpstr>
      <vt:lpstr>Respiratory system</vt:lpstr>
      <vt:lpstr>DIAPHRAGM</vt:lpstr>
    </vt:vector>
  </TitlesOfParts>
  <Company>angels garriga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prof</dc:creator>
  <cp:lastModifiedBy>Super</cp:lastModifiedBy>
  <cp:revision>6</cp:revision>
  <dcterms:created xsi:type="dcterms:W3CDTF">2018-02-13T13:22:20Z</dcterms:created>
  <dcterms:modified xsi:type="dcterms:W3CDTF">2019-04-05T06:36:06Z</dcterms:modified>
</cp:coreProperties>
</file>