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5F863-B534-4113-8EEC-BAEE472E43F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D1D9-5925-44ED-84A2-B9D1388197A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1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Aina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D1D9-5925-44ED-84A2-B9D1388197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8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Davit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D1D9-5925-44ED-84A2-B9D1388197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6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Aina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D1D9-5925-44ED-84A2-B9D1388197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41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davit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D1D9-5925-44ED-84A2-B9D1388197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9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Aina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D1D9-5925-44ED-84A2-B9D1388197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2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Gisela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D1D9-5925-44ED-84A2-B9D1388197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2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Davit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D1D9-5925-44ED-84A2-B9D1388197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9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aina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D1D9-5925-44ED-84A2-B9D1388197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5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77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79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39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87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53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71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47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650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1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25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68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82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15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42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0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5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25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16/05/2018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600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err="1" smtClean="0"/>
              <a:t>Nervous</a:t>
            </a:r>
            <a:r>
              <a:rPr lang="ca-ES" dirty="0" smtClean="0"/>
              <a:t> </a:t>
            </a:r>
            <a:r>
              <a:rPr lang="ca-ES" dirty="0" err="1" smtClean="0"/>
              <a:t>system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72200" y="4005064"/>
            <a:ext cx="2662519" cy="2620888"/>
          </a:xfrm>
        </p:spPr>
        <p:txBody>
          <a:bodyPr>
            <a:normAutofit lnSpcReduction="10000"/>
          </a:bodyPr>
          <a:lstStyle/>
          <a:p>
            <a:r>
              <a:rPr lang="ca-ES" dirty="0" err="1" smtClean="0"/>
              <a:t>By</a:t>
            </a:r>
            <a:r>
              <a:rPr lang="ca-ES" dirty="0" smtClean="0"/>
              <a:t> </a:t>
            </a:r>
          </a:p>
          <a:p>
            <a:r>
              <a:rPr lang="ca-ES" dirty="0" smtClean="0"/>
              <a:t>Aina</a:t>
            </a:r>
          </a:p>
          <a:p>
            <a:r>
              <a:rPr lang="ca-ES" dirty="0" smtClean="0"/>
              <a:t>Gisela </a:t>
            </a:r>
          </a:p>
          <a:p>
            <a:r>
              <a:rPr lang="ca-ES" dirty="0" err="1" smtClean="0"/>
              <a:t>And</a:t>
            </a:r>
            <a:endParaRPr lang="ca-ES" dirty="0" smtClean="0"/>
          </a:p>
          <a:p>
            <a:r>
              <a:rPr lang="ca-ES" dirty="0" smtClean="0"/>
              <a:t>David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4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Components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organs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it’s made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these organs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brain, vertebral column  and neurons.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0022"/>
            <a:ext cx="3240360" cy="25922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360" y="2780927"/>
            <a:ext cx="2395285" cy="2994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645" y="2780927"/>
            <a:ext cx="3281524" cy="21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function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effectLst/>
              </a:rPr>
              <a:t>The nervous system captures information from </a:t>
            </a:r>
            <a:r>
              <a:rPr lang="en-GB" dirty="0" smtClean="0">
                <a:effectLst/>
              </a:rPr>
              <a:t>the </a:t>
            </a:r>
            <a:r>
              <a:rPr lang="en-GB" dirty="0">
                <a:effectLst/>
              </a:rPr>
              <a:t>body and the </a:t>
            </a:r>
            <a:r>
              <a:rPr lang="en-GB" dirty="0" smtClean="0">
                <a:effectLst/>
              </a:rPr>
              <a:t>environment.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Prepare the correct answers.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8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Questions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</a:t>
            </a:r>
            <a:r>
              <a:rPr lang="ca-ES" dirty="0" err="1" smtClean="0"/>
              <a:t>hypotesis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 err="1" smtClean="0"/>
              <a:t>How</a:t>
            </a:r>
            <a:r>
              <a:rPr lang="ca-ES" b="1" dirty="0" smtClean="0"/>
              <a:t> </a:t>
            </a:r>
            <a:r>
              <a:rPr lang="ca-ES" b="1" dirty="0" err="1" smtClean="0"/>
              <a:t>the</a:t>
            </a:r>
            <a:r>
              <a:rPr lang="ca-ES" b="1" dirty="0" smtClean="0"/>
              <a:t> </a:t>
            </a:r>
            <a:r>
              <a:rPr lang="ca-ES" b="1" dirty="0" err="1" smtClean="0"/>
              <a:t>brain</a:t>
            </a:r>
            <a:r>
              <a:rPr lang="ca-ES" b="1" dirty="0" smtClean="0"/>
              <a:t> can </a:t>
            </a:r>
            <a:r>
              <a:rPr lang="ca-ES" b="1" dirty="0" err="1" smtClean="0"/>
              <a:t>think</a:t>
            </a:r>
            <a:r>
              <a:rPr lang="ca-ES" b="1" dirty="0" smtClean="0"/>
              <a:t> so fast </a:t>
            </a:r>
            <a:r>
              <a:rPr lang="ca-ES" sz="1800" b="1" dirty="0" smtClean="0"/>
              <a:t>?</a:t>
            </a:r>
          </a:p>
          <a:p>
            <a:pPr marL="0" indent="0">
              <a:buNone/>
            </a:pPr>
            <a:endParaRPr lang="ca-ES" sz="1800" dirty="0" smtClean="0"/>
          </a:p>
          <a:p>
            <a:r>
              <a:rPr lang="ca-ES" sz="1800" dirty="0" err="1" smtClean="0"/>
              <a:t>The</a:t>
            </a:r>
            <a:r>
              <a:rPr lang="ca-ES" sz="1800" dirty="0" smtClean="0"/>
              <a:t> </a:t>
            </a:r>
            <a:r>
              <a:rPr lang="ca-ES" sz="1800" dirty="0" err="1" smtClean="0"/>
              <a:t>brain</a:t>
            </a:r>
            <a:r>
              <a:rPr lang="ca-ES" sz="1800" dirty="0" smtClean="0"/>
              <a:t> can </a:t>
            </a:r>
            <a:r>
              <a:rPr lang="ca-ES" sz="1800" dirty="0" err="1" smtClean="0"/>
              <a:t>think</a:t>
            </a:r>
            <a:r>
              <a:rPr lang="ca-ES" sz="1800" dirty="0" smtClean="0"/>
              <a:t> so fast </a:t>
            </a:r>
            <a:r>
              <a:rPr lang="ca-ES" sz="1800" dirty="0" err="1" smtClean="0"/>
              <a:t>because</a:t>
            </a:r>
            <a:r>
              <a:rPr lang="ca-ES" sz="1800" dirty="0" smtClean="0"/>
              <a:t> </a:t>
            </a:r>
            <a:r>
              <a:rPr lang="ca-ES" sz="1800" dirty="0" err="1" smtClean="0"/>
              <a:t>it</a:t>
            </a:r>
            <a:r>
              <a:rPr lang="ca-ES" sz="1800" dirty="0" smtClean="0"/>
              <a:t> has </a:t>
            </a:r>
            <a:r>
              <a:rPr lang="ca-ES" sz="1800" dirty="0" err="1" smtClean="0"/>
              <a:t>neurons</a:t>
            </a:r>
            <a:r>
              <a:rPr lang="ca-ES" sz="1800" dirty="0" smtClean="0"/>
              <a:t>.</a:t>
            </a:r>
          </a:p>
          <a:p>
            <a:r>
              <a:rPr lang="ca-ES" sz="1800" dirty="0" err="1" smtClean="0"/>
              <a:t>The</a:t>
            </a:r>
            <a:r>
              <a:rPr lang="ca-ES" sz="1800" dirty="0" smtClean="0"/>
              <a:t> </a:t>
            </a:r>
            <a:r>
              <a:rPr lang="ca-ES" sz="1800" dirty="0" err="1" smtClean="0"/>
              <a:t>brain</a:t>
            </a:r>
            <a:r>
              <a:rPr lang="ca-ES" sz="1800" dirty="0" smtClean="0"/>
              <a:t> can </a:t>
            </a:r>
            <a:r>
              <a:rPr lang="ca-ES" sz="1800" dirty="0" err="1" smtClean="0"/>
              <a:t>send</a:t>
            </a:r>
            <a:r>
              <a:rPr lang="ca-ES" sz="1800" dirty="0" smtClean="0"/>
              <a:t> </a:t>
            </a:r>
            <a:r>
              <a:rPr lang="ca-ES" sz="1800" dirty="0" err="1" smtClean="0"/>
              <a:t>the</a:t>
            </a:r>
            <a:r>
              <a:rPr lang="ca-ES" sz="1800" dirty="0" smtClean="0"/>
              <a:t> </a:t>
            </a:r>
            <a:r>
              <a:rPr lang="ca-ES" sz="1800" dirty="0" err="1" smtClean="0"/>
              <a:t>information</a:t>
            </a:r>
            <a:r>
              <a:rPr lang="ca-ES" sz="1800" dirty="0" smtClean="0"/>
              <a:t> to </a:t>
            </a:r>
            <a:r>
              <a:rPr lang="ca-ES" sz="1800" dirty="0" err="1" smtClean="0"/>
              <a:t>the</a:t>
            </a:r>
            <a:r>
              <a:rPr lang="ca-ES" sz="1800" dirty="0" smtClean="0"/>
              <a:t> </a:t>
            </a:r>
            <a:r>
              <a:rPr lang="ca-ES" sz="1800" dirty="0" err="1" smtClean="0"/>
              <a:t>nervous</a:t>
            </a:r>
            <a:r>
              <a:rPr lang="ca-ES" sz="1800" dirty="0" smtClean="0"/>
              <a:t> </a:t>
            </a:r>
            <a:r>
              <a:rPr lang="ca-ES" sz="1800" dirty="0" err="1" smtClean="0"/>
              <a:t>sysyte</a:t>
            </a:r>
            <a:r>
              <a:rPr lang="ca-ES" sz="1800" dirty="0" err="1"/>
              <a:t>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9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b="1" dirty="0" err="1" smtClean="0"/>
              <a:t>What</a:t>
            </a:r>
            <a:r>
              <a:rPr lang="ca-ES" b="1" dirty="0" smtClean="0"/>
              <a:t> </a:t>
            </a:r>
            <a:r>
              <a:rPr lang="ca-ES" b="1" dirty="0" err="1" smtClean="0"/>
              <a:t>are</a:t>
            </a:r>
            <a:r>
              <a:rPr lang="ca-ES" b="1" dirty="0" smtClean="0"/>
              <a:t> </a:t>
            </a:r>
            <a:r>
              <a:rPr lang="ca-ES" b="1" dirty="0" err="1" smtClean="0"/>
              <a:t>the</a:t>
            </a:r>
            <a:r>
              <a:rPr lang="ca-ES" b="1" dirty="0" smtClean="0"/>
              <a:t> </a:t>
            </a:r>
            <a:r>
              <a:rPr lang="ca-ES" b="1" dirty="0" err="1" smtClean="0"/>
              <a:t>nerves</a:t>
            </a:r>
            <a:r>
              <a:rPr lang="ca-ES" b="1" dirty="0" smtClean="0"/>
              <a:t> ?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dirty="0" err="1" smtClean="0"/>
              <a:t>Nerves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 a </a:t>
            </a:r>
            <a:r>
              <a:rPr lang="ca-ES" dirty="0" err="1" smtClean="0"/>
              <a:t>type</a:t>
            </a:r>
            <a:r>
              <a:rPr lang="ca-ES" dirty="0" smtClean="0"/>
              <a:t> of </a:t>
            </a:r>
            <a:r>
              <a:rPr lang="ca-ES" dirty="0" err="1" smtClean="0"/>
              <a:t>hair</a:t>
            </a:r>
            <a:endParaRPr lang="ca-ES" dirty="0"/>
          </a:p>
          <a:p>
            <a:pPr marL="0" indent="0">
              <a:buNone/>
            </a:pPr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nerves</a:t>
            </a:r>
            <a:r>
              <a:rPr lang="ca-ES" dirty="0" smtClean="0"/>
              <a:t> has a </a:t>
            </a:r>
            <a:r>
              <a:rPr lang="ca-ES" dirty="0" err="1" smtClean="0"/>
              <a:t>shape</a:t>
            </a:r>
            <a:r>
              <a:rPr lang="ca-ES" dirty="0" smtClean="0"/>
              <a:t> of a </a:t>
            </a:r>
            <a:r>
              <a:rPr lang="ca-ES" dirty="0" err="1" smtClean="0"/>
              <a:t>ribbon</a:t>
            </a:r>
            <a:r>
              <a:rPr lang="ca-ES" dirty="0" smtClean="0"/>
              <a:t> </a:t>
            </a:r>
            <a:r>
              <a:rPr lang="ca-ES" dirty="0" err="1" smtClean="0"/>
              <a:t>and</a:t>
            </a:r>
            <a:r>
              <a:rPr lang="ca-ES" dirty="0" smtClean="0"/>
              <a:t> a </a:t>
            </a:r>
            <a:r>
              <a:rPr lang="ca-ES" dirty="0" err="1" smtClean="0"/>
              <a:t>group</a:t>
            </a:r>
            <a:r>
              <a:rPr lang="ca-ES" dirty="0" smtClean="0"/>
              <a:t> of </a:t>
            </a:r>
            <a:r>
              <a:rPr lang="ca-ES" dirty="0" err="1" smtClean="0"/>
              <a:t>nerves</a:t>
            </a:r>
            <a:r>
              <a:rPr lang="ca-ES" dirty="0" smtClean="0"/>
              <a:t> </a:t>
            </a:r>
            <a:r>
              <a:rPr lang="ca-ES" dirty="0" err="1" smtClean="0"/>
              <a:t>make</a:t>
            </a:r>
            <a:r>
              <a:rPr lang="ca-ES" dirty="0" smtClean="0"/>
              <a:t> </a:t>
            </a:r>
            <a:r>
              <a:rPr lang="ca-ES" dirty="0" err="1" smtClean="0"/>
              <a:t>nervous</a:t>
            </a:r>
            <a:r>
              <a:rPr lang="ca-ES" dirty="0" smtClean="0"/>
              <a:t> fibres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2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Interesting</a:t>
            </a:r>
            <a:r>
              <a:rPr lang="ca-ES" dirty="0" smtClean="0"/>
              <a:t> </a:t>
            </a:r>
            <a:r>
              <a:rPr lang="ca-ES" dirty="0" err="1" smtClean="0"/>
              <a:t>fact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brain does creative work  better when you’re tired</a:t>
            </a:r>
          </a:p>
          <a:p>
            <a:pPr marL="0" indent="0">
              <a:buNone/>
            </a:pPr>
            <a:r>
              <a:rPr lang="en-GB" dirty="0" smtClean="0"/>
              <a:t>´ Each hemisphere has different functions</a:t>
            </a:r>
          </a:p>
          <a:p>
            <a:pPr marL="0" indent="0">
              <a:buNone/>
            </a:pPr>
            <a:r>
              <a:rPr lang="en-GB" dirty="0" smtClean="0"/>
              <a:t>	Right hemisphere is the artistic</a:t>
            </a:r>
          </a:p>
          <a:p>
            <a:pPr marL="0" indent="0">
              <a:buNone/>
            </a:pPr>
            <a:r>
              <a:rPr lang="en-GB" dirty="0" smtClean="0"/>
              <a:t>               Left part is the mathematic and logic</a:t>
            </a:r>
            <a:r>
              <a:rPr lang="ca-ES" dirty="0" smtClean="0"/>
              <a:t>al</a:t>
            </a:r>
            <a:endParaRPr lang="en-GB" dirty="0"/>
          </a:p>
          <a:p>
            <a:pPr marL="0" indent="0">
              <a:buNone/>
            </a:pPr>
            <a:r>
              <a:rPr lang="ca-ES" dirty="0" smtClean="0"/>
              <a:t>. </a:t>
            </a:r>
            <a:r>
              <a:rPr lang="en-GB" dirty="0" smtClean="0"/>
              <a:t>To work in good conditions, it needs to be hydrated (to have a zip of water) and oxygenated every 20 min.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2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97912" y="-2304"/>
            <a:ext cx="9241912" cy="68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486"/>
            <a:ext cx="9144000" cy="68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62</TotalTime>
  <Words>117</Words>
  <Application>Microsoft Office PowerPoint</Application>
  <PresentationFormat>Presentación en pantalla (4:3)</PresentationFormat>
  <Paragraphs>42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Rockwell</vt:lpstr>
      <vt:lpstr>Times New Roman</vt:lpstr>
      <vt:lpstr>Damask</vt:lpstr>
      <vt:lpstr>Nervous system</vt:lpstr>
      <vt:lpstr>Components and organs</vt:lpstr>
      <vt:lpstr>function</vt:lpstr>
      <vt:lpstr>Questions and hypotesis</vt:lpstr>
      <vt:lpstr>Presentación de PowerPoint</vt:lpstr>
      <vt:lpstr>Interesting fact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ARGO</dc:creator>
  <cp:lastModifiedBy>prof</cp:lastModifiedBy>
  <cp:revision>9</cp:revision>
  <dcterms:created xsi:type="dcterms:W3CDTF">2018-04-13T07:26:50Z</dcterms:created>
  <dcterms:modified xsi:type="dcterms:W3CDTF">2018-05-16T10:04:48Z</dcterms:modified>
</cp:coreProperties>
</file>