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94" r:id="rId3"/>
    <p:sldId id="304" r:id="rId4"/>
    <p:sldId id="305" r:id="rId5"/>
    <p:sldId id="295" r:id="rId6"/>
    <p:sldId id="301" r:id="rId7"/>
    <p:sldId id="300" r:id="rId8"/>
    <p:sldId id="303" r:id="rId9"/>
    <p:sldId id="306" r:id="rId10"/>
    <p:sldId id="307" r:id="rId11"/>
    <p:sldId id="308" r:id="rId12"/>
    <p:sldId id="265" r:id="rId13"/>
  </p:sldIdLst>
  <p:sldSz cx="9144000" cy="5143500" type="screen16x9"/>
  <p:notesSz cx="6797675" cy="9926638"/>
  <p:embeddedFontLst>
    <p:embeddedFont>
      <p:font typeface="PT Sans Narrow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Open Sans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700"/>
    <a:srgbClr val="A6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DC81D7C-1415-47D0-A0A9-79B954C7F85E}">
  <a:tblStyle styleId="{3DC81D7C-1415-47D0-A0A9-79B954C7F85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83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7890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black"/>
                </a:solidFill>
              </a:rPr>
              <a:pPr/>
              <a:t>5/22/2018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‹Nº›</a:t>
            </a:fld>
            <a:endParaRPr lang="es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748664" y="1219979"/>
            <a:ext cx="4843200" cy="996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Institut Xaloc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452488" y="3442054"/>
            <a:ext cx="43974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Curs 2017-2018</a:t>
            </a:r>
          </a:p>
        </p:txBody>
      </p:sp>
      <p:pic>
        <p:nvPicPr>
          <p:cNvPr id="68" name="Shape 68" descr="F:\LOGO\logo xaloc vec color -01.jpg"/>
          <p:cNvPicPr preferRelativeResize="0"/>
          <p:nvPr/>
        </p:nvPicPr>
        <p:blipFill rotWithShape="1">
          <a:blip r:embed="rId3">
            <a:alphaModFix/>
          </a:blip>
          <a:srcRect t="10486" b="13601"/>
          <a:stretch/>
        </p:blipFill>
        <p:spPr>
          <a:xfrm>
            <a:off x="6124354" y="1286540"/>
            <a:ext cx="2429797" cy="25518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2 Rectángulo">
            <a:extLst>
              <a:ext uri="{FF2B5EF4-FFF2-40B4-BE49-F238E27FC236}">
                <a16:creationId xmlns:a16="http://schemas.microsoft.com/office/drawing/2014/main" xmlns="" id="{75793E17-D24A-4A42-85D7-FA577301DC9E}"/>
              </a:ext>
            </a:extLst>
          </p:cNvPr>
          <p:cNvSpPr/>
          <p:nvPr/>
        </p:nvSpPr>
        <p:spPr>
          <a:xfrm>
            <a:off x="3563888" y="4084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a-ES" dirty="0"/>
              <a:t>Centre educatiu públic, català, inclusiu, laic i respectuós amb la pluralitat.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2B9F09D-61A9-4525-89EA-C6A31C47E667}"/>
              </a:ext>
            </a:extLst>
          </p:cNvPr>
          <p:cNvSpPr txBox="1"/>
          <p:nvPr/>
        </p:nvSpPr>
        <p:spPr>
          <a:xfrm>
            <a:off x="2438764" y="2923665"/>
            <a:ext cx="31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/>
              <a:t>The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big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adventure</a:t>
            </a:r>
            <a:endParaRPr lang="ca-ES" sz="2400" b="1" dirty="0"/>
          </a:p>
        </p:txBody>
      </p:sp>
      <p:pic>
        <p:nvPicPr>
          <p:cNvPr id="8" name="Imat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2" t="3189" r="1442" b="76452"/>
          <a:stretch/>
        </p:blipFill>
        <p:spPr bwMode="auto">
          <a:xfrm>
            <a:off x="98854" y="222421"/>
            <a:ext cx="777587" cy="65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28461" y="2060184"/>
            <a:ext cx="4670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rgbClr val="0070C0"/>
                </a:solidFill>
              </a:rPr>
              <a:t>Colònies angl</a:t>
            </a:r>
            <a:r>
              <a:rPr lang="ca-ES" sz="2800" b="1" dirty="0" smtClean="0">
                <a:solidFill>
                  <a:srgbClr val="0070C0"/>
                </a:solidFill>
              </a:rPr>
              <a:t>ès</a:t>
            </a:r>
            <a:endParaRPr lang="ca-E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5"/>
            <a:ext cx="1103870" cy="106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5" t="14987" r="31737" b="7667"/>
          <a:stretch/>
        </p:blipFill>
        <p:spPr bwMode="auto">
          <a:xfrm>
            <a:off x="1762897" y="-4476"/>
            <a:ext cx="4061255" cy="475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092411" y="4366054"/>
            <a:ext cx="2174789" cy="681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570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5"/>
            <a:ext cx="1103870" cy="106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359242" y="980302"/>
            <a:ext cx="586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Temes </a:t>
            </a:r>
            <a:r>
              <a:rPr lang="es-ES" sz="2400" b="1" dirty="0" err="1" smtClean="0">
                <a:solidFill>
                  <a:srgbClr val="0070C0"/>
                </a:solidFill>
              </a:rPr>
              <a:t>importants</a:t>
            </a:r>
            <a:r>
              <a:rPr lang="es-ES" sz="2400" b="1" dirty="0" smtClean="0">
                <a:solidFill>
                  <a:srgbClr val="0070C0"/>
                </a:solidFill>
              </a:rPr>
              <a:t>:</a:t>
            </a:r>
            <a:endParaRPr lang="ca-ES" sz="2400" b="1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14400" y="1911178"/>
            <a:ext cx="71586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a-ES" dirty="0" smtClean="0"/>
              <a:t>Lliurament l’autorització al·lèrgies i menús especials:  dijous com a màxim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a-ES" dirty="0" smtClean="0"/>
              <a:t>Recordar dilluns:</a:t>
            </a:r>
          </a:p>
          <a:p>
            <a:r>
              <a:rPr lang="ca-ES" dirty="0" smtClean="0"/>
              <a:t>                 - portar targeta sanitària original</a:t>
            </a:r>
          </a:p>
          <a:p>
            <a:r>
              <a:rPr lang="ca-ES" dirty="0"/>
              <a:t> </a:t>
            </a:r>
            <a:r>
              <a:rPr lang="ca-ES" dirty="0" smtClean="0"/>
              <a:t>                - hora de sortida les 9:00</a:t>
            </a:r>
          </a:p>
          <a:p>
            <a:r>
              <a:rPr lang="ca-ES" dirty="0"/>
              <a:t> </a:t>
            </a:r>
            <a:r>
              <a:rPr lang="ca-ES" dirty="0" smtClean="0"/>
              <a:t>                - hora d’arribada les 16:00 aproximat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a-ES" dirty="0" smtClean="0"/>
              <a:t>Normes de convivència: La NOFC </a:t>
            </a:r>
            <a:r>
              <a:rPr lang="ca-ES" smtClean="0"/>
              <a:t>de referència.</a:t>
            </a: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90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F:\LOGO\logo xaloc vec color -0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327" y="256936"/>
            <a:ext cx="1491085" cy="19546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xmlns="" id="{11B7AF2D-11C0-4D18-A265-CB36E47DF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003" y="1507505"/>
            <a:ext cx="3705225" cy="969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Tots tenim el nostre nord. Arribem-hi plegats!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27E2C28-4108-4D91-A9BF-D31A602C9E01}"/>
              </a:ext>
            </a:extLst>
          </p:cNvPr>
          <p:cNvSpPr txBox="1"/>
          <p:nvPr/>
        </p:nvSpPr>
        <p:spPr>
          <a:xfrm>
            <a:off x="2296633" y="2849526"/>
            <a:ext cx="4550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>
                <a:solidFill>
                  <a:srgbClr val="002060"/>
                </a:solidFill>
              </a:rPr>
              <a:t>Curs </a:t>
            </a:r>
            <a:r>
              <a:rPr lang="ca-ES" sz="2800" b="1" dirty="0" smtClean="0">
                <a:solidFill>
                  <a:srgbClr val="002060"/>
                </a:solidFill>
              </a:rPr>
              <a:t>2017-2018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5" name="Imat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2" t="3189" r="1442" b="76452"/>
          <a:stretch/>
        </p:blipFill>
        <p:spPr bwMode="auto">
          <a:xfrm>
            <a:off x="6847367" y="1507505"/>
            <a:ext cx="1156527" cy="93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5"/>
            <a:ext cx="1103870" cy="106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359243" y="980302"/>
            <a:ext cx="315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70C0"/>
                </a:solidFill>
              </a:rPr>
              <a:t>Ordre</a:t>
            </a:r>
            <a:r>
              <a:rPr lang="es-ES" sz="2400" b="1" dirty="0" smtClean="0">
                <a:solidFill>
                  <a:srgbClr val="0070C0"/>
                </a:solidFill>
              </a:rPr>
              <a:t> del </a:t>
            </a:r>
            <a:r>
              <a:rPr lang="es-ES" sz="2400" b="1" dirty="0" err="1" smtClean="0">
                <a:solidFill>
                  <a:srgbClr val="0070C0"/>
                </a:solidFill>
              </a:rPr>
              <a:t>dia</a:t>
            </a:r>
            <a:endParaRPr lang="ca-ES" sz="2400" b="1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82811" y="1705232"/>
            <a:ext cx="7026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a-ES" sz="1800" dirty="0" smtClean="0"/>
              <a:t>Situació</a:t>
            </a:r>
            <a:endParaRPr lang="ca-E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err="1" smtClean="0"/>
              <a:t>Horari</a:t>
            </a:r>
            <a:r>
              <a:rPr lang="es-ES" sz="1800" dirty="0" smtClean="0"/>
              <a:t> </a:t>
            </a:r>
            <a:r>
              <a:rPr lang="es-ES" sz="1800" dirty="0" err="1" smtClean="0"/>
              <a:t>marc</a:t>
            </a:r>
            <a:endParaRPr lang="es-E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err="1" smtClean="0"/>
              <a:t>Activitats</a:t>
            </a:r>
            <a:endParaRPr lang="es-E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err="1" smtClean="0"/>
              <a:t>Grups.Habitacions</a:t>
            </a:r>
            <a:endParaRPr lang="es-ES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800" dirty="0" err="1" smtClean="0"/>
              <a:t>Què</a:t>
            </a:r>
            <a:r>
              <a:rPr lang="es-ES" sz="1800" dirty="0" smtClean="0"/>
              <a:t> cal portar</a:t>
            </a:r>
            <a:endParaRPr lang="es-ES" sz="180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ca-ES" sz="1800" dirty="0" smtClean="0"/>
              <a:t>Autoritzacions i normes</a:t>
            </a: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30847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5"/>
            <a:ext cx="1103870" cy="106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www.lagranja.cat/imatge/2358/IMG_0001-planol.jpg?amplada-maxima=7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"/>
          <a:stretch/>
        </p:blipFill>
        <p:spPr bwMode="auto">
          <a:xfrm>
            <a:off x="1227439" y="53545"/>
            <a:ext cx="6814788" cy="48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456672"/>
            <a:ext cx="42560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t d'imatges de la granja palautor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61" y="1008534"/>
            <a:ext cx="3256311" cy="20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t d'imatges de la granja palautord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3" y="2523882"/>
            <a:ext cx="2771193" cy="20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86" y="18110"/>
            <a:ext cx="2480034" cy="186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Resultat d'imatges de la granja palautord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2" y="1605440"/>
            <a:ext cx="2949202" cy="195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tge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4" y="567293"/>
            <a:ext cx="3026461" cy="20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36" y="2997039"/>
            <a:ext cx="2592216" cy="173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51" y="3259759"/>
            <a:ext cx="2273643" cy="15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75503" y="90616"/>
            <a:ext cx="420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b="1" dirty="0" smtClean="0">
                <a:solidFill>
                  <a:srgbClr val="0070C0"/>
                </a:solidFill>
              </a:rPr>
              <a:t>La Granja Palautordera (Montseny)</a:t>
            </a:r>
            <a:endParaRPr lang="ca-E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9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4"/>
            <a:ext cx="1103870" cy="1149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565063" y="187441"/>
            <a:ext cx="608776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2800" b="1" dirty="0" smtClean="0">
                <a:solidFill>
                  <a:srgbClr val="0070C0"/>
                </a:solidFill>
              </a:rPr>
              <a:t>Horari marc</a:t>
            </a:r>
          </a:p>
          <a:p>
            <a:pPr lvl="0"/>
            <a:endParaRPr lang="ca-ES" sz="1800" dirty="0"/>
          </a:p>
          <a:p>
            <a:pPr lvl="0"/>
            <a:r>
              <a:rPr lang="ca-ES" sz="1800" b="1" dirty="0"/>
              <a:t>PRIMER DIA</a:t>
            </a:r>
            <a:endParaRPr lang="ca-ES" sz="1800" dirty="0"/>
          </a:p>
          <a:p>
            <a:pPr lvl="0"/>
            <a:r>
              <a:rPr lang="pt-BR" sz="1800" dirty="0"/>
              <a:t>• 10,15h aprox. Arribada i </a:t>
            </a:r>
            <a:r>
              <a:rPr lang="pt-BR" sz="1800" dirty="0" err="1"/>
              <a:t>esmorzar</a:t>
            </a:r>
            <a:r>
              <a:rPr lang="pt-BR" sz="1800" dirty="0"/>
              <a:t> (</a:t>
            </a:r>
            <a:r>
              <a:rPr lang="pt-BR" sz="1800" dirty="0" err="1"/>
              <a:t>l’entrepà</a:t>
            </a:r>
            <a:r>
              <a:rPr lang="pt-BR" sz="1800" dirty="0"/>
              <a:t> de casa)</a:t>
            </a:r>
          </a:p>
          <a:p>
            <a:pPr lvl="0"/>
            <a:r>
              <a:rPr lang="es-ES" sz="1800" dirty="0" err="1"/>
              <a:t>presentacions</a:t>
            </a:r>
            <a:r>
              <a:rPr lang="es-ES" sz="1800" dirty="0"/>
              <a:t> i normes: INTRODUCCIÓ AL PROGRAMA</a:t>
            </a:r>
          </a:p>
          <a:p>
            <a:pPr lvl="0"/>
            <a:r>
              <a:rPr lang="ca-ES" sz="1800" dirty="0"/>
              <a:t>• 12,30h allotjament a les habitacions</a:t>
            </a:r>
          </a:p>
          <a:p>
            <a:pPr lvl="0"/>
            <a:r>
              <a:rPr lang="pt-BR" sz="1800" dirty="0"/>
              <a:t>• 13,00h dinar </a:t>
            </a:r>
            <a:endParaRPr lang="pt-BR" sz="1800" dirty="0" smtClean="0"/>
          </a:p>
          <a:p>
            <a:pPr lvl="0"/>
            <a:r>
              <a:rPr lang="ca-ES" sz="1800" dirty="0" smtClean="0"/>
              <a:t>• </a:t>
            </a:r>
            <a:r>
              <a:rPr lang="ca-ES" sz="1800" dirty="0"/>
              <a:t>14,00h esbarjo</a:t>
            </a:r>
          </a:p>
          <a:p>
            <a:pPr lvl="0"/>
            <a:r>
              <a:rPr lang="ca-ES" sz="1800" dirty="0"/>
              <a:t>• 15,00h preparar-se per les </a:t>
            </a:r>
            <a:r>
              <a:rPr lang="ca-ES" sz="1800" dirty="0" smtClean="0"/>
              <a:t>activitats</a:t>
            </a:r>
            <a:endParaRPr lang="ca-ES" sz="1800" dirty="0"/>
          </a:p>
          <a:p>
            <a:pPr lvl="0"/>
            <a:r>
              <a:rPr lang="ca-ES" sz="1800" dirty="0"/>
              <a:t>• 15,30h ACTIVITAT</a:t>
            </a:r>
          </a:p>
          <a:p>
            <a:pPr lvl="0"/>
            <a:r>
              <a:rPr lang="ca-ES" sz="1800" dirty="0"/>
              <a:t>• 17,00h berenar</a:t>
            </a:r>
          </a:p>
          <a:p>
            <a:pPr lvl="0"/>
            <a:r>
              <a:rPr lang="ca-ES" sz="1800" dirty="0"/>
              <a:t>• 17,30h ACTIVITAT</a:t>
            </a:r>
          </a:p>
          <a:p>
            <a:pPr lvl="0"/>
            <a:r>
              <a:rPr lang="fr-FR" sz="1800" dirty="0"/>
              <a:t>• 19,00h temps </a:t>
            </a:r>
            <a:r>
              <a:rPr lang="fr-FR" sz="1800" dirty="0" err="1"/>
              <a:t>lliure</a:t>
            </a:r>
            <a:r>
              <a:rPr lang="fr-FR" sz="1800" dirty="0"/>
              <a:t> </a:t>
            </a:r>
            <a:endParaRPr lang="fr-FR" sz="1800" dirty="0" smtClean="0"/>
          </a:p>
          <a:p>
            <a:pPr lvl="0"/>
            <a:r>
              <a:rPr lang="pt-BR" sz="1800" dirty="0" smtClean="0"/>
              <a:t>• </a:t>
            </a:r>
            <a:r>
              <a:rPr lang="pt-BR" sz="1800" dirty="0"/>
              <a:t>20,00h </a:t>
            </a:r>
            <a:r>
              <a:rPr lang="pt-BR" sz="1800" dirty="0" err="1"/>
              <a:t>sopar</a:t>
            </a:r>
            <a:r>
              <a:rPr lang="pt-BR" sz="1800" dirty="0"/>
              <a:t> </a:t>
            </a:r>
            <a:endParaRPr lang="pt-BR" sz="1800" dirty="0" smtClean="0"/>
          </a:p>
          <a:p>
            <a:pPr lvl="0"/>
            <a:r>
              <a:rPr lang="ca-ES" sz="1800" dirty="0" smtClean="0"/>
              <a:t>• </a:t>
            </a:r>
            <a:r>
              <a:rPr lang="ca-ES" sz="1800" dirty="0"/>
              <a:t>21,00h ACTIVITAT DE NIT</a:t>
            </a:r>
          </a:p>
          <a:p>
            <a:pPr lvl="0"/>
            <a:r>
              <a:rPr lang="pt-BR" sz="1800" dirty="0"/>
              <a:t>• 22,30h </a:t>
            </a:r>
            <a:r>
              <a:rPr lang="pt-BR" sz="1800" dirty="0" err="1" smtClean="0"/>
              <a:t>descans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106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5"/>
            <a:ext cx="1452014" cy="1381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842865" y="272165"/>
            <a:ext cx="64430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2000" b="1" dirty="0"/>
              <a:t>SEGON DIA</a:t>
            </a:r>
            <a:endParaRPr lang="ca-ES" sz="2000" dirty="0"/>
          </a:p>
          <a:p>
            <a:pPr lvl="0"/>
            <a:r>
              <a:rPr lang="pt-BR" dirty="0"/>
              <a:t>• </a:t>
            </a:r>
            <a:r>
              <a:rPr lang="pt-BR" sz="2000" dirty="0"/>
              <a:t>09,15h </a:t>
            </a:r>
            <a:r>
              <a:rPr lang="pt-BR" sz="2000" dirty="0" err="1"/>
              <a:t>esmorzar</a:t>
            </a:r>
            <a:r>
              <a:rPr lang="pt-BR" sz="2000" dirty="0"/>
              <a:t> </a:t>
            </a:r>
            <a:endParaRPr lang="pt-BR" sz="2000" dirty="0" smtClean="0"/>
          </a:p>
          <a:p>
            <a:pPr lvl="0"/>
            <a:r>
              <a:rPr lang="ca-ES" sz="2000" dirty="0" smtClean="0"/>
              <a:t>• </a:t>
            </a:r>
            <a:r>
              <a:rPr lang="ca-ES" sz="2000" dirty="0"/>
              <a:t>10,00h ACTIVITAT</a:t>
            </a:r>
          </a:p>
          <a:p>
            <a:pPr lvl="0"/>
            <a:r>
              <a:rPr lang="ca-ES" sz="2000" dirty="0"/>
              <a:t>• 11,30h ACTIVITAT</a:t>
            </a:r>
          </a:p>
          <a:p>
            <a:pPr lvl="0"/>
            <a:r>
              <a:rPr lang="pt-BR" sz="2000" dirty="0"/>
              <a:t>• 13,00h dinar </a:t>
            </a:r>
            <a:endParaRPr lang="pt-BR" sz="2000" dirty="0" smtClean="0"/>
          </a:p>
          <a:p>
            <a:pPr lvl="0"/>
            <a:r>
              <a:rPr lang="ca-ES" sz="2000" dirty="0" smtClean="0"/>
              <a:t>• </a:t>
            </a:r>
            <a:r>
              <a:rPr lang="ca-ES" sz="2000" dirty="0"/>
              <a:t>14,00h esbarjo</a:t>
            </a:r>
          </a:p>
          <a:p>
            <a:pPr lvl="0"/>
            <a:r>
              <a:rPr lang="ca-ES" sz="2000" dirty="0"/>
              <a:t>• 15,00h preparar-se per les </a:t>
            </a:r>
            <a:r>
              <a:rPr lang="ca-ES" sz="2000" dirty="0" smtClean="0"/>
              <a:t>activitats</a:t>
            </a:r>
            <a:endParaRPr lang="ca-ES" sz="2000" dirty="0"/>
          </a:p>
          <a:p>
            <a:pPr lvl="0"/>
            <a:r>
              <a:rPr lang="ca-ES" sz="2000" dirty="0"/>
              <a:t>• 15,30h ACTIVITAT</a:t>
            </a:r>
          </a:p>
          <a:p>
            <a:pPr lvl="0"/>
            <a:r>
              <a:rPr lang="ca-ES" sz="2000" dirty="0"/>
              <a:t>• 17,00h berenar</a:t>
            </a:r>
          </a:p>
          <a:p>
            <a:pPr lvl="0"/>
            <a:r>
              <a:rPr lang="ca-ES" sz="2000" dirty="0"/>
              <a:t>• 17,30h ACTIVITAT</a:t>
            </a:r>
          </a:p>
          <a:p>
            <a:pPr lvl="0"/>
            <a:r>
              <a:rPr lang="fr-FR" sz="2000" dirty="0"/>
              <a:t>• 19,00h temps </a:t>
            </a:r>
            <a:r>
              <a:rPr lang="fr-FR" sz="2000" dirty="0" err="1"/>
              <a:t>lliure</a:t>
            </a:r>
            <a:r>
              <a:rPr lang="fr-FR" sz="2000" dirty="0"/>
              <a:t> </a:t>
            </a:r>
            <a:endParaRPr lang="fr-FR" sz="2000" dirty="0" smtClean="0"/>
          </a:p>
          <a:p>
            <a:pPr lvl="0"/>
            <a:r>
              <a:rPr lang="pt-BR" sz="2000" dirty="0" smtClean="0"/>
              <a:t>• </a:t>
            </a:r>
            <a:r>
              <a:rPr lang="pt-BR" sz="2000" dirty="0"/>
              <a:t>20,00h </a:t>
            </a:r>
            <a:r>
              <a:rPr lang="pt-BR" sz="2000" dirty="0" err="1"/>
              <a:t>sopar</a:t>
            </a:r>
            <a:r>
              <a:rPr lang="pt-BR" sz="2000" dirty="0"/>
              <a:t> </a:t>
            </a:r>
            <a:endParaRPr lang="pt-BR" sz="2000" dirty="0" smtClean="0"/>
          </a:p>
          <a:p>
            <a:pPr lvl="0"/>
            <a:r>
              <a:rPr lang="ca-ES" sz="2000" dirty="0" smtClean="0"/>
              <a:t>• </a:t>
            </a:r>
            <a:r>
              <a:rPr lang="ca-ES" sz="2000" dirty="0"/>
              <a:t>21,00h ACTIVITAT DE NIT</a:t>
            </a:r>
          </a:p>
          <a:p>
            <a:pPr lvl="0"/>
            <a:r>
              <a:rPr lang="pt-BR" sz="2000" dirty="0"/>
              <a:t>• 22,30h </a:t>
            </a:r>
            <a:r>
              <a:rPr lang="pt-BR" sz="2000" dirty="0" err="1" smtClean="0"/>
              <a:t>descans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7588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4"/>
            <a:ext cx="1103870" cy="122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98" y="778603"/>
            <a:ext cx="7204182" cy="360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3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5"/>
            <a:ext cx="1103870" cy="106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8134" r="17266" b="6099"/>
          <a:stretch/>
        </p:blipFill>
        <p:spPr bwMode="auto">
          <a:xfrm>
            <a:off x="1581665" y="53545"/>
            <a:ext cx="6461405" cy="47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8" descr="F:\LOGO\logo xaloc vec color -01.jpg"/>
          <p:cNvPicPr preferRelativeResize="0"/>
          <p:nvPr/>
        </p:nvPicPr>
        <p:blipFill rotWithShape="1">
          <a:blip r:embed="rId2">
            <a:alphaModFix/>
          </a:blip>
          <a:srcRect t="10486" b="13601"/>
          <a:stretch/>
        </p:blipFill>
        <p:spPr>
          <a:xfrm>
            <a:off x="123568" y="53545"/>
            <a:ext cx="1103870" cy="119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81" y="410004"/>
            <a:ext cx="4300495" cy="323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8" y="2003870"/>
            <a:ext cx="3748044" cy="24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48118" y="1131561"/>
            <a:ext cx="2842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4 habitacions de 10 alumnes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7879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218</Words>
  <Application>Microsoft Office PowerPoint</Application>
  <PresentationFormat>Presentación en pantalla (16:9)</PresentationFormat>
  <Paragraphs>53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PT Sans Narrow</vt:lpstr>
      <vt:lpstr>Wingdings</vt:lpstr>
      <vt:lpstr>Times New Roman</vt:lpstr>
      <vt:lpstr>Calibri</vt:lpstr>
      <vt:lpstr>Open Sans</vt:lpstr>
      <vt:lpstr>tropic</vt:lpstr>
      <vt:lpstr>Institut Xaloc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Xaloc</dc:title>
  <dc:creator>Estefania RH</dc:creator>
  <cp:lastModifiedBy>Usuario de Windows</cp:lastModifiedBy>
  <cp:revision>88</cp:revision>
  <cp:lastPrinted>2017-11-23T11:54:35Z</cp:lastPrinted>
  <dcterms:modified xsi:type="dcterms:W3CDTF">2018-05-22T16:18:38Z</dcterms:modified>
</cp:coreProperties>
</file>