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2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8965-8732-44F8-892A-3DA6A34D66A8}" type="datetimeFigureOut">
              <a:rPr lang="ca-ES" smtClean="0"/>
              <a:t>19/4/2016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651FD-BA49-46D7-B2DF-2568038A6F52}" type="slidenum">
              <a:rPr lang="ca-ES" smtClean="0"/>
              <a:t>‹Nº›</a:t>
            </a:fld>
            <a:endParaRPr lang="ca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8965-8732-44F8-892A-3DA6A34D66A8}" type="datetimeFigureOut">
              <a:rPr lang="ca-ES" smtClean="0"/>
              <a:t>19/4/2016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651FD-BA49-46D7-B2DF-2568038A6F52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8965-8732-44F8-892A-3DA6A34D66A8}" type="datetimeFigureOut">
              <a:rPr lang="ca-ES" smtClean="0"/>
              <a:t>19/4/2016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651FD-BA49-46D7-B2DF-2568038A6F52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8965-8732-44F8-892A-3DA6A34D66A8}" type="datetimeFigureOut">
              <a:rPr lang="ca-ES" smtClean="0"/>
              <a:t>19/4/2016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651FD-BA49-46D7-B2DF-2568038A6F52}" type="slidenum">
              <a:rPr lang="ca-ES" smtClean="0"/>
              <a:t>‹Nº›</a:t>
            </a:fld>
            <a:endParaRPr lang="ca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8965-8732-44F8-892A-3DA6A34D66A8}" type="datetimeFigureOut">
              <a:rPr lang="ca-ES" smtClean="0"/>
              <a:t>19/4/2016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651FD-BA49-46D7-B2DF-2568038A6F52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8965-8732-44F8-892A-3DA6A34D66A8}" type="datetimeFigureOut">
              <a:rPr lang="ca-ES" smtClean="0"/>
              <a:t>19/4/2016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651FD-BA49-46D7-B2DF-2568038A6F52}" type="slidenum">
              <a:rPr lang="ca-ES" smtClean="0"/>
              <a:t>‹Nº›</a:t>
            </a:fld>
            <a:endParaRPr lang="ca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8965-8732-44F8-892A-3DA6A34D66A8}" type="datetimeFigureOut">
              <a:rPr lang="ca-ES" smtClean="0"/>
              <a:t>19/4/2016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651FD-BA49-46D7-B2DF-2568038A6F52}" type="slidenum">
              <a:rPr lang="ca-ES" smtClean="0"/>
              <a:t>‹Nº›</a:t>
            </a:fld>
            <a:endParaRPr lang="ca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8965-8732-44F8-892A-3DA6A34D66A8}" type="datetimeFigureOut">
              <a:rPr lang="ca-ES" smtClean="0"/>
              <a:t>19/4/2016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651FD-BA49-46D7-B2DF-2568038A6F52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8965-8732-44F8-892A-3DA6A34D66A8}" type="datetimeFigureOut">
              <a:rPr lang="ca-ES" smtClean="0"/>
              <a:t>19/4/2016</a:t>
            </a:fld>
            <a:endParaRPr 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651FD-BA49-46D7-B2DF-2568038A6F52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8965-8732-44F8-892A-3DA6A34D66A8}" type="datetimeFigureOut">
              <a:rPr lang="ca-ES" smtClean="0"/>
              <a:t>19/4/2016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651FD-BA49-46D7-B2DF-2568038A6F52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8965-8732-44F8-892A-3DA6A34D66A8}" type="datetimeFigureOut">
              <a:rPr lang="ca-ES" smtClean="0"/>
              <a:t>19/4/2016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651FD-BA49-46D7-B2DF-2568038A6F52}" type="slidenum">
              <a:rPr lang="ca-ES" smtClean="0"/>
              <a:t>‹Nº›</a:t>
            </a:fld>
            <a:endParaRPr lang="ca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4198965-8732-44F8-892A-3DA6A34D66A8}" type="datetimeFigureOut">
              <a:rPr lang="ca-ES" smtClean="0"/>
              <a:t>19/4/2016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CD651FD-BA49-46D7-B2DF-2568038A6F52}" type="slidenum">
              <a:rPr lang="ca-ES" smtClean="0"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postaparc.es/ca/index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youtu.be/XgPlmWOmkfY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8" y="0"/>
            <a:ext cx="1537676" cy="155873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2167849" y="2924944"/>
            <a:ext cx="64087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4800" dirty="0" smtClean="0"/>
              <a:t>Colònies 1r ESO</a:t>
            </a:r>
          </a:p>
          <a:p>
            <a:pPr algn="ctr"/>
            <a:r>
              <a:rPr lang="ca-ES" sz="4800" dirty="0" smtClean="0"/>
              <a:t>2015 - 2016</a:t>
            </a:r>
            <a:endParaRPr lang="ca-ES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542" y="116632"/>
            <a:ext cx="6743700" cy="1981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508104" y="5373216"/>
            <a:ext cx="3068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dirty="0" smtClean="0"/>
              <a:t>Delta de l’Ebre</a:t>
            </a:r>
            <a:endParaRPr lang="ca-ES" sz="2400" dirty="0"/>
          </a:p>
        </p:txBody>
      </p:sp>
    </p:spTree>
    <p:extLst>
      <p:ext uri="{BB962C8B-B14F-4D97-AF65-F5344CB8AC3E}">
        <p14:creationId xmlns:p14="http://schemas.microsoft.com/office/powerpoint/2010/main" val="391564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8" y="0"/>
            <a:ext cx="1537676" cy="155873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2143766" y="199544"/>
            <a:ext cx="6480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400" dirty="0" smtClean="0"/>
              <a:t>Programació</a:t>
            </a:r>
            <a:endParaRPr lang="ca-ES" sz="4400" dirty="0"/>
          </a:p>
        </p:txBody>
      </p:sp>
      <p:sp>
        <p:nvSpPr>
          <p:cNvPr id="4" name="3 CuadroTexto"/>
          <p:cNvSpPr txBox="1"/>
          <p:nvPr/>
        </p:nvSpPr>
        <p:spPr>
          <a:xfrm>
            <a:off x="611560" y="1558739"/>
            <a:ext cx="81369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a-ES" sz="2800" dirty="0" smtClean="0"/>
              <a:t>26 d’abril</a:t>
            </a:r>
          </a:p>
          <a:p>
            <a:pPr lvl="1"/>
            <a:r>
              <a:rPr lang="ca-ES" sz="2800" dirty="0" smtClean="0"/>
              <a:t>Sortida a les 9:00. (Arribada al centre a partir de les 8:30)</a:t>
            </a:r>
          </a:p>
          <a:p>
            <a:pPr lvl="1"/>
            <a:r>
              <a:rPr lang="ca-ES" sz="2800" dirty="0" smtClean="0"/>
              <a:t>Arribada a Amposta 11:00.</a:t>
            </a:r>
          </a:p>
          <a:p>
            <a:pPr lvl="1"/>
            <a:r>
              <a:rPr lang="ca-ES" sz="2800" dirty="0" smtClean="0"/>
              <a:t>Activitats al Delta de l’Ebre.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a-ES" sz="2800" dirty="0" smtClean="0"/>
              <a:t>27 d’abril</a:t>
            </a:r>
          </a:p>
          <a:p>
            <a:r>
              <a:rPr lang="ca-ES" sz="2800" dirty="0" smtClean="0"/>
              <a:t>	Activitats al Delta de l’Ebre.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a-ES" sz="2800" dirty="0" smtClean="0"/>
              <a:t>28 d’abril</a:t>
            </a:r>
          </a:p>
          <a:p>
            <a:r>
              <a:rPr lang="ca-ES" sz="2800" dirty="0"/>
              <a:t>	</a:t>
            </a:r>
            <a:r>
              <a:rPr lang="ca-ES" sz="2800" dirty="0" smtClean="0"/>
              <a:t>Activitats al Delta de l’Ebre.</a:t>
            </a:r>
          </a:p>
          <a:p>
            <a:r>
              <a:rPr lang="ca-ES" sz="2800" dirty="0"/>
              <a:t>	</a:t>
            </a:r>
            <a:r>
              <a:rPr lang="ca-ES" sz="2800" dirty="0" smtClean="0"/>
              <a:t>Tornada a l’Institut a les 17:00 	aproximadament.</a:t>
            </a:r>
          </a:p>
        </p:txBody>
      </p:sp>
    </p:spTree>
    <p:extLst>
      <p:ext uri="{BB962C8B-B14F-4D97-AF65-F5344CB8AC3E}">
        <p14:creationId xmlns:p14="http://schemas.microsoft.com/office/powerpoint/2010/main" val="192299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31" y="1"/>
            <a:ext cx="944069" cy="958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>
            <a:hlinkClick r:id="rId3"/>
          </p:cNvPr>
          <p:cNvSpPr txBox="1"/>
          <p:nvPr/>
        </p:nvSpPr>
        <p:spPr>
          <a:xfrm>
            <a:off x="562436" y="1670225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Estada a Amposta </a:t>
            </a:r>
            <a:r>
              <a:rPr lang="ca-ES" dirty="0" err="1" smtClean="0"/>
              <a:t>Park</a:t>
            </a:r>
            <a:endParaRPr lang="ca-ES" dirty="0" smtClean="0"/>
          </a:p>
          <a:p>
            <a:endParaRPr lang="ca-E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10" r="18222" b="6251"/>
          <a:stretch/>
        </p:blipFill>
        <p:spPr bwMode="auto">
          <a:xfrm>
            <a:off x="3563888" y="1412808"/>
            <a:ext cx="5320146" cy="29787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2483768" y="5133712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BBBBBB"/>
                </a:solidFill>
                <a:latin typeface="Roboto"/>
                <a:hlinkClick r:id="rId5"/>
              </a:rPr>
              <a:t>https://</a:t>
            </a:r>
            <a:r>
              <a:rPr lang="es-ES" dirty="0" smtClean="0">
                <a:solidFill>
                  <a:srgbClr val="BBBBBB"/>
                </a:solidFill>
                <a:latin typeface="Roboto"/>
                <a:hlinkClick r:id="rId5"/>
              </a:rPr>
              <a:t>youtu.be/XgPlmWOmkfY</a:t>
            </a:r>
            <a:endParaRPr lang="es-ES" dirty="0" smtClean="0">
              <a:solidFill>
                <a:srgbClr val="BBBBBB"/>
              </a:solidFill>
              <a:latin typeface="Roboto"/>
            </a:endParaRP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52714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36700" cy="156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2195736" y="557016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/>
              <a:t>Activitats dia a dia</a:t>
            </a:r>
            <a:endParaRPr lang="ca-ES" sz="2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2195736" y="1191181"/>
            <a:ext cx="6408712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a-ES" sz="2000" dirty="0" smtClean="0"/>
              <a:t>Dimarts 26 d’abril</a:t>
            </a:r>
            <a:endParaRPr lang="ca-ES" sz="2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467544" y="1700808"/>
            <a:ext cx="790810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a-ES" sz="2200" dirty="0" smtClean="0"/>
              <a:t>Sortida de l’Institut a les 9:00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a-ES" sz="2200" dirty="0" smtClean="0"/>
              <a:t>Arribada a l’ Amposta </a:t>
            </a:r>
            <a:r>
              <a:rPr lang="ca-ES" sz="2200" dirty="0" err="1" smtClean="0"/>
              <a:t>Park</a:t>
            </a:r>
            <a:r>
              <a:rPr lang="ca-ES" sz="2200" dirty="0" smtClean="0"/>
              <a:t> a les 11:00 aproximadament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a-ES" sz="2200" dirty="0" smtClean="0"/>
              <a:t>Presentació del monitor i a</a:t>
            </a:r>
            <a:r>
              <a:rPr lang="ca-ES" sz="2200" dirty="0" smtClean="0"/>
              <a:t>comodació </a:t>
            </a:r>
            <a:r>
              <a:rPr lang="ca-ES" sz="2200" dirty="0" smtClean="0"/>
              <a:t>del grup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a-ES" sz="2200" dirty="0" smtClean="0"/>
              <a:t>Aula activa: coneixem l’entorn (formació del Delta, fauna, vegetació, cultiu d'arròs</a:t>
            </a:r>
            <a:r>
              <a:rPr lang="ca-ES" sz="2200" dirty="0" smtClean="0"/>
              <a:t>...)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a-ES" sz="2200" dirty="0" smtClean="0"/>
              <a:t>Dinar a l’Amposta </a:t>
            </a:r>
            <a:r>
              <a:rPr lang="ca-ES" sz="2200" dirty="0" err="1" smtClean="0"/>
              <a:t>Park</a:t>
            </a:r>
            <a:endParaRPr lang="ca-ES" sz="22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a-ES" sz="2200" dirty="0" smtClean="0"/>
              <a:t>Piragüisme </a:t>
            </a:r>
            <a:r>
              <a:rPr lang="ca-ES" sz="2200" dirty="0" smtClean="0"/>
              <a:t>a la Gola de Migjorn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a-ES" sz="2200" dirty="0" smtClean="0"/>
              <a:t>Berenar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a-ES" sz="2200" dirty="0" smtClean="0"/>
              <a:t>Activitats esportives a Amposta </a:t>
            </a:r>
            <a:r>
              <a:rPr lang="ca-ES" sz="2200" dirty="0" err="1" smtClean="0"/>
              <a:t>Park</a:t>
            </a:r>
            <a:r>
              <a:rPr lang="ca-ES" sz="2200" dirty="0" smtClean="0"/>
              <a:t> (bàsquet, futbol, tennis, piscina...)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a-ES" sz="2200" dirty="0" smtClean="0"/>
              <a:t>Sopar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a-ES" sz="2200" dirty="0" smtClean="0"/>
              <a:t>Activitats nocturnes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a-ES" sz="2200" dirty="0" smtClean="0"/>
              <a:t>Descans:12 h. silenci</a:t>
            </a:r>
            <a:endParaRPr lang="ca-ES" sz="2200" dirty="0"/>
          </a:p>
        </p:txBody>
      </p:sp>
    </p:spTree>
    <p:extLst>
      <p:ext uri="{BB962C8B-B14F-4D97-AF65-F5344CB8AC3E}">
        <p14:creationId xmlns:p14="http://schemas.microsoft.com/office/powerpoint/2010/main" val="107284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36700" cy="156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2195736" y="257036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/>
              <a:t>Activitats dia a dia</a:t>
            </a:r>
            <a:endParaRPr lang="ca-ES" sz="28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195736" y="921543"/>
            <a:ext cx="6408712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a-ES" sz="2000" dirty="0" smtClean="0"/>
              <a:t>Dimecres 27 d'abril</a:t>
            </a:r>
            <a:endParaRPr lang="ca-ES" sz="2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517313" y="1569317"/>
            <a:ext cx="80648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a-ES" sz="2000" dirty="0" smtClean="0"/>
              <a:t>Esmorzar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a-ES" sz="2000" dirty="0" smtClean="0"/>
              <a:t>Recorregut amb bici pel Delta de l’Ebre (Llacuna tancada /encanyissada)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a-ES" sz="2000" dirty="0" smtClean="0"/>
              <a:t>Visita ecosistemes de llacunes, zona salobrar, camps d'arròs i platja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a-ES" sz="2000" dirty="0" smtClean="0"/>
              <a:t>Dinar a un restaurant del Delta de l’Ebre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a-ES" sz="2000" dirty="0" smtClean="0"/>
              <a:t>Creuer pel riu Ebre fina a la desembocadura i visita a les dunes</a:t>
            </a:r>
            <a:endParaRPr lang="ca-ES" sz="2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a-ES" sz="2000" dirty="0" smtClean="0"/>
              <a:t>Berenar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a-ES" sz="2000" dirty="0" smtClean="0"/>
              <a:t>Visita </a:t>
            </a:r>
            <a:r>
              <a:rPr lang="ca-ES" sz="2000" dirty="0" smtClean="0"/>
              <a:t>a la llotja del peix de Sant Carles de la </a:t>
            </a:r>
            <a:r>
              <a:rPr lang="ca-ES" sz="2000" dirty="0" smtClean="0"/>
              <a:t>Ràpita</a:t>
            </a:r>
            <a:endParaRPr lang="ca-ES" sz="2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a-ES" sz="2000" dirty="0" smtClean="0"/>
              <a:t>Sopar a Amposta </a:t>
            </a:r>
            <a:r>
              <a:rPr lang="ca-ES" sz="2000" dirty="0" err="1" smtClean="0"/>
              <a:t>Park</a:t>
            </a:r>
            <a:endParaRPr lang="ca-ES" sz="2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a-ES" sz="2000" dirty="0" smtClean="0"/>
              <a:t>Activitats nocturnes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a-ES" sz="2000" dirty="0" smtClean="0"/>
              <a:t>Descans: 12:00 h silenci</a:t>
            </a:r>
            <a:endParaRPr lang="ca-ES" sz="2000" dirty="0"/>
          </a:p>
        </p:txBody>
      </p:sp>
    </p:spTree>
    <p:extLst>
      <p:ext uri="{BB962C8B-B14F-4D97-AF65-F5344CB8AC3E}">
        <p14:creationId xmlns:p14="http://schemas.microsoft.com/office/powerpoint/2010/main" val="37611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36700" cy="156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60648"/>
            <a:ext cx="48768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411760" y="1034278"/>
            <a:ext cx="6408712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a-ES" sz="2000" dirty="0" smtClean="0"/>
              <a:t>Dijous 28 d'abril</a:t>
            </a:r>
            <a:endParaRPr lang="ca-ES" sz="2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395536" y="2060848"/>
            <a:ext cx="84249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a-ES" sz="2800" dirty="0" smtClean="0"/>
              <a:t>Esmorzar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a-ES" sz="2800" dirty="0" smtClean="0"/>
              <a:t>Visita a </a:t>
            </a:r>
            <a:r>
              <a:rPr lang="ca-ES" sz="2800" dirty="0" err="1" smtClean="0"/>
              <a:t>MónNatura</a:t>
            </a:r>
            <a:r>
              <a:rPr lang="ca-ES" sz="2800" dirty="0" smtClean="0"/>
              <a:t> Delta de l’Ebre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a-ES" sz="2800" dirty="0" smtClean="0"/>
              <a:t>Perxar</a:t>
            </a:r>
            <a:endParaRPr lang="ca-ES" sz="28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a-ES" sz="2800" dirty="0" smtClean="0"/>
              <a:t>Dinar a Amposta </a:t>
            </a:r>
            <a:r>
              <a:rPr lang="ca-ES" sz="2800" dirty="0" err="1" smtClean="0"/>
              <a:t>Park</a:t>
            </a:r>
            <a:endParaRPr lang="ca-ES" sz="28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a-ES" sz="2800" dirty="0" smtClean="0"/>
              <a:t>Fi de la visita i comiat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a-ES" sz="2800" dirty="0" smtClean="0"/>
              <a:t>Tornada a l’Institut aproximadament a les 17:00</a:t>
            </a:r>
            <a:endParaRPr lang="ca-ES" sz="2800" dirty="0"/>
          </a:p>
        </p:txBody>
      </p:sp>
    </p:spTree>
    <p:extLst>
      <p:ext uri="{BB962C8B-B14F-4D97-AF65-F5344CB8AC3E}">
        <p14:creationId xmlns:p14="http://schemas.microsoft.com/office/powerpoint/2010/main" val="75491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36700" cy="156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2195736" y="476672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600" dirty="0" smtClean="0"/>
              <a:t>Què portar</a:t>
            </a:r>
            <a:endParaRPr lang="ca-ES" sz="36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403648" y="1458336"/>
            <a:ext cx="734481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a-ES" sz="2400" dirty="0" smtClean="0"/>
              <a:t>Roba esportiva per a cada dia (un recanvi)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a-ES" sz="2400" dirty="0" smtClean="0"/>
              <a:t>Muda per a cada dia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a-ES" sz="2400" dirty="0" smtClean="0"/>
              <a:t>Sabates esportives (a ser possible un recanvi)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a-ES" sz="2400" dirty="0" smtClean="0"/>
              <a:t>Xancletes d’aigua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a-ES" sz="2400" dirty="0" smtClean="0"/>
              <a:t>Banyador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a-ES" sz="2400" dirty="0" smtClean="0"/>
              <a:t>Tovallola de platja i de dutxa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a-ES" sz="2400" dirty="0" smtClean="0"/>
              <a:t>Protector solar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a-ES" sz="2400" dirty="0"/>
              <a:t>G</a:t>
            </a:r>
            <a:r>
              <a:rPr lang="ca-ES" sz="2400" dirty="0" smtClean="0"/>
              <a:t>orra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a-ES" sz="2400" dirty="0" smtClean="0"/>
              <a:t>Repel·lent mosquits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a-ES" sz="2400" dirty="0" smtClean="0"/>
              <a:t>Llanterna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a-ES" sz="2400" dirty="0" smtClean="0"/>
              <a:t>Motxilla petita per les excursions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a-ES" sz="2400" dirty="0" smtClean="0"/>
              <a:t>Cantimplora o botella d’aigua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a-ES" sz="2400" dirty="0" smtClean="0"/>
              <a:t>Muda per discoteca</a:t>
            </a:r>
            <a:endParaRPr lang="ca-ES" sz="2400" dirty="0"/>
          </a:p>
        </p:txBody>
      </p:sp>
    </p:spTree>
    <p:extLst>
      <p:ext uri="{BB962C8B-B14F-4D97-AF65-F5344CB8AC3E}">
        <p14:creationId xmlns:p14="http://schemas.microsoft.com/office/powerpoint/2010/main" val="261570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189</TotalTime>
  <Words>285</Words>
  <Application>Microsoft Office PowerPoint</Application>
  <PresentationFormat>Presentación en pantalla (4:3)</PresentationFormat>
  <Paragraphs>61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Georgia</vt:lpstr>
      <vt:lpstr>Roboto</vt:lpstr>
      <vt:lpstr>Trebuchet MS</vt:lpstr>
      <vt:lpstr>Wingdings</vt:lpstr>
      <vt:lpstr>Transmisión de listas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super</dc:creator>
  <cp:lastModifiedBy>silvia tomas</cp:lastModifiedBy>
  <cp:revision>19</cp:revision>
  <dcterms:created xsi:type="dcterms:W3CDTF">2015-04-15T08:48:17Z</dcterms:created>
  <dcterms:modified xsi:type="dcterms:W3CDTF">2016-04-19T09:30:17Z</dcterms:modified>
</cp:coreProperties>
</file>