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2FE0-A618-4BED-9611-A82130C06353}" type="datetimeFigureOut">
              <a:rPr lang="es-ES" smtClean="0"/>
              <a:pPr/>
              <a:t>29/09/2017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720C-076F-4155-9427-74766F9F1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2FE0-A618-4BED-9611-A82130C06353}" type="datetimeFigureOut">
              <a:rPr lang="es-ES" smtClean="0"/>
              <a:pPr/>
              <a:t>29/09/2017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720C-076F-4155-9427-74766F9F1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2FE0-A618-4BED-9611-A82130C06353}" type="datetimeFigureOut">
              <a:rPr lang="es-ES" smtClean="0"/>
              <a:pPr/>
              <a:t>29/09/2017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720C-076F-4155-9427-74766F9F1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2FE0-A618-4BED-9611-A82130C06353}" type="datetimeFigureOut">
              <a:rPr lang="es-ES" smtClean="0"/>
              <a:pPr/>
              <a:t>29/09/2017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720C-076F-4155-9427-74766F9F1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2FE0-A618-4BED-9611-A82130C06353}" type="datetimeFigureOut">
              <a:rPr lang="es-ES" smtClean="0"/>
              <a:pPr/>
              <a:t>29/09/2017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720C-076F-4155-9427-74766F9F1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2FE0-A618-4BED-9611-A82130C06353}" type="datetimeFigureOut">
              <a:rPr lang="es-ES" smtClean="0"/>
              <a:pPr/>
              <a:t>29/09/2017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720C-076F-4155-9427-74766F9F1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2FE0-A618-4BED-9611-A82130C06353}" type="datetimeFigureOut">
              <a:rPr lang="es-ES" smtClean="0"/>
              <a:pPr/>
              <a:t>29/09/2017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720C-076F-4155-9427-74766F9F1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2FE0-A618-4BED-9611-A82130C06353}" type="datetimeFigureOut">
              <a:rPr lang="es-ES" smtClean="0"/>
              <a:pPr/>
              <a:t>29/09/2017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720C-076F-4155-9427-74766F9F1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2FE0-A618-4BED-9611-A82130C06353}" type="datetimeFigureOut">
              <a:rPr lang="es-ES" smtClean="0"/>
              <a:pPr/>
              <a:t>29/09/2017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720C-076F-4155-9427-74766F9F1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2FE0-A618-4BED-9611-A82130C06353}" type="datetimeFigureOut">
              <a:rPr lang="es-ES" smtClean="0"/>
              <a:pPr/>
              <a:t>29/09/2017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720C-076F-4155-9427-74766F9F1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2FE0-A618-4BED-9611-A82130C06353}" type="datetimeFigureOut">
              <a:rPr lang="es-ES" smtClean="0"/>
              <a:pPr/>
              <a:t>29/09/2017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720C-076F-4155-9427-74766F9F1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E2FE0-A618-4BED-9611-A82130C06353}" type="datetimeFigureOut">
              <a:rPr lang="es-ES" smtClean="0"/>
              <a:pPr/>
              <a:t>29/09/2017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B720C-076F-4155-9427-74766F9F1C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571480"/>
            <a:ext cx="7406640" cy="793118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>
                <a:solidFill>
                  <a:schemeClr val="tx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INTERCANVI EDUCATIU</a:t>
            </a:r>
            <a:endParaRPr lang="es-ES" sz="4800" dirty="0">
              <a:solidFill>
                <a:schemeClr val="tx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9330" name="Picture 2" descr="Liceum Ogólnokształcące Mistrzostwa Sportowe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785926"/>
            <a:ext cx="2905132" cy="2905132"/>
          </a:xfrm>
          <a:prstGeom prst="rect">
            <a:avLst/>
          </a:prstGeom>
          <a:noFill/>
        </p:spPr>
      </p:pic>
      <p:pic>
        <p:nvPicPr>
          <p:cNvPr id="99332" name="Picture 4" descr="http://agora.xtec.cat/insllanca/wp-content/uploads/usu1388/2016/07/logoin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46" y="1500174"/>
            <a:ext cx="5357882" cy="334867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072066" y="5072074"/>
            <a:ext cx="36580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/>
              <a:t>Liceum</a:t>
            </a:r>
            <a:r>
              <a:rPr lang="es-ES" sz="2400" b="1" dirty="0"/>
              <a:t> </a:t>
            </a:r>
            <a:r>
              <a:rPr lang="es-ES" sz="2400" b="1" dirty="0" err="1"/>
              <a:t>Ogólnokształcące</a:t>
            </a:r>
            <a:r>
              <a:rPr lang="es-ES" sz="2400" b="1" dirty="0"/>
              <a:t> </a:t>
            </a:r>
            <a:r>
              <a:rPr lang="es-ES" sz="2400" b="1" dirty="0" err="1"/>
              <a:t>Mistrzostwa</a:t>
            </a:r>
            <a:r>
              <a:rPr lang="es-ES" sz="2400" b="1" dirty="0"/>
              <a:t> </a:t>
            </a:r>
            <a:r>
              <a:rPr lang="es-ES" sz="2400" b="1" dirty="0" err="1" smtClean="0"/>
              <a:t>Sportowego</a:t>
            </a:r>
            <a:endParaRPr lang="es-ES" sz="2400" b="1" dirty="0" smtClean="0"/>
          </a:p>
          <a:p>
            <a:r>
              <a:rPr lang="es-ES" sz="2400" b="1" dirty="0" smtClean="0"/>
              <a:t>POZNÁN (</a:t>
            </a:r>
            <a:r>
              <a:rPr lang="es-ES" sz="2400" b="1" dirty="0" err="1" smtClean="0"/>
              <a:t>Polònia</a:t>
            </a:r>
            <a:r>
              <a:rPr lang="es-ES" sz="2400" b="1" dirty="0" smtClean="0"/>
              <a:t>)</a:t>
            </a:r>
            <a:endParaRPr lang="es-ES" sz="2400" b="1" dirty="0"/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714480" y="5143512"/>
            <a:ext cx="2857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INS </a:t>
            </a:r>
            <a:r>
              <a:rPr lang="es-ES" sz="2400" b="1" dirty="0" err="1" smtClean="0"/>
              <a:t>LLançà</a:t>
            </a:r>
            <a:endParaRPr lang="es-ES" sz="2400" b="1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Objectius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Oferir</a:t>
            </a:r>
            <a:r>
              <a:rPr lang="es-ES" dirty="0" smtClean="0"/>
              <a:t> </a:t>
            </a:r>
            <a:r>
              <a:rPr lang="es-ES" dirty="0" err="1" smtClean="0"/>
              <a:t>als</a:t>
            </a:r>
            <a:r>
              <a:rPr lang="es-ES" dirty="0" smtClean="0"/>
              <a:t> </a:t>
            </a:r>
            <a:r>
              <a:rPr lang="es-ES" dirty="0" err="1" smtClean="0"/>
              <a:t>alumnes</a:t>
            </a:r>
            <a:r>
              <a:rPr lang="es-ES" dirty="0" smtClean="0"/>
              <a:t> de 2n </a:t>
            </a:r>
            <a:r>
              <a:rPr lang="es-ES" dirty="0" err="1" smtClean="0"/>
              <a:t>d’ESO</a:t>
            </a:r>
            <a:r>
              <a:rPr lang="es-ES" dirty="0" smtClean="0"/>
              <a:t> una </a:t>
            </a:r>
            <a:r>
              <a:rPr lang="es-ES" dirty="0" err="1" smtClean="0"/>
              <a:t>experiència</a:t>
            </a:r>
            <a:r>
              <a:rPr lang="es-ES" dirty="0" smtClean="0"/>
              <a:t> educativa que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permeti</a:t>
            </a:r>
            <a:r>
              <a:rPr lang="es-ES" dirty="0" smtClean="0"/>
              <a:t> </a:t>
            </a:r>
            <a:r>
              <a:rPr lang="es-ES" dirty="0" err="1" smtClean="0"/>
              <a:t>conèixer</a:t>
            </a:r>
            <a:r>
              <a:rPr lang="es-ES" dirty="0" smtClean="0"/>
              <a:t> </a:t>
            </a:r>
            <a:r>
              <a:rPr lang="es-ES" dirty="0" err="1" smtClean="0"/>
              <a:t>altres</a:t>
            </a:r>
            <a:r>
              <a:rPr lang="es-ES" dirty="0" smtClean="0"/>
              <a:t> </a:t>
            </a:r>
            <a:r>
              <a:rPr lang="es-ES" dirty="0" err="1" smtClean="0"/>
              <a:t>pobles</a:t>
            </a:r>
            <a:r>
              <a:rPr lang="es-ES" dirty="0" smtClean="0"/>
              <a:t> i </a:t>
            </a:r>
            <a:r>
              <a:rPr lang="es-ES" dirty="0" err="1" smtClean="0"/>
              <a:t>cultures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</a:t>
            </a:r>
          </a:p>
          <a:p>
            <a:r>
              <a:rPr lang="es-ES" dirty="0" smtClean="0"/>
              <a:t>Contribuir a </a:t>
            </a:r>
            <a:r>
              <a:rPr lang="es-ES" dirty="0" err="1" smtClean="0"/>
              <a:t>millorar</a:t>
            </a:r>
            <a:r>
              <a:rPr lang="es-ES" dirty="0" smtClean="0"/>
              <a:t> la </a:t>
            </a:r>
            <a:r>
              <a:rPr lang="es-ES" dirty="0" err="1" smtClean="0"/>
              <a:t>competència</a:t>
            </a:r>
            <a:r>
              <a:rPr lang="es-ES" dirty="0" smtClean="0"/>
              <a:t> comunicativa en </a:t>
            </a:r>
            <a:r>
              <a:rPr lang="es-ES" dirty="0" err="1" smtClean="0"/>
              <a:t>anglès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alumnes</a:t>
            </a:r>
            <a:r>
              <a:rPr lang="es-ES" dirty="0" smtClean="0"/>
              <a:t> en un </a:t>
            </a:r>
            <a:r>
              <a:rPr lang="es-ES" dirty="0" err="1" smtClean="0"/>
              <a:t>context</a:t>
            </a:r>
            <a:r>
              <a:rPr lang="es-ES" dirty="0" smtClean="0"/>
              <a:t> de </a:t>
            </a:r>
            <a:r>
              <a:rPr lang="es-ES" dirty="0" err="1" smtClean="0"/>
              <a:t>comunicació</a:t>
            </a:r>
            <a:r>
              <a:rPr lang="es-ES" dirty="0" smtClean="0"/>
              <a:t> real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iseecap2011.put.poznan.pl/img/map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857232"/>
            <a:ext cx="678661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INTERCANVI LLANÇÀ -POZNÁN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r>
              <a:rPr lang="es-ES" dirty="0" err="1" smtClean="0"/>
              <a:t>Grup</a:t>
            </a:r>
            <a:r>
              <a:rPr lang="es-ES" dirty="0" smtClean="0"/>
              <a:t> de 20-22 </a:t>
            </a:r>
            <a:r>
              <a:rPr lang="es-ES" dirty="0" err="1" smtClean="0"/>
              <a:t>alumnes</a:t>
            </a:r>
            <a:r>
              <a:rPr lang="es-ES" dirty="0" smtClean="0"/>
              <a:t> de 2n </a:t>
            </a:r>
            <a:r>
              <a:rPr lang="es-ES" dirty="0" err="1" smtClean="0"/>
              <a:t>d’ESO</a:t>
            </a:r>
            <a:r>
              <a:rPr lang="es-ES" dirty="0" smtClean="0"/>
              <a:t> (13-15 </a:t>
            </a:r>
            <a:r>
              <a:rPr lang="es-ES" dirty="0" err="1" smtClean="0"/>
              <a:t>anys</a:t>
            </a:r>
            <a:r>
              <a:rPr lang="es-ES" dirty="0" smtClean="0"/>
              <a:t>)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err="1" smtClean="0"/>
              <a:t>Nivell</a:t>
            </a:r>
            <a:r>
              <a:rPr lang="es-ES" dirty="0" smtClean="0"/>
              <a:t> A2 </a:t>
            </a:r>
            <a:r>
              <a:rPr lang="es-ES" dirty="0" err="1" smtClean="0"/>
              <a:t>d’anglès</a:t>
            </a:r>
            <a:r>
              <a:rPr lang="es-ES" dirty="0" smtClean="0"/>
              <a:t> del MECR:</a:t>
            </a:r>
          </a:p>
          <a:p>
            <a:pPr>
              <a:buNone/>
            </a:pPr>
            <a:r>
              <a:rPr lang="es-ES" sz="2000" i="1" dirty="0" smtClean="0"/>
              <a:t>	El </a:t>
            </a:r>
            <a:r>
              <a:rPr lang="es-ES" sz="2000" i="1" dirty="0" err="1" smtClean="0"/>
              <a:t>nivell</a:t>
            </a:r>
            <a:r>
              <a:rPr lang="es-ES" sz="2000" i="1" dirty="0" smtClean="0"/>
              <a:t> A2 </a:t>
            </a:r>
            <a:r>
              <a:rPr lang="es-ES" sz="2000" i="1" dirty="0" err="1" smtClean="0"/>
              <a:t>correspon</a:t>
            </a:r>
            <a:r>
              <a:rPr lang="es-ES" sz="2000" i="1" dirty="0" smtClean="0"/>
              <a:t> a </a:t>
            </a:r>
            <a:r>
              <a:rPr lang="es-ES" sz="2000" i="1" dirty="0" err="1" smtClean="0"/>
              <a:t>usuaris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bàsics</a:t>
            </a:r>
            <a:r>
              <a:rPr lang="es-ES" sz="2000" i="1" dirty="0" smtClean="0"/>
              <a:t> de </a:t>
            </a:r>
            <a:r>
              <a:rPr lang="es-ES" sz="2000" i="1" dirty="0" err="1" smtClean="0"/>
              <a:t>l’idioma</a:t>
            </a:r>
            <a:r>
              <a:rPr lang="es-ES" sz="2000" i="1" dirty="0" smtClean="0"/>
              <a:t>, </a:t>
            </a:r>
            <a:r>
              <a:rPr lang="es-ES" sz="2000" i="1" dirty="0" err="1" smtClean="0"/>
              <a:t>és</a:t>
            </a:r>
            <a:r>
              <a:rPr lang="es-ES" sz="2000" i="1" dirty="0" smtClean="0"/>
              <a:t> a </a:t>
            </a:r>
            <a:r>
              <a:rPr lang="es-ES" sz="2000" i="1" dirty="0" err="1" smtClean="0"/>
              <a:t>dir</a:t>
            </a:r>
            <a:r>
              <a:rPr lang="es-ES" sz="2000" i="1" dirty="0" smtClean="0"/>
              <a:t>, </a:t>
            </a:r>
            <a:r>
              <a:rPr lang="es-ES" sz="2000" i="1" dirty="0" err="1" smtClean="0"/>
              <a:t>usuaris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capaços</a:t>
            </a:r>
            <a:r>
              <a:rPr lang="es-ES" sz="2000" i="1" dirty="0" smtClean="0"/>
              <a:t> de comunicar-se en </a:t>
            </a:r>
            <a:r>
              <a:rPr lang="es-ES" sz="2000" i="1" dirty="0" err="1" smtClean="0"/>
              <a:t>situacions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quotidianes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amb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expressions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d’ús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freqüent</a:t>
            </a:r>
            <a:r>
              <a:rPr lang="es-ES" sz="2000" i="1" dirty="0" smtClean="0"/>
              <a:t> i </a:t>
            </a:r>
            <a:r>
              <a:rPr lang="es-ES" sz="2000" i="1" dirty="0" err="1" smtClean="0"/>
              <a:t>utilitzant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vocabulari</a:t>
            </a:r>
            <a:r>
              <a:rPr lang="es-ES" sz="2000" i="1" dirty="0" smtClean="0"/>
              <a:t> elemental.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dirty="0" err="1" smtClean="0"/>
              <a:t>Intercanvi</a:t>
            </a:r>
            <a:r>
              <a:rPr lang="es-ES" dirty="0" smtClean="0"/>
              <a:t> </a:t>
            </a:r>
            <a:r>
              <a:rPr lang="es-ES" dirty="0" err="1" smtClean="0"/>
              <a:t>educatiu</a:t>
            </a:r>
            <a:r>
              <a:rPr lang="es-ES" dirty="0" smtClean="0"/>
              <a:t> (</a:t>
            </a:r>
            <a:r>
              <a:rPr lang="es-ES" dirty="0" err="1" smtClean="0"/>
              <a:t>comunicació</a:t>
            </a:r>
            <a:r>
              <a:rPr lang="es-ES" dirty="0" smtClean="0"/>
              <a:t> i </a:t>
            </a:r>
            <a:r>
              <a:rPr lang="es-ES" dirty="0" err="1" smtClean="0"/>
              <a:t>treball</a:t>
            </a:r>
            <a:r>
              <a:rPr lang="es-ES" dirty="0" smtClean="0"/>
              <a:t> </a:t>
            </a:r>
            <a:r>
              <a:rPr lang="es-ES" dirty="0" err="1" smtClean="0"/>
              <a:t>conjunt</a:t>
            </a:r>
            <a:r>
              <a:rPr lang="es-ES" dirty="0" smtClean="0"/>
              <a:t>) </a:t>
            </a:r>
            <a:r>
              <a:rPr lang="es-ES" dirty="0" err="1" smtClean="0"/>
              <a:t>durant</a:t>
            </a:r>
            <a:r>
              <a:rPr lang="es-ES" dirty="0" smtClean="0"/>
              <a:t> </a:t>
            </a:r>
            <a:r>
              <a:rPr lang="es-ES" dirty="0" err="1" smtClean="0"/>
              <a:t>tot</a:t>
            </a:r>
            <a:r>
              <a:rPr lang="es-ES" dirty="0" smtClean="0"/>
              <a:t> el </a:t>
            </a:r>
            <a:r>
              <a:rPr lang="es-ES" dirty="0" err="1" smtClean="0"/>
              <a:t>curs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Intercanvi</a:t>
            </a:r>
            <a:r>
              <a:rPr lang="es-ES" dirty="0" smtClean="0"/>
              <a:t> </a:t>
            </a:r>
            <a:r>
              <a:rPr lang="es-ES" dirty="0" err="1" smtClean="0"/>
              <a:t>físic</a:t>
            </a:r>
            <a:r>
              <a:rPr lang="es-ES" dirty="0" smtClean="0"/>
              <a:t>: </a:t>
            </a:r>
          </a:p>
          <a:p>
            <a:pPr lvl="1"/>
            <a:r>
              <a:rPr lang="es-ES" dirty="0" smtClean="0"/>
              <a:t>6-7 </a:t>
            </a:r>
            <a:r>
              <a:rPr lang="es-ES" dirty="0" err="1" smtClean="0"/>
              <a:t>dies</a:t>
            </a:r>
            <a:endParaRPr lang="es-ES" dirty="0" smtClean="0"/>
          </a:p>
          <a:p>
            <a:pPr lvl="1"/>
            <a:r>
              <a:rPr lang="es-ES" dirty="0" err="1" smtClean="0"/>
              <a:t>Cost</a:t>
            </a:r>
            <a:r>
              <a:rPr lang="es-ES" dirty="0" smtClean="0"/>
              <a:t> </a:t>
            </a:r>
            <a:r>
              <a:rPr lang="es-ES" dirty="0" err="1" smtClean="0"/>
              <a:t>aproximat</a:t>
            </a:r>
            <a:r>
              <a:rPr lang="es-ES" dirty="0" smtClean="0"/>
              <a:t>: 300-400 euros </a:t>
            </a:r>
          </a:p>
          <a:p>
            <a:pPr lvl="1">
              <a:buNone/>
            </a:pPr>
            <a:r>
              <a:rPr lang="es-ES" dirty="0"/>
              <a:t>	</a:t>
            </a:r>
            <a:r>
              <a:rPr lang="es-ES" dirty="0" smtClean="0"/>
              <a:t>(</a:t>
            </a:r>
            <a:r>
              <a:rPr lang="es-ES" dirty="0" err="1" smtClean="0"/>
              <a:t>vols</a:t>
            </a:r>
            <a:r>
              <a:rPr lang="es-ES" dirty="0" smtClean="0"/>
              <a:t> + </a:t>
            </a:r>
            <a:r>
              <a:rPr lang="es-ES" dirty="0" err="1" smtClean="0"/>
              <a:t>activitats</a:t>
            </a:r>
            <a:r>
              <a:rPr lang="es-ES" dirty="0" smtClean="0"/>
              <a:t> del </a:t>
            </a:r>
            <a:r>
              <a:rPr lang="es-ES" dirty="0" err="1" smtClean="0"/>
              <a:t>grup</a:t>
            </a:r>
            <a:r>
              <a:rPr lang="es-ES" dirty="0" smtClean="0"/>
              <a:t> </a:t>
            </a:r>
            <a:r>
              <a:rPr lang="es-ES" dirty="0" err="1" smtClean="0"/>
              <a:t>visitant</a:t>
            </a:r>
            <a:r>
              <a:rPr lang="es-ES" dirty="0" smtClean="0"/>
              <a:t>) </a:t>
            </a:r>
          </a:p>
          <a:p>
            <a:pPr>
              <a:buNone/>
            </a:pPr>
            <a:r>
              <a:rPr lang="es-ES" dirty="0" smtClean="0"/>
              <a:t>	</a:t>
            </a:r>
            <a:endParaRPr lang="es-E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DATES DE L’INTERCANVI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u="sng" dirty="0" err="1" smtClean="0"/>
              <a:t>Rebuda</a:t>
            </a:r>
            <a:r>
              <a:rPr lang="es-ES" u="sng" dirty="0" smtClean="0"/>
              <a:t> del </a:t>
            </a:r>
            <a:r>
              <a:rPr lang="es-ES" u="sng" dirty="0" err="1" smtClean="0"/>
              <a:t>grup</a:t>
            </a:r>
            <a:r>
              <a:rPr lang="es-ES" u="sng" dirty="0" smtClean="0"/>
              <a:t> de </a:t>
            </a:r>
            <a:r>
              <a:rPr lang="es-ES" u="sng" dirty="0" err="1" smtClean="0"/>
              <a:t>polonesos</a:t>
            </a:r>
            <a:r>
              <a:rPr lang="es-ES" u="sng" dirty="0" smtClean="0"/>
              <a:t> a </a:t>
            </a:r>
            <a:r>
              <a:rPr lang="es-ES" u="sng" dirty="0" err="1" smtClean="0"/>
              <a:t>Llançà</a:t>
            </a:r>
            <a:r>
              <a:rPr lang="es-ES" dirty="0" smtClean="0"/>
              <a:t>: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sz="2800" dirty="0" smtClean="0"/>
              <a:t>Del </a:t>
            </a:r>
            <a:r>
              <a:rPr lang="es-ES" sz="2800" dirty="0" err="1" smtClean="0"/>
              <a:t>diumenge</a:t>
            </a:r>
            <a:r>
              <a:rPr lang="es-ES" sz="2800" dirty="0" smtClean="0"/>
              <a:t> 4 de </a:t>
            </a:r>
            <a:r>
              <a:rPr lang="es-ES" sz="2800" dirty="0" err="1" smtClean="0"/>
              <a:t>febrer</a:t>
            </a:r>
            <a:r>
              <a:rPr lang="es-ES" sz="2800" dirty="0" smtClean="0"/>
              <a:t> al </a:t>
            </a:r>
            <a:r>
              <a:rPr lang="es-ES" sz="2800" dirty="0" err="1"/>
              <a:t>d</a:t>
            </a:r>
            <a:r>
              <a:rPr lang="es-ES" sz="2800" dirty="0" err="1" smtClean="0"/>
              <a:t>iumenge</a:t>
            </a:r>
            <a:r>
              <a:rPr lang="es-ES" sz="2800" dirty="0" smtClean="0"/>
              <a:t> 11 de </a:t>
            </a:r>
            <a:r>
              <a:rPr lang="es-ES" sz="2800" dirty="0" err="1" smtClean="0"/>
              <a:t>febrer</a:t>
            </a:r>
            <a:r>
              <a:rPr lang="es-ES" sz="2800" dirty="0" smtClean="0"/>
              <a:t> </a:t>
            </a:r>
            <a:r>
              <a:rPr lang="es-ES" sz="2800" dirty="0" smtClean="0"/>
              <a:t>2018 (per confirmar)</a:t>
            </a:r>
            <a:endParaRPr lang="es-ES" dirty="0" smtClean="0"/>
          </a:p>
          <a:p>
            <a:endParaRPr lang="es-ES" dirty="0" smtClean="0"/>
          </a:p>
          <a:p>
            <a:r>
              <a:rPr lang="es-ES" u="sng" dirty="0" err="1" smtClean="0"/>
              <a:t>Viatge</a:t>
            </a:r>
            <a:r>
              <a:rPr lang="es-ES" u="sng" dirty="0" smtClean="0"/>
              <a:t> del </a:t>
            </a:r>
            <a:r>
              <a:rPr lang="es-ES" u="sng" dirty="0" err="1" smtClean="0"/>
              <a:t>grup</a:t>
            </a:r>
            <a:r>
              <a:rPr lang="es-ES" u="sng" dirty="0" smtClean="0"/>
              <a:t> de </a:t>
            </a:r>
            <a:r>
              <a:rPr lang="es-ES" u="sng" dirty="0" err="1" smtClean="0"/>
              <a:t>Llançà</a:t>
            </a:r>
            <a:r>
              <a:rPr lang="es-ES" u="sng" dirty="0" smtClean="0"/>
              <a:t> a </a:t>
            </a:r>
            <a:r>
              <a:rPr lang="es-ES" u="sng" dirty="0" err="1" smtClean="0"/>
              <a:t>Polònia</a:t>
            </a:r>
            <a:r>
              <a:rPr lang="es-ES" dirty="0" smtClean="0"/>
              <a:t>: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sz="2800" dirty="0" smtClean="0"/>
              <a:t>Del </a:t>
            </a:r>
            <a:r>
              <a:rPr lang="es-ES" sz="2800" dirty="0" err="1" smtClean="0"/>
              <a:t>diumenge</a:t>
            </a:r>
            <a:r>
              <a:rPr lang="es-ES" sz="2800" dirty="0" smtClean="0"/>
              <a:t> </a:t>
            </a:r>
            <a:r>
              <a:rPr lang="es-ES" sz="2800" dirty="0"/>
              <a:t>10 de </a:t>
            </a:r>
            <a:r>
              <a:rPr lang="es-ES" sz="2800" dirty="0" err="1" smtClean="0"/>
              <a:t>juny</a:t>
            </a:r>
            <a:r>
              <a:rPr lang="es-ES" sz="2800" dirty="0" smtClean="0"/>
              <a:t> al </a:t>
            </a:r>
            <a:r>
              <a:rPr lang="es-ES" sz="2800" dirty="0" err="1" smtClean="0"/>
              <a:t>diumenge</a:t>
            </a:r>
            <a:r>
              <a:rPr lang="es-ES" sz="2800" dirty="0" smtClean="0"/>
              <a:t> </a:t>
            </a:r>
            <a:r>
              <a:rPr lang="es-ES" sz="2800" dirty="0"/>
              <a:t>17 de </a:t>
            </a:r>
            <a:r>
              <a:rPr lang="es-ES" sz="2800" dirty="0" err="1"/>
              <a:t>juny</a:t>
            </a:r>
            <a:r>
              <a:rPr lang="es-ES" sz="2800" dirty="0"/>
              <a:t> </a:t>
            </a:r>
            <a:r>
              <a:rPr lang="es-ES" sz="2800" dirty="0" smtClean="0"/>
              <a:t>2018 (per confirmar)</a:t>
            </a:r>
            <a:endParaRPr lang="es-ES" sz="2800" dirty="0"/>
          </a:p>
          <a:p>
            <a:pPr>
              <a:buNone/>
            </a:pPr>
            <a:r>
              <a:rPr lang="es-ES" dirty="0" smtClean="0"/>
              <a:t>	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DURANT L’INTERCANVI FÍSIC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Allotjament</a:t>
            </a:r>
            <a:r>
              <a:rPr lang="es-ES" dirty="0" smtClean="0"/>
              <a:t> i </a:t>
            </a:r>
            <a:r>
              <a:rPr lang="es-ES" dirty="0" err="1" smtClean="0"/>
              <a:t>manutenció</a:t>
            </a:r>
            <a:r>
              <a:rPr lang="es-ES" dirty="0" smtClean="0"/>
              <a:t> a </a:t>
            </a:r>
            <a:r>
              <a:rPr lang="es-ES" dirty="0" err="1" smtClean="0"/>
              <a:t>càrrec</a:t>
            </a:r>
            <a:r>
              <a:rPr lang="es-ES" dirty="0" smtClean="0"/>
              <a:t> de les </a:t>
            </a:r>
            <a:r>
              <a:rPr lang="es-ES" dirty="0" err="1" smtClean="0"/>
              <a:t>famílies</a:t>
            </a:r>
            <a:endParaRPr lang="es-ES" dirty="0" smtClean="0"/>
          </a:p>
          <a:p>
            <a:r>
              <a:rPr lang="es-ES" dirty="0" err="1" smtClean="0"/>
              <a:t>Famílies</a:t>
            </a:r>
            <a:r>
              <a:rPr lang="es-ES" dirty="0" smtClean="0"/>
              <a:t> de </a:t>
            </a:r>
            <a:r>
              <a:rPr lang="es-ES" dirty="0" err="1" smtClean="0"/>
              <a:t>fora</a:t>
            </a:r>
            <a:r>
              <a:rPr lang="es-ES" dirty="0" smtClean="0"/>
              <a:t> de </a:t>
            </a:r>
            <a:r>
              <a:rPr lang="es-ES" dirty="0" err="1" smtClean="0"/>
              <a:t>Llançà</a:t>
            </a:r>
            <a:r>
              <a:rPr lang="es-ES" dirty="0" smtClean="0"/>
              <a:t>: </a:t>
            </a:r>
            <a:r>
              <a:rPr lang="es-ES" dirty="0" err="1" smtClean="0"/>
              <a:t>s’intentarà</a:t>
            </a:r>
            <a:r>
              <a:rPr lang="es-ES" dirty="0" smtClean="0"/>
              <a:t> gestionar el </a:t>
            </a:r>
            <a:r>
              <a:rPr lang="es-ES" dirty="0" err="1" smtClean="0"/>
              <a:t>transport</a:t>
            </a:r>
            <a:r>
              <a:rPr lang="es-ES" dirty="0" smtClean="0"/>
              <a:t> escolar</a:t>
            </a:r>
          </a:p>
          <a:p>
            <a:r>
              <a:rPr lang="es-ES" dirty="0" smtClean="0"/>
              <a:t>1-2 </a:t>
            </a:r>
            <a:r>
              <a:rPr lang="es-ES" dirty="0" err="1" smtClean="0"/>
              <a:t>jornades</a:t>
            </a:r>
            <a:r>
              <a:rPr lang="es-ES" dirty="0" smtClean="0"/>
              <a:t> al centre (</a:t>
            </a:r>
            <a:r>
              <a:rPr lang="es-ES" dirty="0" err="1" smtClean="0"/>
              <a:t>activitats</a:t>
            </a:r>
            <a:r>
              <a:rPr lang="es-ES" dirty="0" smtClean="0"/>
              <a:t> conjuntes, </a:t>
            </a:r>
            <a:r>
              <a:rPr lang="es-ES" dirty="0" err="1" smtClean="0"/>
              <a:t>jocs</a:t>
            </a:r>
            <a:r>
              <a:rPr lang="es-ES" dirty="0" smtClean="0"/>
              <a:t>, </a:t>
            </a:r>
            <a:r>
              <a:rPr lang="es-ES" dirty="0" err="1" smtClean="0"/>
              <a:t>esports</a:t>
            </a:r>
            <a:r>
              <a:rPr lang="es-ES" dirty="0" smtClean="0"/>
              <a:t>, </a:t>
            </a:r>
            <a:r>
              <a:rPr lang="es-ES" dirty="0" err="1" smtClean="0"/>
              <a:t>participació</a:t>
            </a:r>
            <a:r>
              <a:rPr lang="es-ES" dirty="0" smtClean="0"/>
              <a:t> a les </a:t>
            </a:r>
            <a:r>
              <a:rPr lang="es-ES" dirty="0" err="1" smtClean="0"/>
              <a:t>classes</a:t>
            </a:r>
            <a:r>
              <a:rPr lang="es-ES" dirty="0" smtClean="0"/>
              <a:t>, etc.)</a:t>
            </a:r>
          </a:p>
          <a:p>
            <a:r>
              <a:rPr lang="es-ES" dirty="0" smtClean="0"/>
              <a:t>1 </a:t>
            </a:r>
            <a:r>
              <a:rPr lang="es-ES" dirty="0" err="1" smtClean="0"/>
              <a:t>possible</a:t>
            </a:r>
            <a:r>
              <a:rPr lang="es-ES" dirty="0" smtClean="0"/>
              <a:t> </a:t>
            </a:r>
            <a:r>
              <a:rPr lang="es-ES" dirty="0" err="1" smtClean="0"/>
              <a:t>sortida</a:t>
            </a:r>
            <a:r>
              <a:rPr lang="es-ES" dirty="0" smtClean="0"/>
              <a:t> conjunta</a:t>
            </a:r>
          </a:p>
          <a:p>
            <a:r>
              <a:rPr lang="es-ES" dirty="0" smtClean="0"/>
              <a:t>2 </a:t>
            </a:r>
            <a:r>
              <a:rPr lang="es-ES" dirty="0" err="1" smtClean="0"/>
              <a:t>dies</a:t>
            </a:r>
            <a:r>
              <a:rPr lang="es-ES" dirty="0" smtClean="0"/>
              <a:t> de </a:t>
            </a:r>
            <a:r>
              <a:rPr lang="es-ES" dirty="0" err="1" smtClean="0"/>
              <a:t>sortides</a:t>
            </a:r>
            <a:r>
              <a:rPr lang="es-ES" dirty="0" smtClean="0"/>
              <a:t> del </a:t>
            </a:r>
            <a:r>
              <a:rPr lang="es-ES" dirty="0" err="1" smtClean="0"/>
              <a:t>grup</a:t>
            </a:r>
            <a:r>
              <a:rPr lang="es-ES" dirty="0" smtClean="0"/>
              <a:t> </a:t>
            </a:r>
            <a:r>
              <a:rPr lang="es-ES" dirty="0" err="1" smtClean="0"/>
              <a:t>visitant</a:t>
            </a:r>
            <a:r>
              <a:rPr lang="es-ES" dirty="0"/>
              <a:t> </a:t>
            </a:r>
            <a:r>
              <a:rPr lang="es-ES" dirty="0" smtClean="0"/>
              <a:t>per la zona (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nostres</a:t>
            </a:r>
            <a:r>
              <a:rPr lang="es-ES" dirty="0" smtClean="0"/>
              <a:t> </a:t>
            </a:r>
            <a:r>
              <a:rPr lang="es-ES" dirty="0" err="1" smtClean="0"/>
              <a:t>alumnes</a:t>
            </a:r>
            <a:r>
              <a:rPr lang="es-ES" dirty="0" smtClean="0"/>
              <a:t> fan </a:t>
            </a:r>
            <a:r>
              <a:rPr lang="es-ES" dirty="0" err="1" smtClean="0"/>
              <a:t>classe</a:t>
            </a:r>
            <a:r>
              <a:rPr lang="es-ES" dirty="0" smtClean="0"/>
              <a:t> normal)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PARTICIPANTS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20-22 </a:t>
            </a:r>
            <a:r>
              <a:rPr lang="es-ES" dirty="0" err="1" smtClean="0"/>
              <a:t>alumnes</a:t>
            </a:r>
            <a:r>
              <a:rPr lang="es-ES" dirty="0" smtClean="0"/>
              <a:t> </a:t>
            </a:r>
          </a:p>
          <a:p>
            <a:r>
              <a:rPr lang="es-ES" dirty="0" smtClean="0"/>
              <a:t>En cas </a:t>
            </a:r>
            <a:r>
              <a:rPr lang="es-ES" dirty="0" err="1" smtClean="0"/>
              <a:t>d’haver-hi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interessats</a:t>
            </a:r>
            <a:r>
              <a:rPr lang="es-ES" dirty="0" smtClean="0"/>
              <a:t> es </a:t>
            </a:r>
            <a:r>
              <a:rPr lang="es-ES" dirty="0" err="1" smtClean="0"/>
              <a:t>farà</a:t>
            </a:r>
            <a:r>
              <a:rPr lang="es-ES" dirty="0" smtClean="0"/>
              <a:t> una </a:t>
            </a:r>
            <a:r>
              <a:rPr lang="es-ES" dirty="0" err="1" smtClean="0"/>
              <a:t>selecció</a:t>
            </a:r>
            <a:r>
              <a:rPr lang="es-ES" dirty="0" smtClean="0"/>
              <a:t> </a:t>
            </a:r>
            <a:r>
              <a:rPr lang="es-ES" dirty="0" err="1" smtClean="0"/>
              <a:t>seguint</a:t>
            </a:r>
            <a:r>
              <a:rPr lang="es-ES" dirty="0" smtClean="0"/>
              <a:t> </a:t>
            </a:r>
            <a:r>
              <a:rPr lang="es-ES" dirty="0" err="1" smtClean="0"/>
              <a:t>diferents</a:t>
            </a:r>
            <a:r>
              <a:rPr lang="es-ES" dirty="0" smtClean="0"/>
              <a:t> </a:t>
            </a:r>
            <a:r>
              <a:rPr lang="es-ES" dirty="0" err="1" smtClean="0"/>
              <a:t>criteris</a:t>
            </a:r>
            <a:r>
              <a:rPr lang="es-ES" dirty="0" smtClean="0"/>
              <a:t>, entre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quals</a:t>
            </a:r>
            <a:r>
              <a:rPr lang="es-ES" dirty="0" smtClean="0"/>
              <a:t>  </a:t>
            </a:r>
            <a:r>
              <a:rPr lang="es-ES" dirty="0" err="1" smtClean="0"/>
              <a:t>l’expedient</a:t>
            </a:r>
            <a:r>
              <a:rPr lang="es-ES" dirty="0" smtClean="0"/>
              <a:t> </a:t>
            </a:r>
            <a:r>
              <a:rPr lang="es-ES" dirty="0" err="1" smtClean="0"/>
              <a:t>acadèmic</a:t>
            </a:r>
            <a:endParaRPr lang="es-ES" dirty="0" smtClean="0"/>
          </a:p>
          <a:p>
            <a:r>
              <a:rPr lang="es-ES" dirty="0" err="1" smtClean="0"/>
              <a:t>Fitxa</a:t>
            </a:r>
            <a:r>
              <a:rPr lang="es-ES" dirty="0" smtClean="0"/>
              <a:t> de perfil personal / familiar per </a:t>
            </a:r>
            <a:r>
              <a:rPr lang="es-ES" dirty="0" err="1" smtClean="0"/>
              <a:t>fer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aparellaments</a:t>
            </a:r>
            <a:r>
              <a:rPr lang="es-ES" dirty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característiques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alumnes</a:t>
            </a:r>
            <a:r>
              <a:rPr lang="es-ES" dirty="0" smtClean="0"/>
              <a:t>, </a:t>
            </a:r>
            <a:r>
              <a:rPr lang="es-ES" dirty="0" err="1" smtClean="0"/>
              <a:t>informació</a:t>
            </a:r>
            <a:r>
              <a:rPr lang="es-ES" dirty="0" smtClean="0"/>
              <a:t> familiar, </a:t>
            </a:r>
            <a:r>
              <a:rPr lang="es-ES" dirty="0" err="1" smtClean="0"/>
              <a:t>vivenda</a:t>
            </a:r>
            <a:r>
              <a:rPr lang="es-ES" dirty="0" smtClean="0"/>
              <a:t>, etc.)</a:t>
            </a:r>
          </a:p>
          <a:p>
            <a:r>
              <a:rPr lang="es-ES" dirty="0" err="1" smtClean="0"/>
              <a:t>Inici</a:t>
            </a:r>
            <a:r>
              <a:rPr lang="es-ES" dirty="0" smtClean="0"/>
              <a:t> de la </a:t>
            </a:r>
            <a:r>
              <a:rPr lang="es-ES" dirty="0" err="1" smtClean="0"/>
              <a:t>comunicació</a:t>
            </a:r>
            <a:r>
              <a:rPr lang="es-ES" dirty="0" smtClean="0"/>
              <a:t> per e-mail: octubre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COMPROMÍS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s-ES" dirty="0" err="1" smtClean="0"/>
              <a:t>Necessitem</a:t>
            </a:r>
            <a:r>
              <a:rPr lang="es-ES" dirty="0" smtClean="0"/>
              <a:t> un </a:t>
            </a:r>
            <a:r>
              <a:rPr lang="es-ES" dirty="0" err="1" smtClean="0"/>
              <a:t>compromís</a:t>
            </a:r>
            <a:r>
              <a:rPr lang="es-ES" dirty="0" smtClean="0"/>
              <a:t> de </a:t>
            </a:r>
            <a:r>
              <a:rPr lang="es-ES" dirty="0" err="1" smtClean="0"/>
              <a:t>participació</a:t>
            </a:r>
            <a:r>
              <a:rPr lang="es-ES" dirty="0" smtClean="0"/>
              <a:t> per </a:t>
            </a:r>
            <a:r>
              <a:rPr lang="es-ES" dirty="0" err="1" smtClean="0"/>
              <a:t>part</a:t>
            </a:r>
            <a:r>
              <a:rPr lang="es-ES" dirty="0" smtClean="0"/>
              <a:t> de les </a:t>
            </a:r>
            <a:r>
              <a:rPr lang="es-ES" dirty="0" err="1" smtClean="0"/>
              <a:t>famílies</a:t>
            </a:r>
            <a:r>
              <a:rPr lang="es-ES" dirty="0" smtClean="0"/>
              <a:t> des del </a:t>
            </a:r>
            <a:r>
              <a:rPr lang="es-ES" dirty="0" err="1" smtClean="0"/>
              <a:t>començament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sz="3600" dirty="0" smtClean="0"/>
              <a:t>PAGAMENTS</a:t>
            </a:r>
          </a:p>
          <a:p>
            <a:r>
              <a:rPr lang="es-ES" dirty="0" smtClean="0"/>
              <a:t>Primera </a:t>
            </a:r>
            <a:r>
              <a:rPr lang="es-ES" dirty="0" err="1" smtClean="0"/>
              <a:t>quinzena</a:t>
            </a:r>
            <a:r>
              <a:rPr lang="es-ES" dirty="0" smtClean="0"/>
              <a:t> </a:t>
            </a:r>
            <a:r>
              <a:rPr lang="es-ES" dirty="0" err="1" smtClean="0"/>
              <a:t>d’octubre</a:t>
            </a:r>
            <a:r>
              <a:rPr lang="es-ES" dirty="0" smtClean="0"/>
              <a:t>: paga i </a:t>
            </a:r>
            <a:r>
              <a:rPr lang="es-ES" dirty="0" err="1" smtClean="0"/>
              <a:t>senyal</a:t>
            </a:r>
            <a:r>
              <a:rPr lang="es-ES" dirty="0" smtClean="0"/>
              <a:t> (100) </a:t>
            </a:r>
            <a:endParaRPr lang="es-ES" dirty="0"/>
          </a:p>
          <a:p>
            <a:r>
              <a:rPr lang="es-ES" dirty="0" err="1" smtClean="0"/>
              <a:t>Novembre</a:t>
            </a:r>
            <a:r>
              <a:rPr lang="es-ES" dirty="0" smtClean="0"/>
              <a:t> (2n </a:t>
            </a:r>
            <a:r>
              <a:rPr lang="es-ES" dirty="0" err="1" smtClean="0"/>
              <a:t>pagament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Gener</a:t>
            </a:r>
            <a:r>
              <a:rPr lang="es-ES" dirty="0" smtClean="0"/>
              <a:t> / </a:t>
            </a:r>
            <a:r>
              <a:rPr lang="es-ES" dirty="0" err="1" smtClean="0"/>
              <a:t>febrer</a:t>
            </a:r>
            <a:r>
              <a:rPr lang="es-ES" dirty="0" smtClean="0"/>
              <a:t> (3r </a:t>
            </a:r>
            <a:r>
              <a:rPr lang="es-ES" dirty="0" err="1" smtClean="0"/>
              <a:t>pagament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/>
          <a:lstStyle/>
          <a:p>
            <a:r>
              <a:rPr lang="es-ES" dirty="0" smtClean="0"/>
              <a:t>DUBTES?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233</Words>
  <Application>Microsoft Office PowerPoint</Application>
  <PresentationFormat>Presentación en pantalla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Objectius</vt:lpstr>
      <vt:lpstr>Diapositiva 3</vt:lpstr>
      <vt:lpstr>INTERCANVI LLANÇÀ -POZNÁN</vt:lpstr>
      <vt:lpstr>DATES DE L’INTERCANVI</vt:lpstr>
      <vt:lpstr>DURANT L’INTERCANVI FÍSIC</vt:lpstr>
      <vt:lpstr>PARTICIPANTS</vt:lpstr>
      <vt:lpstr>COMPROMÍS</vt:lpstr>
      <vt:lpstr>DUBTES?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dcervera</dc:creator>
  <cp:lastModifiedBy>prof</cp:lastModifiedBy>
  <cp:revision>16</cp:revision>
  <dcterms:created xsi:type="dcterms:W3CDTF">2017-09-26T20:38:43Z</dcterms:created>
  <dcterms:modified xsi:type="dcterms:W3CDTF">2017-09-29T09:54:29Z</dcterms:modified>
</cp:coreProperties>
</file>