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embeddedFontLst>
    <p:embeddedFont>
      <p:font typeface="Pacifico"/>
      <p:regular r:id="rId21"/>
    </p:embeddedFont>
    <p:embeddedFont>
      <p:font typeface="Lustria"/>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Lustria-regular.fntdata"/><Relationship Id="rId10" Type="http://schemas.openxmlformats.org/officeDocument/2006/relationships/slide" Target="slides/slide6.xml"/><Relationship Id="rId21" Type="http://schemas.openxmlformats.org/officeDocument/2006/relationships/font" Target="fonts/Pacifico-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 Id="rId3" Type="http://schemas.openxmlformats.org/officeDocument/2006/relationships/image" Target="../media/image0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3.png"/><Relationship Id="rId4" Type="http://schemas.openxmlformats.org/officeDocument/2006/relationships/image" Target="../media/image0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3.png"/><Relationship Id="rId4" Type="http://schemas.openxmlformats.org/officeDocument/2006/relationships/image" Target="../media/image0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image" Target="../media/image0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2" name="Shape 12"/>
        <p:cNvGrpSpPr/>
        <p:nvPr/>
      </p:nvGrpSpPr>
      <p:grpSpPr>
        <a:xfrm>
          <a:off x="0" y="0"/>
          <a:ext cx="0" cy="0"/>
          <a:chOff x="0" y="0"/>
          <a:chExt cx="0" cy="0"/>
        </a:xfrm>
      </p:grpSpPr>
      <p:pic>
        <p:nvPicPr>
          <p:cNvPr descr="TitlePageOverlay.png" id="13" name="Shape 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Shape 14"/>
          <p:cNvSpPr txBox="1"/>
          <p:nvPr>
            <p:ph type="ctrTitle"/>
          </p:nvPr>
        </p:nvSpPr>
        <p:spPr>
          <a:xfrm>
            <a:off x="571500" y="1676400"/>
            <a:ext cx="8001000" cy="2424765"/>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56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 name="Shape 15"/>
          <p:cNvSpPr txBox="1"/>
          <p:nvPr>
            <p:ph idx="1" type="subTitle"/>
          </p:nvPr>
        </p:nvSpPr>
        <p:spPr>
          <a:xfrm>
            <a:off x="571500" y="4419600"/>
            <a:ext cx="8001000" cy="1219199"/>
          </a:xfrm>
          <a:prstGeom prst="rect">
            <a:avLst/>
          </a:prstGeom>
          <a:noFill/>
          <a:ln>
            <a:noFill/>
          </a:ln>
        </p:spPr>
        <p:txBody>
          <a:bodyPr anchorCtr="0" anchor="t" bIns="91425" lIns="91425" rIns="91425" tIns="91425"/>
          <a:lstStyle>
            <a:lvl1pPr indent="0" lvl="0" marL="0" marR="0" rtl="0" algn="ctr">
              <a:spcBef>
                <a:spcPts val="0"/>
              </a:spcBef>
              <a:spcAft>
                <a:spcPts val="0"/>
              </a:spcAft>
              <a:buClr>
                <a:schemeClr val="dk1"/>
              </a:buClr>
              <a:buFont typeface="Noto Sans Symbols"/>
              <a:buNone/>
              <a:defRPr b="0" i="0" sz="2400" u="none" cap="none" strike="noStrike">
                <a:solidFill>
                  <a:schemeClr val="dk1"/>
                </a:solidFill>
                <a:latin typeface="Lustria"/>
                <a:ea typeface="Lustria"/>
                <a:cs typeface="Lustria"/>
                <a:sym typeface="Lustria"/>
              </a:defRPr>
            </a:lvl1pPr>
            <a:lvl2pPr indent="0" lvl="1" marL="457200" marR="0" rtl="0" algn="ctr">
              <a:spcBef>
                <a:spcPts val="0"/>
              </a:spcBef>
              <a:spcAft>
                <a:spcPts val="1000"/>
              </a:spcAft>
              <a:buClr>
                <a:schemeClr val="lt2"/>
              </a:buClr>
              <a:buFont typeface="Noto Sans Symbols"/>
              <a:buNone/>
              <a:defRPr b="0" i="0" sz="2200" u="none" cap="none" strike="noStrike">
                <a:solidFill>
                  <a:srgbClr val="888888"/>
                </a:solidFill>
                <a:latin typeface="Lustria"/>
                <a:ea typeface="Lustria"/>
                <a:cs typeface="Lustria"/>
                <a:sym typeface="Lustria"/>
              </a:defRPr>
            </a:lvl2pPr>
            <a:lvl3pPr indent="0" lvl="2" marL="914400" marR="0" rtl="0" algn="ctr">
              <a:spcBef>
                <a:spcPts val="0"/>
              </a:spcBef>
              <a:spcAft>
                <a:spcPts val="1000"/>
              </a:spcAft>
              <a:buClr>
                <a:srgbClr val="888888"/>
              </a:buClr>
              <a:buFont typeface="Noto Sans Symbols"/>
              <a:buNone/>
              <a:defRPr b="0" i="0" sz="2000" u="none" cap="none" strike="noStrike">
                <a:solidFill>
                  <a:srgbClr val="888888"/>
                </a:solidFill>
                <a:latin typeface="Lustria"/>
                <a:ea typeface="Lustria"/>
                <a:cs typeface="Lustria"/>
                <a:sym typeface="Lustria"/>
              </a:defRPr>
            </a:lvl3pPr>
            <a:lvl4pPr indent="0" lvl="3" marL="1371600" marR="0" rtl="0" algn="ctr">
              <a:spcBef>
                <a:spcPts val="0"/>
              </a:spcBef>
              <a:spcAft>
                <a:spcPts val="1000"/>
              </a:spcAft>
              <a:buClr>
                <a:schemeClr val="lt2"/>
              </a:buClr>
              <a:buFont typeface="Noto Sans Symbols"/>
              <a:buNone/>
              <a:defRPr b="0" i="0" sz="1800" u="none" cap="none" strike="noStrike">
                <a:solidFill>
                  <a:srgbClr val="888888"/>
                </a:solidFill>
                <a:latin typeface="Lustria"/>
                <a:ea typeface="Lustria"/>
                <a:cs typeface="Lustria"/>
                <a:sym typeface="Lustria"/>
              </a:defRPr>
            </a:lvl4pPr>
            <a:lvl5pPr indent="0" lvl="4" marL="1828800" marR="0" rtl="0" algn="ctr">
              <a:spcBef>
                <a:spcPts val="0"/>
              </a:spcBef>
              <a:spcAft>
                <a:spcPts val="1000"/>
              </a:spcAft>
              <a:buClr>
                <a:srgbClr val="888888"/>
              </a:buClr>
              <a:buFont typeface="Noto Sans Symbols"/>
              <a:buNone/>
              <a:defRPr b="0" i="0" sz="1800" u="none" cap="none" strike="noStrike">
                <a:solidFill>
                  <a:srgbClr val="888888"/>
                </a:solidFill>
                <a:latin typeface="Lustria"/>
                <a:ea typeface="Lustria"/>
                <a:cs typeface="Lustria"/>
                <a:sym typeface="Lustria"/>
              </a:defRPr>
            </a:lvl5pPr>
            <a:lvl6pPr indent="0" lvl="5" marL="2286000" marR="0" rtl="0" algn="ctr">
              <a:spcBef>
                <a:spcPts val="0"/>
              </a:spcBef>
              <a:spcAft>
                <a:spcPts val="600"/>
              </a:spcAft>
              <a:buClr>
                <a:schemeClr val="lt2"/>
              </a:buClr>
              <a:buFont typeface="Noto Sans Symbols"/>
              <a:buNone/>
              <a:defRPr b="0" i="0" sz="1800" u="none" cap="none" strike="noStrike">
                <a:solidFill>
                  <a:srgbClr val="888888"/>
                </a:solidFill>
                <a:latin typeface="Lustria"/>
                <a:ea typeface="Lustria"/>
                <a:cs typeface="Lustria"/>
                <a:sym typeface="Lustria"/>
              </a:defRPr>
            </a:lvl6pPr>
            <a:lvl7pPr indent="0" lvl="6" marL="2743200" marR="0" rtl="0" algn="ctr">
              <a:spcBef>
                <a:spcPts val="0"/>
              </a:spcBef>
              <a:spcAft>
                <a:spcPts val="600"/>
              </a:spcAft>
              <a:buClr>
                <a:srgbClr val="888888"/>
              </a:buClr>
              <a:buFont typeface="Noto Sans Symbols"/>
              <a:buNone/>
              <a:defRPr b="0" i="0" sz="1800" u="none" cap="none" strike="noStrike">
                <a:solidFill>
                  <a:srgbClr val="888888"/>
                </a:solidFill>
                <a:latin typeface="Lustria"/>
                <a:ea typeface="Lustria"/>
                <a:cs typeface="Lustria"/>
                <a:sym typeface="Lustria"/>
              </a:defRPr>
            </a:lvl7pPr>
            <a:lvl8pPr indent="0" lvl="7" marL="3200400" marR="0" rtl="0" algn="ctr">
              <a:spcBef>
                <a:spcPts val="0"/>
              </a:spcBef>
              <a:spcAft>
                <a:spcPts val="600"/>
              </a:spcAft>
              <a:buClr>
                <a:schemeClr val="lt2"/>
              </a:buClr>
              <a:buFont typeface="Noto Sans Symbols"/>
              <a:buNone/>
              <a:defRPr b="0" i="0" sz="1800" u="none" cap="none" strike="noStrike">
                <a:solidFill>
                  <a:srgbClr val="888888"/>
                </a:solidFill>
                <a:latin typeface="Lustria"/>
                <a:ea typeface="Lustria"/>
                <a:cs typeface="Lustria"/>
                <a:sym typeface="Lustria"/>
              </a:defRPr>
            </a:lvl8pPr>
            <a:lvl9pPr indent="0" lvl="8" marL="3657600" marR="0" rtl="0" algn="ctr">
              <a:spcBef>
                <a:spcPts val="0"/>
              </a:spcBef>
              <a:spcAft>
                <a:spcPts val="600"/>
              </a:spcAft>
              <a:buClr>
                <a:srgbClr val="888888"/>
              </a:buClr>
              <a:buFont typeface="Noto Sans Symbols"/>
              <a:buNone/>
              <a:defRPr b="0" i="0" sz="1800" u="none" cap="none" strike="noStrike">
                <a:solidFill>
                  <a:srgbClr val="888888"/>
                </a:solidFill>
                <a:latin typeface="Lustria"/>
                <a:ea typeface="Lustria"/>
                <a:cs typeface="Lustria"/>
                <a:sym typeface="Lustria"/>
              </a:defRPr>
            </a:lvl9pPr>
          </a:lstStyle>
          <a:p/>
        </p:txBody>
      </p:sp>
      <p:sp>
        <p:nvSpPr>
          <p:cNvPr id="16" name="Shape 1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7" name="Shape 1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8" name="Shape 1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i="0" lang="ca-ES" sz="1200" u="none" cap="none" strike="noStrike">
                <a:solidFill>
                  <a:schemeClr val="lt2"/>
                </a:solidFill>
                <a:latin typeface="Lustria"/>
                <a:ea typeface="Lustria"/>
                <a:cs typeface="Lustria"/>
                <a:sym typeface="Lustria"/>
              </a:rPr>
              <a:t>‹#›</a:t>
            </a:fld>
          </a:p>
        </p:txBody>
      </p:sp>
      <p:pic>
        <p:nvPicPr>
          <p:cNvPr descr="standardRule.png" id="19" name="Shape 19"/>
          <p:cNvPicPr preferRelativeResize="0"/>
          <p:nvPr/>
        </p:nvPicPr>
        <p:blipFill rotWithShape="1">
          <a:blip r:embed="rId3">
            <a:alphaModFix/>
          </a:blip>
          <a:srcRect b="0" l="0" r="0" t="0"/>
          <a:stretch/>
        </p:blipFill>
        <p:spPr>
          <a:xfrm>
            <a:off x="2705100" y="41910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83" name="Shape 83"/>
        <p:cNvGrpSpPr/>
        <p:nvPr/>
      </p:nvGrpSpPr>
      <p:grpSpPr>
        <a:xfrm>
          <a:off x="0" y="0"/>
          <a:ext cx="0" cy="0"/>
          <a:chOff x="0" y="0"/>
          <a:chExt cx="0" cy="0"/>
        </a:xfrm>
      </p:grpSpPr>
      <p:sp>
        <p:nvSpPr>
          <p:cNvPr id="84" name="Shape 84"/>
          <p:cNvSpPr txBox="1"/>
          <p:nvPr>
            <p:ph type="title"/>
          </p:nvPr>
        </p:nvSpPr>
        <p:spPr>
          <a:xfrm>
            <a:off x="594360" y="434608"/>
            <a:ext cx="3749040" cy="1709927"/>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36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a:off x="594360" y="2551175"/>
            <a:ext cx="3749040" cy="3145535"/>
          </a:xfrm>
          <a:prstGeom prst="rect">
            <a:avLst/>
          </a:prstGeom>
          <a:noFill/>
          <a:ln>
            <a:noFill/>
          </a:ln>
        </p:spPr>
        <p:txBody>
          <a:bodyPr anchorCtr="0" anchor="t" bIns="91425" lIns="91425" rIns="91425" tIns="91425"/>
          <a:lstStyle>
            <a:lvl1pPr indent="0" lvl="0" marL="0" marR="0" rtl="0" algn="l">
              <a:spcBef>
                <a:spcPts val="0"/>
              </a:spcBef>
              <a:spcAft>
                <a:spcPts val="1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86" name="Shape 8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87" name="Shape 8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88" name="Shape 8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hortRule.png" id="89" name="Shape 89"/>
          <p:cNvPicPr preferRelativeResize="0"/>
          <p:nvPr/>
        </p:nvPicPr>
        <p:blipFill rotWithShape="1">
          <a:blip r:embed="rId2">
            <a:alphaModFix/>
          </a:blip>
          <a:srcRect b="0" l="0" r="0" t="0"/>
          <a:stretch/>
        </p:blipFill>
        <p:spPr>
          <a:xfrm>
            <a:off x="1222898" y="2305608"/>
            <a:ext cx="2495549" cy="95250"/>
          </a:xfrm>
          <a:prstGeom prst="rect">
            <a:avLst/>
          </a:prstGeom>
          <a:noFill/>
          <a:ln>
            <a:noFill/>
          </a:ln>
          <a:effectLst>
            <a:outerShdw blurRad="25399" sx="101000" rotWithShape="0" algn="ctr" sy="101000">
              <a:srgbClr val="000000">
                <a:alpha val="40000"/>
              </a:srgbClr>
            </a:outerShdw>
          </a:effectLst>
        </p:spPr>
      </p:pic>
      <p:pic>
        <p:nvPicPr>
          <p:cNvPr descr="parAvion.png" id="90" name="Shape 90"/>
          <p:cNvPicPr preferRelativeResize="0"/>
          <p:nvPr/>
        </p:nvPicPr>
        <p:blipFill rotWithShape="1">
          <a:blip r:embed="rId3">
            <a:alphaModFix/>
          </a:blip>
          <a:srcRect b="0" l="0" r="0" t="0"/>
          <a:stretch/>
        </p:blipFill>
        <p:spPr>
          <a:xfrm rot="308222">
            <a:off x="6798019" y="538594"/>
            <a:ext cx="1808484" cy="516710"/>
          </a:xfrm>
          <a:prstGeom prst="rect">
            <a:avLst/>
          </a:prstGeom>
          <a:noFill/>
          <a:ln>
            <a:noFill/>
          </a:ln>
        </p:spPr>
      </p:pic>
      <p:sp>
        <p:nvSpPr>
          <p:cNvPr id="91" name="Shape 91"/>
          <p:cNvSpPr/>
          <p:nvPr>
            <p:ph idx="2" type="pic"/>
          </p:nvPr>
        </p:nvSpPr>
        <p:spPr>
          <a:xfrm rot="150174">
            <a:off x="4827537" y="836203"/>
            <a:ext cx="3657599" cy="4937760"/>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7560000" dist="44450" sy="98000" ky="110000">
              <a:srgbClr val="000000">
                <a:alpha val="20000"/>
              </a:srgbClr>
            </a:outerShdw>
          </a:effectLst>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20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n encima del título">
    <p:spTree>
      <p:nvGrpSpPr>
        <p:cNvPr id="92" name="Shape 92"/>
        <p:cNvGrpSpPr/>
        <p:nvPr/>
      </p:nvGrpSpPr>
      <p:grpSpPr>
        <a:xfrm>
          <a:off x="0" y="0"/>
          <a:ext cx="0" cy="0"/>
          <a:chOff x="0" y="0"/>
          <a:chExt cx="0" cy="0"/>
        </a:xfrm>
      </p:grpSpPr>
      <p:pic>
        <p:nvPicPr>
          <p:cNvPr descr="TitlePageOverlay.png" id="93" name="Shape 9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4" name="Shape 94"/>
          <p:cNvSpPr txBox="1"/>
          <p:nvPr>
            <p:ph type="title"/>
          </p:nvPr>
        </p:nvSpPr>
        <p:spPr>
          <a:xfrm>
            <a:off x="571500" y="2924825"/>
            <a:ext cx="8001000" cy="1709927"/>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40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5" name="Shape 95"/>
          <p:cNvSpPr txBox="1"/>
          <p:nvPr>
            <p:ph idx="1" type="body"/>
          </p:nvPr>
        </p:nvSpPr>
        <p:spPr>
          <a:xfrm>
            <a:off x="571500" y="4800600"/>
            <a:ext cx="8001000" cy="1219199"/>
          </a:xfrm>
          <a:prstGeom prst="rect">
            <a:avLst/>
          </a:prstGeom>
          <a:noFill/>
          <a:ln>
            <a:noFill/>
          </a:ln>
        </p:spPr>
        <p:txBody>
          <a:bodyPr anchorCtr="0" anchor="t" bIns="91425" lIns="91425" rIns="91425" tIns="91425"/>
          <a:lstStyle>
            <a:lvl1pPr indent="0" lvl="0" marL="0" marR="0" rtl="0" algn="ctr">
              <a:spcBef>
                <a:spcPts val="0"/>
              </a:spcBef>
              <a:spcAft>
                <a:spcPts val="3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96" name="Shape 9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97" name="Shape 9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98" name="Shape 9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hortRule.png" id="99" name="Shape 99"/>
          <p:cNvPicPr preferRelativeResize="0"/>
          <p:nvPr/>
        </p:nvPicPr>
        <p:blipFill rotWithShape="1">
          <a:blip r:embed="rId3">
            <a:alphaModFix/>
          </a:blip>
          <a:srcRect b="0" l="0" r="0" t="0"/>
          <a:stretch/>
        </p:blipFill>
        <p:spPr>
          <a:xfrm>
            <a:off x="3324225" y="4666128"/>
            <a:ext cx="2495549" cy="95250"/>
          </a:xfrm>
          <a:prstGeom prst="rect">
            <a:avLst/>
          </a:prstGeom>
          <a:noFill/>
          <a:ln>
            <a:noFill/>
          </a:ln>
          <a:effectLst>
            <a:outerShdw blurRad="25399" sx="101000" rotWithShape="0" algn="ctr" sy="101000">
              <a:srgbClr val="000000">
                <a:alpha val="40000"/>
              </a:srgbClr>
            </a:outerShdw>
          </a:effectLst>
        </p:spPr>
      </p:pic>
      <p:sp>
        <p:nvSpPr>
          <p:cNvPr id="100" name="Shape 100"/>
          <p:cNvSpPr/>
          <p:nvPr>
            <p:ph idx="2" type="pic"/>
          </p:nvPr>
        </p:nvSpPr>
        <p:spPr>
          <a:xfrm rot="-244907">
            <a:off x="2359666" y="458369"/>
            <a:ext cx="4424669" cy="3079124"/>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900000" dist="44450" sy="98000" ky="110000">
              <a:srgbClr val="000000">
                <a:alpha val="20000"/>
              </a:srgbClr>
            </a:outerShdw>
          </a:effectLst>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20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imágenes encima del título">
    <p:spTree>
      <p:nvGrpSpPr>
        <p:cNvPr id="101" name="Shape 101"/>
        <p:cNvGrpSpPr/>
        <p:nvPr/>
      </p:nvGrpSpPr>
      <p:grpSpPr>
        <a:xfrm>
          <a:off x="0" y="0"/>
          <a:ext cx="0" cy="0"/>
          <a:chOff x="0" y="0"/>
          <a:chExt cx="0" cy="0"/>
        </a:xfrm>
      </p:grpSpPr>
      <p:pic>
        <p:nvPicPr>
          <p:cNvPr descr="TitlePageOverlay.png" id="102" name="Shape 102"/>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3" name="Shape 103"/>
          <p:cNvPicPr preferRelativeResize="0"/>
          <p:nvPr/>
        </p:nvPicPr>
        <p:blipFill rotWithShape="1">
          <a:blip r:embed="rId3">
            <a:alphaModFix/>
          </a:blip>
          <a:srcRect b="0" l="0" r="0" t="0"/>
          <a:stretch/>
        </p:blipFill>
        <p:spPr>
          <a:xfrm rot="308222">
            <a:off x="6835967" y="278687"/>
            <a:ext cx="1695954" cy="484558"/>
          </a:xfrm>
          <a:prstGeom prst="rect">
            <a:avLst/>
          </a:prstGeom>
          <a:noFill/>
          <a:ln>
            <a:noFill/>
          </a:ln>
        </p:spPr>
      </p:pic>
      <p:sp>
        <p:nvSpPr>
          <p:cNvPr id="104" name="Shape 104"/>
          <p:cNvSpPr txBox="1"/>
          <p:nvPr>
            <p:ph type="title"/>
          </p:nvPr>
        </p:nvSpPr>
        <p:spPr>
          <a:xfrm>
            <a:off x="571500" y="2924825"/>
            <a:ext cx="8001000" cy="1709927"/>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40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5" name="Shape 105"/>
          <p:cNvSpPr txBox="1"/>
          <p:nvPr>
            <p:ph idx="1" type="body"/>
          </p:nvPr>
        </p:nvSpPr>
        <p:spPr>
          <a:xfrm>
            <a:off x="571500" y="4800600"/>
            <a:ext cx="8001000" cy="1219199"/>
          </a:xfrm>
          <a:prstGeom prst="rect">
            <a:avLst/>
          </a:prstGeom>
          <a:noFill/>
          <a:ln>
            <a:noFill/>
          </a:ln>
        </p:spPr>
        <p:txBody>
          <a:bodyPr anchorCtr="0" anchor="t" bIns="91425" lIns="91425" rIns="91425" tIns="91425"/>
          <a:lstStyle>
            <a:lvl1pPr indent="0" lvl="0" marL="0" marR="0" rtl="0" algn="ctr">
              <a:spcBef>
                <a:spcPts val="0"/>
              </a:spcBef>
              <a:spcAft>
                <a:spcPts val="3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06" name="Shape 10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07" name="Shape 10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08" name="Shape 10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hortRule.png" id="109" name="Shape 109"/>
          <p:cNvPicPr preferRelativeResize="0"/>
          <p:nvPr/>
        </p:nvPicPr>
        <p:blipFill rotWithShape="1">
          <a:blip r:embed="rId4">
            <a:alphaModFix/>
          </a:blip>
          <a:srcRect b="0" l="0" r="0" t="0"/>
          <a:stretch/>
        </p:blipFill>
        <p:spPr>
          <a:xfrm>
            <a:off x="3324225" y="4666128"/>
            <a:ext cx="2495549" cy="95250"/>
          </a:xfrm>
          <a:prstGeom prst="rect">
            <a:avLst/>
          </a:prstGeom>
          <a:noFill/>
          <a:ln>
            <a:noFill/>
          </a:ln>
          <a:effectLst>
            <a:outerShdw blurRad="25399" sx="101000" rotWithShape="0" algn="ctr" sy="101000">
              <a:srgbClr val="000000">
                <a:alpha val="40000"/>
              </a:srgbClr>
            </a:outerShdw>
          </a:effectLst>
        </p:spPr>
      </p:pic>
      <p:pic>
        <p:nvPicPr>
          <p:cNvPr descr="parAvion.png" id="110" name="Shape 110"/>
          <p:cNvPicPr preferRelativeResize="0"/>
          <p:nvPr/>
        </p:nvPicPr>
        <p:blipFill rotWithShape="1">
          <a:blip r:embed="rId3">
            <a:alphaModFix/>
          </a:blip>
          <a:srcRect b="0" l="0" r="0" t="0"/>
          <a:stretch/>
        </p:blipFill>
        <p:spPr>
          <a:xfrm rot="-814745">
            <a:off x="2866027" y="3182425"/>
            <a:ext cx="1695954" cy="484557"/>
          </a:xfrm>
          <a:prstGeom prst="rect">
            <a:avLst/>
          </a:prstGeom>
          <a:noFill/>
          <a:ln>
            <a:noFill/>
          </a:ln>
        </p:spPr>
      </p:pic>
      <p:sp>
        <p:nvSpPr>
          <p:cNvPr id="111" name="Shape 111"/>
          <p:cNvSpPr/>
          <p:nvPr>
            <p:ph idx="2" type="pic"/>
          </p:nvPr>
        </p:nvSpPr>
        <p:spPr>
          <a:xfrm rot="150321">
            <a:off x="4329928" y="546774"/>
            <a:ext cx="4163076" cy="2961146"/>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900000" dist="31750" sy="98000" ky="110000">
              <a:srgbClr val="000000">
                <a:alpha val="20000"/>
              </a:srgbClr>
            </a:outerShdw>
          </a:effectLst>
        </p:spPr>
        <p:txBody>
          <a:bodyPr anchorCtr="0" anchor="t" bIns="91425" lIns="91425" rIns="91425" tIns="91425"/>
          <a:lstStyle>
            <a:lvl1pPr indent="0" lvl="0" marL="0" marR="0" rtl="0" algn="r">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12" name="Shape 112"/>
          <p:cNvSpPr/>
          <p:nvPr>
            <p:ph idx="3" type="pic"/>
          </p:nvPr>
        </p:nvSpPr>
        <p:spPr>
          <a:xfrm rot="-219327">
            <a:off x="699761" y="451177"/>
            <a:ext cx="4163077" cy="2961145"/>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900000" dist="44450" ky="110000">
              <a:srgbClr val="000000">
                <a:alpha val="20000"/>
              </a:srgbClr>
            </a:outerShdw>
          </a:effectLst>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imágenes con título">
    <p:spTree>
      <p:nvGrpSpPr>
        <p:cNvPr id="113" name="Shape 113"/>
        <p:cNvGrpSpPr/>
        <p:nvPr/>
      </p:nvGrpSpPr>
      <p:grpSpPr>
        <a:xfrm>
          <a:off x="0" y="0"/>
          <a:ext cx="0" cy="0"/>
          <a:chOff x="0" y="0"/>
          <a:chExt cx="0" cy="0"/>
        </a:xfrm>
      </p:grpSpPr>
      <p:pic>
        <p:nvPicPr>
          <p:cNvPr descr="TitlePageOverlay.png" id="114" name="Shape 1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5" name="Shape 115"/>
          <p:cNvSpPr txBox="1"/>
          <p:nvPr>
            <p:ph idx="1" type="body"/>
          </p:nvPr>
        </p:nvSpPr>
        <p:spPr>
          <a:xfrm>
            <a:off x="4983480" y="4800600"/>
            <a:ext cx="3246119" cy="1188719"/>
          </a:xfrm>
          <a:prstGeom prst="rect">
            <a:avLst/>
          </a:prstGeom>
          <a:noFill/>
          <a:ln>
            <a:noFill/>
          </a:ln>
        </p:spPr>
        <p:txBody>
          <a:bodyPr anchorCtr="0" anchor="t" bIns="91425" lIns="91425" rIns="91425" tIns="91425"/>
          <a:lstStyle>
            <a:lvl1pPr indent="0" lvl="0" marL="0" marR="0" rtl="0" algn="ctr">
              <a:spcBef>
                <a:spcPts val="0"/>
              </a:spcBef>
              <a:spcAft>
                <a:spcPts val="300"/>
              </a:spcAft>
              <a:buClr>
                <a:schemeClr val="dk1"/>
              </a:buClr>
              <a:buFont typeface="Noto Sans Symbols"/>
              <a:buNone/>
              <a:defRPr b="0" i="0" sz="2000" u="none" cap="none" strike="noStrike">
                <a:solidFill>
                  <a:schemeClr val="dk1"/>
                </a:solidFill>
                <a:latin typeface="Pacifico"/>
                <a:ea typeface="Pacifico"/>
                <a:cs typeface="Pacifico"/>
                <a:sym typeface="Pacifico"/>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16" name="Shape 11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17" name="Shape 11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18" name="Shape 11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sp>
        <p:nvSpPr>
          <p:cNvPr id="119" name="Shape 119"/>
          <p:cNvSpPr/>
          <p:nvPr>
            <p:ph idx="2" type="pic"/>
          </p:nvPr>
        </p:nvSpPr>
        <p:spPr>
          <a:xfrm rot="253865">
            <a:off x="4415567" y="369109"/>
            <a:ext cx="3794702" cy="2729767"/>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6000000" dist="44450" sy="98000" ky="110000">
              <a:srgbClr val="000000">
                <a:alpha val="20000"/>
              </a:srgbClr>
            </a:outerShdw>
          </a:effectLst>
        </p:spPr>
        <p:txBody>
          <a:bodyPr anchorCtr="0" anchor="t" bIns="91425" lIns="91425" rIns="91425" tIns="91425"/>
          <a:lstStyle>
            <a:lvl1pPr indent="0" lvl="0" marL="0" marR="0" rtl="0" algn="r">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0" name="Shape 120"/>
          <p:cNvSpPr/>
          <p:nvPr>
            <p:ph idx="3" type="pic"/>
          </p:nvPr>
        </p:nvSpPr>
        <p:spPr>
          <a:xfrm rot="-626863">
            <a:off x="530124" y="631159"/>
            <a:ext cx="3837559" cy="2604282"/>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900000" dist="44450" sy="98000" ky="110000">
              <a:srgbClr val="000000">
                <a:alpha val="20000"/>
              </a:srgbClr>
            </a:outerShdw>
          </a:effectLst>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1" name="Shape 121"/>
          <p:cNvSpPr/>
          <p:nvPr>
            <p:ph idx="4" type="pic"/>
          </p:nvPr>
        </p:nvSpPr>
        <p:spPr>
          <a:xfrm rot="470783">
            <a:off x="708564" y="3070624"/>
            <a:ext cx="3918748" cy="2827517"/>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11400000" dist="44450" sy="98000" ky="110000">
              <a:srgbClr val="000000">
                <a:alpha val="20000"/>
              </a:srgbClr>
            </a:outerShdw>
          </a:effectLst>
        </p:spPr>
        <p:txBody>
          <a:bodyPr anchorCtr="0" anchor="t" bIns="91425" lIns="91425" rIns="91425" tIns="91425"/>
          <a:lstStyle>
            <a:lvl1pPr indent="0" lvl="0" marL="0" marR="0" rtl="0" algn="r">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2" name="Shape 122"/>
          <p:cNvSpPr txBox="1"/>
          <p:nvPr>
            <p:ph type="title"/>
          </p:nvPr>
        </p:nvSpPr>
        <p:spPr>
          <a:xfrm rot="-360000">
            <a:off x="4717561" y="3396153"/>
            <a:ext cx="3474720" cy="1097280"/>
          </a:xfrm>
          <a:prstGeom prst="rect">
            <a:avLst/>
          </a:prstGeom>
          <a:noFill/>
          <a:ln>
            <a:noFill/>
          </a:ln>
        </p:spPr>
        <p:txBody>
          <a:bodyPr anchorCtr="0" anchor="ctr" bIns="91425" lIns="91425" rIns="91425" tIns="91425"/>
          <a:lstStyle>
            <a:lvl1pPr indent="0" lvl="0" marL="0" marR="0" rtl="0" algn="ctr">
              <a:spcBef>
                <a:spcPts val="0"/>
              </a:spcBef>
              <a:spcAft>
                <a:spcPts val="300"/>
              </a:spcAft>
              <a:buClr>
                <a:schemeClr val="dk1"/>
              </a:buClr>
              <a:buFont typeface="Pacifico"/>
              <a:buNone/>
              <a:defRPr b="0" i="0" sz="2800" u="none" cap="none" strike="noStrike">
                <a:solidFill>
                  <a:schemeClr val="dk1"/>
                </a:solidFill>
                <a:latin typeface="Pacifico"/>
                <a:ea typeface="Pacifico"/>
                <a:cs typeface="Pacifico"/>
                <a:sym typeface="Pacific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 imágenes con título">
    <p:spTree>
      <p:nvGrpSpPr>
        <p:cNvPr id="123" name="Shape 123"/>
        <p:cNvGrpSpPr/>
        <p:nvPr/>
      </p:nvGrpSpPr>
      <p:grpSpPr>
        <a:xfrm>
          <a:off x="0" y="0"/>
          <a:ext cx="0" cy="0"/>
          <a:chOff x="0" y="0"/>
          <a:chExt cx="0" cy="0"/>
        </a:xfrm>
      </p:grpSpPr>
      <p:pic>
        <p:nvPicPr>
          <p:cNvPr descr="TitlePageOverlay.png" id="124" name="Shape 1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5" name="Shape 125"/>
          <p:cNvSpPr txBox="1"/>
          <p:nvPr>
            <p:ph idx="1" type="body"/>
          </p:nvPr>
        </p:nvSpPr>
        <p:spPr>
          <a:xfrm>
            <a:off x="762000" y="4876800"/>
            <a:ext cx="3048000" cy="1188719"/>
          </a:xfrm>
          <a:prstGeom prst="rect">
            <a:avLst/>
          </a:prstGeom>
          <a:noFill/>
          <a:ln>
            <a:noFill/>
          </a:ln>
        </p:spPr>
        <p:txBody>
          <a:bodyPr anchorCtr="0" anchor="t" bIns="91425" lIns="91425" rIns="91425" tIns="91425"/>
          <a:lstStyle>
            <a:lvl1pPr indent="0" lvl="0" marL="0" marR="0" rtl="0" algn="ctr">
              <a:spcBef>
                <a:spcPts val="0"/>
              </a:spcBef>
              <a:spcAft>
                <a:spcPts val="300"/>
              </a:spcAft>
              <a:buClr>
                <a:schemeClr val="dk1"/>
              </a:buClr>
              <a:buFont typeface="Noto Sans Symbols"/>
              <a:buNone/>
              <a:defRPr b="0" i="0" sz="2000" u="none" cap="none" strike="noStrike">
                <a:solidFill>
                  <a:schemeClr val="dk1"/>
                </a:solidFill>
                <a:latin typeface="Pacifico"/>
                <a:ea typeface="Pacifico"/>
                <a:cs typeface="Pacifico"/>
                <a:sym typeface="Pacifico"/>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26" name="Shape 126"/>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27" name="Shape 12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28" name="Shape 128"/>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parAvion.png" id="129" name="Shape 129"/>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0" name="Shape 130"/>
          <p:cNvPicPr preferRelativeResize="0"/>
          <p:nvPr/>
        </p:nvPicPr>
        <p:blipFill rotWithShape="1">
          <a:blip r:embed="rId4">
            <a:alphaModFix/>
          </a:blip>
          <a:srcRect b="0" l="0" r="0" t="0"/>
          <a:stretch/>
        </p:blipFill>
        <p:spPr>
          <a:xfrm rot="322260">
            <a:off x="6339645" y="604320"/>
            <a:ext cx="1610332" cy="2025114"/>
          </a:xfrm>
          <a:prstGeom prst="rect">
            <a:avLst/>
          </a:prstGeom>
          <a:noFill/>
          <a:ln>
            <a:noFill/>
          </a:ln>
        </p:spPr>
      </p:pic>
      <p:pic>
        <p:nvPicPr>
          <p:cNvPr descr="pictureStamp-Frame.png" id="131" name="Shape 131"/>
          <p:cNvPicPr preferRelativeResize="0"/>
          <p:nvPr/>
        </p:nvPicPr>
        <p:blipFill rotWithShape="1">
          <a:blip r:embed="rId4">
            <a:alphaModFix/>
          </a:blip>
          <a:srcRect b="0" l="0" r="0" t="0"/>
          <a:stretch/>
        </p:blipFill>
        <p:spPr>
          <a:xfrm rot="322260">
            <a:off x="4891845" y="985321"/>
            <a:ext cx="1610332" cy="2025114"/>
          </a:xfrm>
          <a:prstGeom prst="rect">
            <a:avLst/>
          </a:prstGeom>
          <a:noFill/>
          <a:ln>
            <a:noFill/>
          </a:ln>
        </p:spPr>
      </p:pic>
      <p:sp>
        <p:nvSpPr>
          <p:cNvPr id="132" name="Shape 132"/>
          <p:cNvSpPr/>
          <p:nvPr>
            <p:ph idx="2" type="pic"/>
          </p:nvPr>
        </p:nvSpPr>
        <p:spPr>
          <a:xfrm rot="247118">
            <a:off x="5075220" y="1165773"/>
            <a:ext cx="1243584" cy="1664207"/>
          </a:xfrm>
          <a:prstGeom prst="rect">
            <a:avLst/>
          </a:prstGeom>
          <a:solidFill>
            <a:srgbClr val="ECECEC"/>
          </a:solidFill>
          <a:ln>
            <a:noFill/>
          </a:ln>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2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3" name="Shape 133"/>
          <p:cNvSpPr/>
          <p:nvPr>
            <p:ph idx="3" type="pic"/>
          </p:nvPr>
        </p:nvSpPr>
        <p:spPr>
          <a:xfrm rot="271248">
            <a:off x="6523020" y="784774"/>
            <a:ext cx="1243584" cy="1664208"/>
          </a:xfrm>
          <a:prstGeom prst="rect">
            <a:avLst/>
          </a:prstGeom>
          <a:solidFill>
            <a:srgbClr val="ECECEC"/>
          </a:solidFill>
          <a:ln>
            <a:noFill/>
          </a:ln>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2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4" name="Shape 134"/>
          <p:cNvSpPr/>
          <p:nvPr>
            <p:ph idx="4" type="pic"/>
          </p:nvPr>
        </p:nvSpPr>
        <p:spPr>
          <a:xfrm rot="253865">
            <a:off x="4519045" y="2873697"/>
            <a:ext cx="3931920" cy="2834640"/>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6900000" dist="44450" sy="98000" ky="110000">
              <a:srgbClr val="000000">
                <a:alpha val="20000"/>
              </a:srgbClr>
            </a:outerShdw>
          </a:effectLst>
        </p:spPr>
        <p:txBody>
          <a:bodyPr anchorCtr="0" anchor="t" bIns="91425" lIns="91425" rIns="91425" tIns="91425"/>
          <a:lstStyle>
            <a:lvl1pPr indent="0" lvl="0" marL="0" marR="0" rtl="0" algn="r">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5" name="Shape 135"/>
          <p:cNvSpPr/>
          <p:nvPr>
            <p:ph idx="5" type="pic"/>
          </p:nvPr>
        </p:nvSpPr>
        <p:spPr>
          <a:xfrm rot="-406512">
            <a:off x="610677" y="450634"/>
            <a:ext cx="3931919" cy="2834640"/>
          </a:xfrm>
          <a:prstGeom prst="rect">
            <a:avLst/>
          </a:prstGeom>
          <a:solidFill>
            <a:srgbClr val="ECECEC"/>
          </a:solidFill>
          <a:ln cap="sq" cmpd="sng" w="31750">
            <a:solidFill>
              <a:srgbClr val="FDFDFD"/>
            </a:solidFill>
            <a:prstDash val="solid"/>
            <a:miter/>
            <a:headEnd len="med" w="med" type="none"/>
            <a:tailEnd len="med" w="med" type="none"/>
          </a:ln>
          <a:effectLst>
            <a:outerShdw blurRad="88900" kx="110000" rotWithShape="0" algn="tl" dir="900000" dist="44450" sy="98000" ky="110000">
              <a:srgbClr val="000000">
                <a:alpha val="20000"/>
              </a:srgbClr>
            </a:outerShdw>
          </a:effectLst>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6" name="Shape 136"/>
          <p:cNvSpPr txBox="1"/>
          <p:nvPr>
            <p:ph type="title"/>
          </p:nvPr>
        </p:nvSpPr>
        <p:spPr>
          <a:xfrm rot="-360000">
            <a:off x="455724" y="3551615"/>
            <a:ext cx="3474720" cy="1097280"/>
          </a:xfrm>
          <a:prstGeom prst="rect">
            <a:avLst/>
          </a:prstGeom>
          <a:noFill/>
          <a:ln>
            <a:noFill/>
          </a:ln>
        </p:spPr>
        <p:txBody>
          <a:bodyPr anchorCtr="0" anchor="ctr" bIns="91425" lIns="91425" rIns="91425" tIns="91425"/>
          <a:lstStyle>
            <a:lvl1pPr indent="0" lvl="0" marL="0" marR="0" rtl="0" algn="ctr">
              <a:spcBef>
                <a:spcPts val="0"/>
              </a:spcBef>
              <a:spcAft>
                <a:spcPts val="300"/>
              </a:spcAft>
              <a:buClr>
                <a:schemeClr val="dk1"/>
              </a:buClr>
              <a:buFont typeface="Pacifico"/>
              <a:buNone/>
              <a:defRPr b="0" i="0" sz="2800" u="none" cap="none" strike="noStrike">
                <a:solidFill>
                  <a:schemeClr val="dk1"/>
                </a:solidFill>
                <a:latin typeface="Pacifico"/>
                <a:ea typeface="Pacifico"/>
                <a:cs typeface="Pacifico"/>
                <a:sym typeface="Pacific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137" name="Shape 137"/>
        <p:cNvGrpSpPr/>
        <p:nvPr/>
      </p:nvGrpSpPr>
      <p:grpSpPr>
        <a:xfrm>
          <a:off x="0" y="0"/>
          <a:ext cx="0" cy="0"/>
          <a:chOff x="0" y="0"/>
          <a:chExt cx="0" cy="0"/>
        </a:xfrm>
      </p:grpSpPr>
      <p:sp>
        <p:nvSpPr>
          <p:cNvPr id="138" name="Shape 138"/>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txBox="1"/>
          <p:nvPr>
            <p:ph idx="1" type="body"/>
          </p:nvPr>
        </p:nvSpPr>
        <p:spPr>
          <a:xfrm rot="5400000">
            <a:off x="2514599" y="-38100"/>
            <a:ext cx="4114800" cy="8001000"/>
          </a:xfrm>
          <a:prstGeom prst="rect">
            <a:avLst/>
          </a:prstGeom>
          <a:noFill/>
          <a:ln>
            <a:noFill/>
          </a:ln>
        </p:spPr>
        <p:txBody>
          <a:bodyPr anchorCtr="0" anchor="t" bIns="91425" lIns="91425" rIns="91425" tIns="91425"/>
          <a:lstStyle>
            <a:lvl1pPr indent="-304800" lvl="0" marL="457200" marR="0" rtl="0" algn="l">
              <a:spcBef>
                <a:spcPts val="0"/>
              </a:spcBef>
              <a:spcAft>
                <a:spcPts val="2000"/>
              </a:spcAft>
              <a:buClr>
                <a:schemeClr val="dk1"/>
              </a:buClr>
              <a:buSzPct val="100000"/>
              <a:buFont typeface="Noto Sans Symbols"/>
              <a:buChar char="✦"/>
              <a:defRPr b="0" i="0" sz="2400" u="none" cap="none" strike="noStrike">
                <a:solidFill>
                  <a:schemeClr val="dk1"/>
                </a:solidFill>
                <a:latin typeface="Lustria"/>
                <a:ea typeface="Lustria"/>
                <a:cs typeface="Lustria"/>
                <a:sym typeface="Lustria"/>
              </a:defRPr>
            </a:lvl1pPr>
            <a:lvl2pPr indent="-317500" lvl="1" marL="914400" marR="0" rtl="0" algn="l">
              <a:spcBef>
                <a:spcPts val="0"/>
              </a:spcBef>
              <a:spcAft>
                <a:spcPts val="1000"/>
              </a:spcAft>
              <a:buClr>
                <a:schemeClr val="lt2"/>
              </a:buClr>
              <a:buSzPct val="100000"/>
              <a:buFont typeface="Noto Sans Symbols"/>
              <a:buChar char="✦"/>
              <a:defRPr b="0" i="0" sz="2200" u="none" cap="none" strike="noStrike">
                <a:solidFill>
                  <a:schemeClr val="dk1"/>
                </a:solidFill>
                <a:latin typeface="Lustria"/>
                <a:ea typeface="Lustria"/>
                <a:cs typeface="Lustria"/>
                <a:sym typeface="Lustria"/>
              </a:defRPr>
            </a:lvl2pPr>
            <a:lvl3pPr indent="-330200" lvl="2" marL="1371600" marR="0" rtl="0" algn="l">
              <a:spcBef>
                <a:spcPts val="0"/>
              </a:spcBef>
              <a:spcAft>
                <a:spcPts val="10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42900" lvl="5" marL="22860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2900" lvl="6" marL="2286000"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42900" lvl="7" marL="22860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2900" lvl="8" marL="2286000"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0" name="Shape 140"/>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41" name="Shape 141"/>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42" name="Shape 142"/>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tandardRule.png" id="143" name="Shape 143"/>
          <p:cNvPicPr preferRelativeResize="0"/>
          <p:nvPr/>
        </p:nvPicPr>
        <p:blipFill rotWithShape="1">
          <a:blip r:embed="rId2">
            <a:alphaModFix/>
          </a:blip>
          <a:srcRect b="0" l="0" r="0" t="0"/>
          <a:stretch/>
        </p:blipFill>
        <p:spPr>
          <a:xfrm>
            <a:off x="2705100" y="15240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144" name="Shape 144"/>
        <p:cNvGrpSpPr/>
        <p:nvPr/>
      </p:nvGrpSpPr>
      <p:grpSpPr>
        <a:xfrm>
          <a:off x="0" y="0"/>
          <a:ext cx="0" cy="0"/>
          <a:chOff x="0" y="0"/>
          <a:chExt cx="0" cy="0"/>
        </a:xfrm>
      </p:grpSpPr>
      <p:sp>
        <p:nvSpPr>
          <p:cNvPr id="145" name="Shape 145"/>
          <p:cNvSpPr txBox="1"/>
          <p:nvPr>
            <p:ph type="title"/>
          </p:nvPr>
        </p:nvSpPr>
        <p:spPr>
          <a:xfrm rot="5400000">
            <a:off x="4907427" y="2367055"/>
            <a:ext cx="5461001" cy="188258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4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6" name="Shape 146"/>
          <p:cNvSpPr txBox="1"/>
          <p:nvPr>
            <p:ph idx="1" type="body"/>
          </p:nvPr>
        </p:nvSpPr>
        <p:spPr>
          <a:xfrm rot="5400000">
            <a:off x="732117" y="423955"/>
            <a:ext cx="5461001" cy="5768787"/>
          </a:xfrm>
          <a:prstGeom prst="rect">
            <a:avLst/>
          </a:prstGeom>
          <a:noFill/>
          <a:ln>
            <a:noFill/>
          </a:ln>
        </p:spPr>
        <p:txBody>
          <a:bodyPr anchorCtr="0" anchor="t" bIns="91425" lIns="91425" rIns="91425" tIns="91425"/>
          <a:lstStyle>
            <a:lvl1pPr indent="-304800" lvl="0" marL="457200" marR="0" rtl="0" algn="l">
              <a:spcBef>
                <a:spcPts val="0"/>
              </a:spcBef>
              <a:spcAft>
                <a:spcPts val="2000"/>
              </a:spcAft>
              <a:buClr>
                <a:schemeClr val="dk1"/>
              </a:buClr>
              <a:buSzPct val="100000"/>
              <a:buFont typeface="Noto Sans Symbols"/>
              <a:buChar char="✦"/>
              <a:defRPr b="0" i="0" sz="2400" u="none" cap="none" strike="noStrike">
                <a:solidFill>
                  <a:schemeClr val="dk1"/>
                </a:solidFill>
                <a:latin typeface="Lustria"/>
                <a:ea typeface="Lustria"/>
                <a:cs typeface="Lustria"/>
                <a:sym typeface="Lustria"/>
              </a:defRPr>
            </a:lvl1pPr>
            <a:lvl2pPr indent="-317500" lvl="1" marL="914400" marR="0" rtl="0" algn="l">
              <a:spcBef>
                <a:spcPts val="0"/>
              </a:spcBef>
              <a:spcAft>
                <a:spcPts val="1000"/>
              </a:spcAft>
              <a:buClr>
                <a:schemeClr val="lt2"/>
              </a:buClr>
              <a:buSzPct val="100000"/>
              <a:buFont typeface="Noto Sans Symbols"/>
              <a:buChar char="✦"/>
              <a:defRPr b="0" i="0" sz="2200" u="none" cap="none" strike="noStrike">
                <a:solidFill>
                  <a:schemeClr val="dk1"/>
                </a:solidFill>
                <a:latin typeface="Lustria"/>
                <a:ea typeface="Lustria"/>
                <a:cs typeface="Lustria"/>
                <a:sym typeface="Lustria"/>
              </a:defRPr>
            </a:lvl2pPr>
            <a:lvl3pPr indent="-330200" lvl="2" marL="1371600" marR="0" rtl="0" algn="l">
              <a:spcBef>
                <a:spcPts val="0"/>
              </a:spcBef>
              <a:spcAft>
                <a:spcPts val="10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55600" lvl="5" marL="27432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32051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55600" lvl="7" marL="36576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2" lvl="8" marL="41195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7" name="Shape 147"/>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48" name="Shape 148"/>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49" name="Shape 149"/>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verticalRule.png" id="150" name="Shape 150"/>
          <p:cNvPicPr preferRelativeResize="0"/>
          <p:nvPr/>
        </p:nvPicPr>
        <p:blipFill rotWithShape="1">
          <a:blip r:embed="rId2">
            <a:alphaModFix/>
          </a:blip>
          <a:srcRect b="0" l="0" r="0" t="0"/>
          <a:stretch/>
        </p:blipFill>
        <p:spPr>
          <a:xfrm>
            <a:off x="6512858" y="1562100"/>
            <a:ext cx="152399" cy="3733800"/>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0" name="Shape 20"/>
        <p:cNvGrpSpPr/>
        <p:nvPr/>
      </p:nvGrpSpPr>
      <p:grpSpPr>
        <a:xfrm>
          <a:off x="0" y="0"/>
          <a:ext cx="0" cy="0"/>
          <a:chOff x="0" y="0"/>
          <a:chExt cx="0" cy="0"/>
        </a:xfrm>
      </p:grpSpPr>
      <p:sp>
        <p:nvSpPr>
          <p:cNvPr id="21" name="Shape 21"/>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571500" y="1905000"/>
            <a:ext cx="8001000" cy="4114800"/>
          </a:xfrm>
          <a:prstGeom prst="rect">
            <a:avLst/>
          </a:prstGeom>
          <a:noFill/>
          <a:ln>
            <a:noFill/>
          </a:ln>
        </p:spPr>
        <p:txBody>
          <a:bodyPr anchorCtr="0" anchor="t" bIns="91425" lIns="91425" rIns="91425" tIns="91425"/>
          <a:lstStyle>
            <a:lvl1pPr indent="-304800" lvl="0" marL="457200" marR="0" rtl="0" algn="l">
              <a:spcBef>
                <a:spcPts val="0"/>
              </a:spcBef>
              <a:spcAft>
                <a:spcPts val="2000"/>
              </a:spcAft>
              <a:buClr>
                <a:schemeClr val="dk1"/>
              </a:buClr>
              <a:buSzPct val="100000"/>
              <a:buFont typeface="Noto Sans Symbols"/>
              <a:buChar char="✦"/>
              <a:defRPr b="0" i="0" sz="2400" u="none" cap="none" strike="noStrike">
                <a:solidFill>
                  <a:schemeClr val="dk1"/>
                </a:solidFill>
                <a:latin typeface="Lustria"/>
                <a:ea typeface="Lustria"/>
                <a:cs typeface="Lustria"/>
                <a:sym typeface="Lustria"/>
              </a:defRPr>
            </a:lvl1pPr>
            <a:lvl2pPr indent="-317500" lvl="1" marL="914400" marR="0" rtl="0" algn="l">
              <a:spcBef>
                <a:spcPts val="0"/>
              </a:spcBef>
              <a:spcAft>
                <a:spcPts val="1000"/>
              </a:spcAft>
              <a:buClr>
                <a:schemeClr val="lt2"/>
              </a:buClr>
              <a:buSzPct val="100000"/>
              <a:buFont typeface="Noto Sans Symbols"/>
              <a:buChar char="✦"/>
              <a:defRPr b="0" i="0" sz="2200" u="none" cap="none" strike="noStrike">
                <a:solidFill>
                  <a:schemeClr val="dk1"/>
                </a:solidFill>
                <a:latin typeface="Lustria"/>
                <a:ea typeface="Lustria"/>
                <a:cs typeface="Lustria"/>
                <a:sym typeface="Lustria"/>
              </a:defRPr>
            </a:lvl2pPr>
            <a:lvl3pPr indent="-330200" lvl="2" marL="1371600" marR="0" rtl="0" algn="l">
              <a:spcBef>
                <a:spcPts val="0"/>
              </a:spcBef>
              <a:spcAft>
                <a:spcPts val="10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55600" lvl="5" marL="27432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32051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55600" lvl="7" marL="36576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2" lvl="8" marL="41195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23" name="Shape 23"/>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24" name="Shape 24"/>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25" name="Shape 25"/>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i="0" lang="ca-ES" sz="1200" u="none" cap="none" strike="noStrike">
                <a:solidFill>
                  <a:schemeClr val="lt2"/>
                </a:solidFill>
                <a:latin typeface="Lustria"/>
                <a:ea typeface="Lustria"/>
                <a:cs typeface="Lustria"/>
                <a:sym typeface="Lustria"/>
              </a:rPr>
              <a:t>‹#›</a:t>
            </a:fld>
          </a:p>
        </p:txBody>
      </p:sp>
      <p:pic>
        <p:nvPicPr>
          <p:cNvPr descr="standardRule.png" id="26" name="Shape 26"/>
          <p:cNvPicPr preferRelativeResize="0"/>
          <p:nvPr/>
        </p:nvPicPr>
        <p:blipFill rotWithShape="1">
          <a:blip r:embed="rId2">
            <a:alphaModFix/>
          </a:blip>
          <a:srcRect b="0" l="0" r="0" t="0"/>
          <a:stretch/>
        </p:blipFill>
        <p:spPr>
          <a:xfrm>
            <a:off x="2705100" y="15240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iapositiva de título con 3 imágenes">
    <p:spTree>
      <p:nvGrpSpPr>
        <p:cNvPr id="27" name="Shape 27"/>
        <p:cNvGrpSpPr/>
        <p:nvPr/>
      </p:nvGrpSpPr>
      <p:grpSpPr>
        <a:xfrm>
          <a:off x="0" y="0"/>
          <a:ext cx="0" cy="0"/>
          <a:chOff x="0" y="0"/>
          <a:chExt cx="0" cy="0"/>
        </a:xfrm>
      </p:grpSpPr>
      <p:pic>
        <p:nvPicPr>
          <p:cNvPr descr="TitlePageOverlay.png" id="28" name="Shape 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Shape 29"/>
          <p:cNvSpPr txBox="1"/>
          <p:nvPr>
            <p:ph type="ctrTitle"/>
          </p:nvPr>
        </p:nvSpPr>
        <p:spPr>
          <a:xfrm>
            <a:off x="571500" y="2057400"/>
            <a:ext cx="8001000" cy="2424765"/>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56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subTitle"/>
          </p:nvPr>
        </p:nvSpPr>
        <p:spPr>
          <a:xfrm>
            <a:off x="571500" y="4800600"/>
            <a:ext cx="8001000" cy="1219199"/>
          </a:xfrm>
          <a:prstGeom prst="rect">
            <a:avLst/>
          </a:prstGeom>
          <a:noFill/>
          <a:ln>
            <a:noFill/>
          </a:ln>
        </p:spPr>
        <p:txBody>
          <a:bodyPr anchorCtr="0" anchor="t" bIns="91425" lIns="91425" rIns="91425" tIns="91425"/>
          <a:lstStyle>
            <a:lvl1pPr indent="0" lvl="0" marL="0" marR="0" rtl="0" algn="ctr">
              <a:spcBef>
                <a:spcPts val="0"/>
              </a:spcBef>
              <a:spcAft>
                <a:spcPts val="0"/>
              </a:spcAft>
              <a:buClr>
                <a:schemeClr val="dk1"/>
              </a:buClr>
              <a:buFont typeface="Noto Sans Symbols"/>
              <a:buNone/>
              <a:defRPr b="0" i="0" sz="2400" u="none" cap="none" strike="noStrike">
                <a:solidFill>
                  <a:schemeClr val="dk1"/>
                </a:solidFill>
                <a:latin typeface="Lustria"/>
                <a:ea typeface="Lustria"/>
                <a:cs typeface="Lustria"/>
                <a:sym typeface="Lustria"/>
              </a:defRPr>
            </a:lvl1pPr>
            <a:lvl2pPr indent="0" lvl="1" marL="457200" marR="0" rtl="0" algn="ctr">
              <a:spcBef>
                <a:spcPts val="0"/>
              </a:spcBef>
              <a:spcAft>
                <a:spcPts val="1000"/>
              </a:spcAft>
              <a:buClr>
                <a:schemeClr val="lt2"/>
              </a:buClr>
              <a:buFont typeface="Noto Sans Symbols"/>
              <a:buNone/>
              <a:defRPr b="0" i="0" sz="2200" u="none" cap="none" strike="noStrike">
                <a:solidFill>
                  <a:srgbClr val="888888"/>
                </a:solidFill>
                <a:latin typeface="Lustria"/>
                <a:ea typeface="Lustria"/>
                <a:cs typeface="Lustria"/>
                <a:sym typeface="Lustria"/>
              </a:defRPr>
            </a:lvl2pPr>
            <a:lvl3pPr indent="0" lvl="2" marL="914400" marR="0" rtl="0" algn="ctr">
              <a:spcBef>
                <a:spcPts val="0"/>
              </a:spcBef>
              <a:spcAft>
                <a:spcPts val="1000"/>
              </a:spcAft>
              <a:buClr>
                <a:srgbClr val="888888"/>
              </a:buClr>
              <a:buFont typeface="Noto Sans Symbols"/>
              <a:buNone/>
              <a:defRPr b="0" i="0" sz="2000" u="none" cap="none" strike="noStrike">
                <a:solidFill>
                  <a:srgbClr val="888888"/>
                </a:solidFill>
                <a:latin typeface="Lustria"/>
                <a:ea typeface="Lustria"/>
                <a:cs typeface="Lustria"/>
                <a:sym typeface="Lustria"/>
              </a:defRPr>
            </a:lvl3pPr>
            <a:lvl4pPr indent="0" lvl="3" marL="1371600" marR="0" rtl="0" algn="ctr">
              <a:spcBef>
                <a:spcPts val="0"/>
              </a:spcBef>
              <a:spcAft>
                <a:spcPts val="1000"/>
              </a:spcAft>
              <a:buClr>
                <a:schemeClr val="lt2"/>
              </a:buClr>
              <a:buFont typeface="Noto Sans Symbols"/>
              <a:buNone/>
              <a:defRPr b="0" i="0" sz="1800" u="none" cap="none" strike="noStrike">
                <a:solidFill>
                  <a:srgbClr val="888888"/>
                </a:solidFill>
                <a:latin typeface="Lustria"/>
                <a:ea typeface="Lustria"/>
                <a:cs typeface="Lustria"/>
                <a:sym typeface="Lustria"/>
              </a:defRPr>
            </a:lvl4pPr>
            <a:lvl5pPr indent="0" lvl="4" marL="1828800" marR="0" rtl="0" algn="ctr">
              <a:spcBef>
                <a:spcPts val="0"/>
              </a:spcBef>
              <a:spcAft>
                <a:spcPts val="1000"/>
              </a:spcAft>
              <a:buClr>
                <a:srgbClr val="888888"/>
              </a:buClr>
              <a:buFont typeface="Noto Sans Symbols"/>
              <a:buNone/>
              <a:defRPr b="0" i="0" sz="1800" u="none" cap="none" strike="noStrike">
                <a:solidFill>
                  <a:srgbClr val="888888"/>
                </a:solidFill>
                <a:latin typeface="Lustria"/>
                <a:ea typeface="Lustria"/>
                <a:cs typeface="Lustria"/>
                <a:sym typeface="Lustria"/>
              </a:defRPr>
            </a:lvl5pPr>
            <a:lvl6pPr indent="0" lvl="5" marL="2286000" marR="0" rtl="0" algn="ctr">
              <a:spcBef>
                <a:spcPts val="0"/>
              </a:spcBef>
              <a:spcAft>
                <a:spcPts val="600"/>
              </a:spcAft>
              <a:buClr>
                <a:schemeClr val="lt2"/>
              </a:buClr>
              <a:buFont typeface="Noto Sans Symbols"/>
              <a:buNone/>
              <a:defRPr b="0" i="0" sz="1800" u="none" cap="none" strike="noStrike">
                <a:solidFill>
                  <a:srgbClr val="888888"/>
                </a:solidFill>
                <a:latin typeface="Lustria"/>
                <a:ea typeface="Lustria"/>
                <a:cs typeface="Lustria"/>
                <a:sym typeface="Lustria"/>
              </a:defRPr>
            </a:lvl6pPr>
            <a:lvl7pPr indent="0" lvl="6" marL="2743200" marR="0" rtl="0" algn="ctr">
              <a:spcBef>
                <a:spcPts val="0"/>
              </a:spcBef>
              <a:spcAft>
                <a:spcPts val="600"/>
              </a:spcAft>
              <a:buClr>
                <a:srgbClr val="888888"/>
              </a:buClr>
              <a:buFont typeface="Noto Sans Symbols"/>
              <a:buNone/>
              <a:defRPr b="0" i="0" sz="1800" u="none" cap="none" strike="noStrike">
                <a:solidFill>
                  <a:srgbClr val="888888"/>
                </a:solidFill>
                <a:latin typeface="Lustria"/>
                <a:ea typeface="Lustria"/>
                <a:cs typeface="Lustria"/>
                <a:sym typeface="Lustria"/>
              </a:defRPr>
            </a:lvl7pPr>
            <a:lvl8pPr indent="0" lvl="7" marL="3200400" marR="0" rtl="0" algn="ctr">
              <a:spcBef>
                <a:spcPts val="0"/>
              </a:spcBef>
              <a:spcAft>
                <a:spcPts val="600"/>
              </a:spcAft>
              <a:buClr>
                <a:schemeClr val="lt2"/>
              </a:buClr>
              <a:buFont typeface="Noto Sans Symbols"/>
              <a:buNone/>
              <a:defRPr b="0" i="0" sz="1800" u="none" cap="none" strike="noStrike">
                <a:solidFill>
                  <a:srgbClr val="888888"/>
                </a:solidFill>
                <a:latin typeface="Lustria"/>
                <a:ea typeface="Lustria"/>
                <a:cs typeface="Lustria"/>
                <a:sym typeface="Lustria"/>
              </a:defRPr>
            </a:lvl8pPr>
            <a:lvl9pPr indent="0" lvl="8" marL="3657600" marR="0" rtl="0" algn="ctr">
              <a:spcBef>
                <a:spcPts val="0"/>
              </a:spcBef>
              <a:spcAft>
                <a:spcPts val="600"/>
              </a:spcAft>
              <a:buClr>
                <a:srgbClr val="888888"/>
              </a:buClr>
              <a:buFont typeface="Noto Sans Symbols"/>
              <a:buNone/>
              <a:defRPr b="0" i="0" sz="1800" u="none" cap="none" strike="noStrike">
                <a:solidFill>
                  <a:srgbClr val="888888"/>
                </a:solidFill>
                <a:latin typeface="Lustria"/>
                <a:ea typeface="Lustria"/>
                <a:cs typeface="Lustria"/>
                <a:sym typeface="Lustria"/>
              </a:defRPr>
            </a:lvl9pPr>
          </a:lstStyle>
          <a:p/>
        </p:txBody>
      </p:sp>
      <p:sp>
        <p:nvSpPr>
          <p:cNvPr id="31" name="Shape 31"/>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32" name="Shape 32"/>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33" name="Shape 33"/>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tandardRule.png" id="34" name="Shape 34"/>
          <p:cNvPicPr preferRelativeResize="0"/>
          <p:nvPr/>
        </p:nvPicPr>
        <p:blipFill rotWithShape="1">
          <a:blip r:embed="rId3">
            <a:alphaModFix/>
          </a:blip>
          <a:srcRect b="0" l="0" r="0" t="0"/>
          <a:stretch/>
        </p:blipFill>
        <p:spPr>
          <a:xfrm>
            <a:off x="2705100" y="4572000"/>
            <a:ext cx="3733800" cy="152399"/>
          </a:xfrm>
          <a:prstGeom prst="rect">
            <a:avLst/>
          </a:prstGeom>
          <a:noFill/>
          <a:ln>
            <a:noFill/>
          </a:ln>
          <a:effectLst>
            <a:outerShdw blurRad="25399" sx="101000" rotWithShape="0" algn="ctr" sy="101000">
              <a:srgbClr val="000000">
                <a:alpha val="40000"/>
              </a:srgbClr>
            </a:outerShdw>
          </a:effectLst>
        </p:spPr>
      </p:pic>
      <p:pic>
        <p:nvPicPr>
          <p:cNvPr descr="pictureStamp-Frame.png" id="35" name="Shape 35"/>
          <p:cNvPicPr preferRelativeResize="0"/>
          <p:nvPr/>
        </p:nvPicPr>
        <p:blipFill rotWithShape="1">
          <a:blip r:embed="rId4">
            <a:alphaModFix/>
          </a:blip>
          <a:srcRect b="0" l="0" r="0" t="0"/>
          <a:stretch/>
        </p:blipFill>
        <p:spPr>
          <a:xfrm rot="-233340">
            <a:off x="5138374" y="599839"/>
            <a:ext cx="1610331" cy="2025114"/>
          </a:xfrm>
          <a:prstGeom prst="rect">
            <a:avLst/>
          </a:prstGeom>
          <a:noFill/>
          <a:ln>
            <a:noFill/>
          </a:ln>
        </p:spPr>
      </p:pic>
      <p:pic>
        <p:nvPicPr>
          <p:cNvPr descr="pictureStamp-Frame.png" id="36" name="Shape 36"/>
          <p:cNvPicPr preferRelativeResize="0"/>
          <p:nvPr/>
        </p:nvPicPr>
        <p:blipFill rotWithShape="1">
          <a:blip r:embed="rId4">
            <a:alphaModFix/>
          </a:blip>
          <a:srcRect b="0" l="0" r="0" t="0"/>
          <a:stretch/>
        </p:blipFill>
        <p:spPr>
          <a:xfrm rot="-270224">
            <a:off x="2072771" y="555385"/>
            <a:ext cx="1610332" cy="2025115"/>
          </a:xfrm>
          <a:prstGeom prst="rect">
            <a:avLst/>
          </a:prstGeom>
          <a:noFill/>
          <a:ln>
            <a:noFill/>
          </a:ln>
        </p:spPr>
      </p:pic>
      <p:sp>
        <p:nvSpPr>
          <p:cNvPr id="37" name="Shape 37"/>
          <p:cNvSpPr/>
          <p:nvPr>
            <p:ph idx="2" type="pic"/>
          </p:nvPr>
        </p:nvSpPr>
        <p:spPr>
          <a:xfrm rot="-345366">
            <a:off x="2256146" y="735838"/>
            <a:ext cx="1243584" cy="1664208"/>
          </a:xfrm>
          <a:prstGeom prst="rect">
            <a:avLst/>
          </a:prstGeom>
          <a:solidFill>
            <a:srgbClr val="ECECEC"/>
          </a:solidFill>
          <a:ln>
            <a:noFill/>
          </a:ln>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2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38" name="Shape 38"/>
          <p:cNvSpPr/>
          <p:nvPr>
            <p:ph idx="3" type="pic"/>
          </p:nvPr>
        </p:nvSpPr>
        <p:spPr>
          <a:xfrm rot="-284352">
            <a:off x="5321747" y="780292"/>
            <a:ext cx="1243583" cy="1664207"/>
          </a:xfrm>
          <a:prstGeom prst="rect">
            <a:avLst/>
          </a:prstGeom>
          <a:solidFill>
            <a:srgbClr val="ECECEC"/>
          </a:solidFill>
          <a:ln>
            <a:noFill/>
          </a:ln>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2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pic>
        <p:nvPicPr>
          <p:cNvPr descr="pictureStamp-Frame.png" id="39" name="Shape 39"/>
          <p:cNvPicPr preferRelativeResize="0"/>
          <p:nvPr/>
        </p:nvPicPr>
        <p:blipFill rotWithShape="1">
          <a:blip r:embed="rId4">
            <a:alphaModFix/>
          </a:blip>
          <a:srcRect b="0" l="0" r="0" t="0"/>
          <a:stretch/>
        </p:blipFill>
        <p:spPr>
          <a:xfrm rot="151790">
            <a:off x="3591962" y="936015"/>
            <a:ext cx="1610331" cy="2025114"/>
          </a:xfrm>
          <a:prstGeom prst="rect">
            <a:avLst/>
          </a:prstGeom>
          <a:noFill/>
          <a:ln>
            <a:noFill/>
          </a:ln>
        </p:spPr>
      </p:pic>
      <p:sp>
        <p:nvSpPr>
          <p:cNvPr id="40" name="Shape 40"/>
          <p:cNvSpPr/>
          <p:nvPr>
            <p:ph idx="4" type="pic"/>
          </p:nvPr>
        </p:nvSpPr>
        <p:spPr>
          <a:xfrm rot="100778">
            <a:off x="3775336" y="1116467"/>
            <a:ext cx="1243583" cy="1664208"/>
          </a:xfrm>
          <a:prstGeom prst="rect">
            <a:avLst/>
          </a:prstGeom>
          <a:solidFill>
            <a:srgbClr val="ECECEC"/>
          </a:solidFill>
          <a:ln>
            <a:noFill/>
          </a:ln>
        </p:spPr>
        <p:txBody>
          <a:bodyPr anchorCtr="0" anchor="t" bIns="91425" lIns="91425" rIns="91425" tIns="91425"/>
          <a:lstStyle>
            <a:lvl1pPr indent="0" lvl="0" marL="0" marR="0" rtl="0" algn="l">
              <a:spcBef>
                <a:spcPts val="0"/>
              </a:spcBef>
              <a:spcAft>
                <a:spcPts val="2000"/>
              </a:spcAft>
              <a:buClr>
                <a:schemeClr val="dk1"/>
              </a:buClr>
              <a:buFont typeface="Noto Sans Symbols"/>
              <a:buNone/>
              <a:defRPr b="0" i="0" sz="12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28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24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20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20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20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41" name="Shape 41"/>
        <p:cNvGrpSpPr/>
        <p:nvPr/>
      </p:nvGrpSpPr>
      <p:grpSpPr>
        <a:xfrm>
          <a:off x="0" y="0"/>
          <a:ext cx="0" cy="0"/>
          <a:chOff x="0" y="0"/>
          <a:chExt cx="0" cy="0"/>
        </a:xfrm>
      </p:grpSpPr>
      <p:sp>
        <p:nvSpPr>
          <p:cNvPr id="42" name="Shape 42"/>
          <p:cNvSpPr txBox="1"/>
          <p:nvPr>
            <p:ph type="title"/>
          </p:nvPr>
        </p:nvSpPr>
        <p:spPr>
          <a:xfrm>
            <a:off x="571500" y="1282700"/>
            <a:ext cx="8001000" cy="1917700"/>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56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571500" y="3644153"/>
            <a:ext cx="8001000" cy="833718"/>
          </a:xfrm>
          <a:prstGeom prst="rect">
            <a:avLst/>
          </a:prstGeom>
          <a:noFill/>
          <a:ln>
            <a:noFill/>
          </a:ln>
        </p:spPr>
        <p:txBody>
          <a:bodyPr anchorCtr="0" anchor="t" bIns="91425" lIns="91425" rIns="91425" tIns="91425"/>
          <a:lstStyle>
            <a:lvl1pPr indent="0" lvl="0" marL="0" marR="0" rtl="0" algn="ctr">
              <a:spcBef>
                <a:spcPts val="0"/>
              </a:spcBef>
              <a:spcAft>
                <a:spcPts val="0"/>
              </a:spcAft>
              <a:buClr>
                <a:schemeClr val="dk1"/>
              </a:buClr>
              <a:buFont typeface="Noto Sans Symbols"/>
              <a:buNone/>
              <a:defRPr b="0" i="0" sz="20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1800" u="none" cap="none" strike="noStrike">
                <a:solidFill>
                  <a:srgbClr val="888888"/>
                </a:solidFill>
                <a:latin typeface="Lustria"/>
                <a:ea typeface="Lustria"/>
                <a:cs typeface="Lustria"/>
                <a:sym typeface="Lustria"/>
              </a:defRPr>
            </a:lvl2pPr>
            <a:lvl3pPr indent="0" lvl="2" marL="914400" marR="0" rtl="0" algn="l">
              <a:spcBef>
                <a:spcPts val="0"/>
              </a:spcBef>
              <a:spcAft>
                <a:spcPts val="1000"/>
              </a:spcAft>
              <a:buClr>
                <a:srgbClr val="888888"/>
              </a:buClr>
              <a:buFont typeface="Noto Sans Symbols"/>
              <a:buNone/>
              <a:defRPr b="0" i="0" sz="1600" u="none" cap="none" strike="noStrike">
                <a:solidFill>
                  <a:srgbClr val="888888"/>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1400" u="none" cap="none" strike="noStrike">
                <a:solidFill>
                  <a:srgbClr val="888888"/>
                </a:solidFill>
                <a:latin typeface="Lustria"/>
                <a:ea typeface="Lustria"/>
                <a:cs typeface="Lustria"/>
                <a:sym typeface="Lustria"/>
              </a:defRPr>
            </a:lvl4pPr>
            <a:lvl5pPr indent="0" lvl="4" marL="1828800" marR="0" rtl="0" algn="l">
              <a:spcBef>
                <a:spcPts val="0"/>
              </a:spcBef>
              <a:spcAft>
                <a:spcPts val="1000"/>
              </a:spcAft>
              <a:buClr>
                <a:srgbClr val="888888"/>
              </a:buClr>
              <a:buFont typeface="Noto Sans Symbols"/>
              <a:buNone/>
              <a:defRPr b="0" i="0" sz="1400" u="none" cap="none" strike="noStrike">
                <a:solidFill>
                  <a:srgbClr val="888888"/>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1400" u="none" cap="none" strike="noStrike">
                <a:solidFill>
                  <a:srgbClr val="888888"/>
                </a:solidFill>
                <a:latin typeface="Lustria"/>
                <a:ea typeface="Lustria"/>
                <a:cs typeface="Lustria"/>
                <a:sym typeface="Lustria"/>
              </a:defRPr>
            </a:lvl6pPr>
            <a:lvl7pPr indent="0" lvl="6" marL="2743200" marR="0" rtl="0" algn="l">
              <a:spcBef>
                <a:spcPts val="0"/>
              </a:spcBef>
              <a:spcAft>
                <a:spcPts val="600"/>
              </a:spcAft>
              <a:buClr>
                <a:srgbClr val="888888"/>
              </a:buClr>
              <a:buFont typeface="Noto Sans Symbols"/>
              <a:buNone/>
              <a:defRPr b="0" i="0" sz="1400" u="none" cap="none" strike="noStrike">
                <a:solidFill>
                  <a:srgbClr val="888888"/>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1400" u="none" cap="none" strike="noStrike">
                <a:solidFill>
                  <a:srgbClr val="888888"/>
                </a:solidFill>
                <a:latin typeface="Lustria"/>
                <a:ea typeface="Lustria"/>
                <a:cs typeface="Lustria"/>
                <a:sym typeface="Lustria"/>
              </a:defRPr>
            </a:lvl8pPr>
            <a:lvl9pPr indent="0" lvl="8" marL="3657600" marR="0" rtl="0" algn="l">
              <a:spcBef>
                <a:spcPts val="0"/>
              </a:spcBef>
              <a:spcAft>
                <a:spcPts val="600"/>
              </a:spcAft>
              <a:buClr>
                <a:srgbClr val="888888"/>
              </a:buClr>
              <a:buFont typeface="Noto Sans Symbols"/>
              <a:buNone/>
              <a:defRPr b="0" i="0" sz="1400" u="none" cap="none" strike="noStrike">
                <a:solidFill>
                  <a:srgbClr val="888888"/>
                </a:solidFill>
                <a:latin typeface="Lustria"/>
                <a:ea typeface="Lustria"/>
                <a:cs typeface="Lustria"/>
                <a:sym typeface="Lustria"/>
              </a:defRPr>
            </a:lvl9pPr>
          </a:lstStyle>
          <a:p/>
        </p:txBody>
      </p:sp>
      <p:sp>
        <p:nvSpPr>
          <p:cNvPr id="44" name="Shape 44"/>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45" name="Shape 45"/>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46" name="Shape 46"/>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tandardRule.png" id="47" name="Shape 47"/>
          <p:cNvPicPr preferRelativeResize="0"/>
          <p:nvPr/>
        </p:nvPicPr>
        <p:blipFill rotWithShape="1">
          <a:blip r:embed="rId2">
            <a:alphaModFix/>
          </a:blip>
          <a:srcRect b="0" l="0" r="0" t="0"/>
          <a:stretch/>
        </p:blipFill>
        <p:spPr>
          <a:xfrm>
            <a:off x="2705100" y="33528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48" name="Shape 48"/>
        <p:cNvGrpSpPr/>
        <p:nvPr/>
      </p:nvGrpSpPr>
      <p:grpSpPr>
        <a:xfrm>
          <a:off x="0" y="0"/>
          <a:ext cx="0" cy="0"/>
          <a:chOff x="0" y="0"/>
          <a:chExt cx="0" cy="0"/>
        </a:xfrm>
      </p:grpSpPr>
      <p:sp>
        <p:nvSpPr>
          <p:cNvPr id="49" name="Shape 49"/>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0" name="Shape 50"/>
          <p:cNvSpPr txBox="1"/>
          <p:nvPr>
            <p:ph idx="1" type="body"/>
          </p:nvPr>
        </p:nvSpPr>
        <p:spPr>
          <a:xfrm>
            <a:off x="571500" y="1936750"/>
            <a:ext cx="3749040" cy="4102100"/>
          </a:xfrm>
          <a:prstGeom prst="rect">
            <a:avLst/>
          </a:prstGeom>
          <a:noFill/>
          <a:ln>
            <a:noFill/>
          </a:ln>
        </p:spPr>
        <p:txBody>
          <a:bodyPr anchorCtr="0" anchor="t" bIns="91425" lIns="91425" rIns="91425" tIns="91425"/>
          <a:lstStyle>
            <a:lvl1pPr indent="-330200" lvl="0" marL="457200" marR="0" rtl="0" algn="l">
              <a:spcBef>
                <a:spcPts val="0"/>
              </a:spcBef>
              <a:spcAft>
                <a:spcPts val="16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1pPr>
            <a:lvl2pPr indent="-342900" lvl="1" marL="9144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47663" lvl="5"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47663" lvl="7"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3" lvl="8"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51" name="Shape 51"/>
          <p:cNvSpPr txBox="1"/>
          <p:nvPr>
            <p:ph idx="2" type="body"/>
          </p:nvPr>
        </p:nvSpPr>
        <p:spPr>
          <a:xfrm>
            <a:off x="4823460" y="1936750"/>
            <a:ext cx="3749040" cy="4102100"/>
          </a:xfrm>
          <a:prstGeom prst="rect">
            <a:avLst/>
          </a:prstGeom>
          <a:noFill/>
          <a:ln>
            <a:noFill/>
          </a:ln>
        </p:spPr>
        <p:txBody>
          <a:bodyPr anchorCtr="0" anchor="t" bIns="91425" lIns="91425" rIns="91425" tIns="91425"/>
          <a:lstStyle>
            <a:lvl1pPr indent="-330200" lvl="0" marL="457200" marR="0" rtl="0" algn="l">
              <a:spcBef>
                <a:spcPts val="0"/>
              </a:spcBef>
              <a:spcAft>
                <a:spcPts val="16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1pPr>
            <a:lvl2pPr indent="-342900" lvl="1" marL="9144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47663" lvl="5"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47663" lvl="7"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3" lvl="8"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52" name="Shape 52"/>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53" name="Shape 53"/>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54" name="Shape 54"/>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tandardRule.png" id="55" name="Shape 55"/>
          <p:cNvPicPr preferRelativeResize="0"/>
          <p:nvPr/>
        </p:nvPicPr>
        <p:blipFill rotWithShape="1">
          <a:blip r:embed="rId2">
            <a:alphaModFix/>
          </a:blip>
          <a:srcRect b="0" l="0" r="0" t="0"/>
          <a:stretch/>
        </p:blipFill>
        <p:spPr>
          <a:xfrm>
            <a:off x="2705100" y="15240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56" name="Shape 56"/>
        <p:cNvGrpSpPr/>
        <p:nvPr/>
      </p:nvGrpSpPr>
      <p:grpSpPr>
        <a:xfrm>
          <a:off x="0" y="0"/>
          <a:ext cx="0" cy="0"/>
          <a:chOff x="0" y="0"/>
          <a:chExt cx="0" cy="0"/>
        </a:xfrm>
      </p:grpSpPr>
      <p:sp>
        <p:nvSpPr>
          <p:cNvPr id="57" name="Shape 57"/>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571500" y="1874838"/>
            <a:ext cx="3749040" cy="639762"/>
          </a:xfrm>
          <a:prstGeom prst="rect">
            <a:avLst/>
          </a:prstGeom>
          <a:noFill/>
          <a:ln>
            <a:noFill/>
          </a:ln>
        </p:spPr>
        <p:txBody>
          <a:bodyPr anchorCtr="0" anchor="ctr" bIns="91425" lIns="91425" rIns="91425" tIns="91425"/>
          <a:lstStyle>
            <a:lvl1pPr indent="0" lvl="0" marL="0" marR="0" rtl="0" algn="ctr">
              <a:spcBef>
                <a:spcPts val="0"/>
              </a:spcBef>
              <a:spcAft>
                <a:spcPts val="0"/>
              </a:spcAft>
              <a:buClr>
                <a:schemeClr val="dk1"/>
              </a:buClr>
              <a:buFont typeface="Noto Sans Symbols"/>
              <a:buNone/>
              <a:defRPr b="0" i="0" sz="24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1" i="0" sz="20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1" i="0" sz="18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1" i="0" sz="16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1" i="0" sz="16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1" i="0" sz="16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1" i="0" sz="16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1" i="0" sz="16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1" i="0" sz="1600" u="none" cap="none" strike="noStrike">
                <a:solidFill>
                  <a:schemeClr val="dk1"/>
                </a:solidFill>
                <a:latin typeface="Lustria"/>
                <a:ea typeface="Lustria"/>
                <a:cs typeface="Lustria"/>
                <a:sym typeface="Lustria"/>
              </a:defRPr>
            </a:lvl9pPr>
          </a:lstStyle>
          <a:p/>
        </p:txBody>
      </p:sp>
      <p:sp>
        <p:nvSpPr>
          <p:cNvPr id="59" name="Shape 59"/>
          <p:cNvSpPr txBox="1"/>
          <p:nvPr>
            <p:ph idx="2" type="body"/>
          </p:nvPr>
        </p:nvSpPr>
        <p:spPr>
          <a:xfrm>
            <a:off x="571500" y="2590800"/>
            <a:ext cx="3749040" cy="3448050"/>
          </a:xfrm>
          <a:prstGeom prst="rect">
            <a:avLst/>
          </a:prstGeom>
          <a:noFill/>
          <a:ln>
            <a:noFill/>
          </a:ln>
        </p:spPr>
        <p:txBody>
          <a:bodyPr anchorCtr="0" anchor="t" bIns="91425" lIns="91425" rIns="91425" tIns="91425"/>
          <a:lstStyle>
            <a:lvl1pPr indent="-342900" lvl="0" marL="457200" marR="0" rtl="0" algn="l">
              <a:spcBef>
                <a:spcPts val="0"/>
              </a:spcBef>
              <a:spcAft>
                <a:spcPts val="14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1pPr>
            <a:lvl2pPr indent="-342900" lvl="1" marL="9144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47663" lvl="5"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47663" lvl="7"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3" lvl="8"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60" name="Shape 60"/>
          <p:cNvSpPr txBox="1"/>
          <p:nvPr>
            <p:ph idx="3" type="body"/>
          </p:nvPr>
        </p:nvSpPr>
        <p:spPr>
          <a:xfrm>
            <a:off x="4823460" y="1874838"/>
            <a:ext cx="3749040" cy="639762"/>
          </a:xfrm>
          <a:prstGeom prst="rect">
            <a:avLst/>
          </a:prstGeom>
          <a:noFill/>
          <a:ln>
            <a:noFill/>
          </a:ln>
        </p:spPr>
        <p:txBody>
          <a:bodyPr anchorCtr="0" anchor="ctr" bIns="91425" lIns="91425" rIns="91425" tIns="91425"/>
          <a:lstStyle>
            <a:lvl1pPr indent="0" lvl="0" marL="0" marR="0" rtl="0" algn="ctr">
              <a:spcBef>
                <a:spcPts val="0"/>
              </a:spcBef>
              <a:spcAft>
                <a:spcPts val="0"/>
              </a:spcAft>
              <a:buClr>
                <a:schemeClr val="dk1"/>
              </a:buClr>
              <a:buFont typeface="Noto Sans Symbols"/>
              <a:buNone/>
              <a:defRPr b="0" i="0" sz="24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1" i="0" sz="20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1" i="0" sz="18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1" i="0" sz="16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1" i="0" sz="16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1" i="0" sz="16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1" i="0" sz="16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1" i="0" sz="16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1" i="0" sz="1600" u="none" cap="none" strike="noStrike">
                <a:solidFill>
                  <a:schemeClr val="dk1"/>
                </a:solidFill>
                <a:latin typeface="Lustria"/>
                <a:ea typeface="Lustria"/>
                <a:cs typeface="Lustria"/>
                <a:sym typeface="Lustria"/>
              </a:defRPr>
            </a:lvl9pPr>
          </a:lstStyle>
          <a:p/>
        </p:txBody>
      </p:sp>
      <p:sp>
        <p:nvSpPr>
          <p:cNvPr id="61" name="Shape 61"/>
          <p:cNvSpPr txBox="1"/>
          <p:nvPr>
            <p:ph idx="4" type="body"/>
          </p:nvPr>
        </p:nvSpPr>
        <p:spPr>
          <a:xfrm>
            <a:off x="4823460" y="2590800"/>
            <a:ext cx="3749040" cy="3448050"/>
          </a:xfrm>
          <a:prstGeom prst="rect">
            <a:avLst/>
          </a:prstGeom>
          <a:noFill/>
          <a:ln>
            <a:noFill/>
          </a:ln>
        </p:spPr>
        <p:txBody>
          <a:bodyPr anchorCtr="0" anchor="t" bIns="91425" lIns="91425" rIns="91425" tIns="91425"/>
          <a:lstStyle>
            <a:lvl1pPr indent="-342900" lvl="0" marL="457200" marR="0" rtl="0" algn="l">
              <a:spcBef>
                <a:spcPts val="0"/>
              </a:spcBef>
              <a:spcAft>
                <a:spcPts val="14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1pPr>
            <a:lvl2pPr indent="-342900" lvl="1" marL="9144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47663" lvl="5"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47663" lvl="7" marL="2290763"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3" lvl="8" marL="22907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62" name="Shape 62"/>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63" name="Shape 63"/>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64" name="Shape 64"/>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tandardRule.png" id="65" name="Shape 65"/>
          <p:cNvPicPr preferRelativeResize="0"/>
          <p:nvPr/>
        </p:nvPicPr>
        <p:blipFill rotWithShape="1">
          <a:blip r:embed="rId2">
            <a:alphaModFix/>
          </a:blip>
          <a:srcRect b="0" l="0" r="0" t="0"/>
          <a:stretch/>
        </p:blipFill>
        <p:spPr>
          <a:xfrm>
            <a:off x="2705100" y="1524000"/>
            <a:ext cx="3733800" cy="152399"/>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66" name="Shape 66"/>
        <p:cNvGrpSpPr/>
        <p:nvPr/>
      </p:nvGrpSpPr>
      <p:grpSpPr>
        <a:xfrm>
          <a:off x="0" y="0"/>
          <a:ext cx="0" cy="0"/>
          <a:chOff x="0" y="0"/>
          <a:chExt cx="0" cy="0"/>
        </a:xfrm>
      </p:grpSpPr>
      <p:sp>
        <p:nvSpPr>
          <p:cNvPr id="67" name="Shape 67"/>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69" name="Shape 69"/>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70" name="Shape 70"/>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71" name="Shape 71"/>
        <p:cNvGrpSpPr/>
        <p:nvPr/>
      </p:nvGrpSpPr>
      <p:grpSpPr>
        <a:xfrm>
          <a:off x="0" y="0"/>
          <a:ext cx="0" cy="0"/>
          <a:chOff x="0" y="0"/>
          <a:chExt cx="0" cy="0"/>
        </a:xfrm>
      </p:grpSpPr>
      <p:sp>
        <p:nvSpPr>
          <p:cNvPr id="72" name="Shape 72"/>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73" name="Shape 73"/>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74" name="Shape 74"/>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75" name="Shape 75"/>
        <p:cNvGrpSpPr/>
        <p:nvPr/>
      </p:nvGrpSpPr>
      <p:grpSpPr>
        <a:xfrm>
          <a:off x="0" y="0"/>
          <a:ext cx="0" cy="0"/>
          <a:chOff x="0" y="0"/>
          <a:chExt cx="0" cy="0"/>
        </a:xfrm>
      </p:grpSpPr>
      <p:sp>
        <p:nvSpPr>
          <p:cNvPr id="76" name="Shape 76"/>
          <p:cNvSpPr txBox="1"/>
          <p:nvPr>
            <p:ph type="title"/>
          </p:nvPr>
        </p:nvSpPr>
        <p:spPr>
          <a:xfrm>
            <a:off x="596152" y="443752"/>
            <a:ext cx="3749040" cy="1707776"/>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Lustria"/>
              <a:buNone/>
              <a:defRPr b="0" i="0" sz="36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4827494" y="430306"/>
            <a:ext cx="3749040" cy="5608544"/>
          </a:xfrm>
          <a:prstGeom prst="rect">
            <a:avLst/>
          </a:prstGeom>
          <a:noFill/>
          <a:ln>
            <a:noFill/>
          </a:ln>
        </p:spPr>
        <p:txBody>
          <a:bodyPr anchorCtr="0" anchor="t" bIns="91425" lIns="91425" rIns="91425" tIns="91425"/>
          <a:lstStyle>
            <a:lvl1pPr indent="-304800" lvl="0" marL="457200" marR="0" rtl="0" algn="l">
              <a:spcBef>
                <a:spcPts val="0"/>
              </a:spcBef>
              <a:spcAft>
                <a:spcPts val="2000"/>
              </a:spcAft>
              <a:buClr>
                <a:schemeClr val="dk1"/>
              </a:buClr>
              <a:buSzPct val="100000"/>
              <a:buFont typeface="Noto Sans Symbols"/>
              <a:buChar char="✦"/>
              <a:defRPr b="0" i="0" sz="2400" u="none" cap="none" strike="noStrike">
                <a:solidFill>
                  <a:schemeClr val="dk1"/>
                </a:solidFill>
                <a:latin typeface="Lustria"/>
                <a:ea typeface="Lustria"/>
                <a:cs typeface="Lustria"/>
                <a:sym typeface="Lustria"/>
              </a:defRPr>
            </a:lvl1pPr>
            <a:lvl2pPr indent="-317500" lvl="1" marL="914400" marR="0" rtl="0" algn="l">
              <a:spcBef>
                <a:spcPts val="0"/>
              </a:spcBef>
              <a:spcAft>
                <a:spcPts val="1000"/>
              </a:spcAft>
              <a:buClr>
                <a:schemeClr val="lt2"/>
              </a:buClr>
              <a:buSzPct val="100000"/>
              <a:buFont typeface="Noto Sans Symbols"/>
              <a:buChar char="✦"/>
              <a:defRPr b="0" i="0" sz="2200" u="none" cap="none" strike="noStrike">
                <a:solidFill>
                  <a:schemeClr val="dk1"/>
                </a:solidFill>
                <a:latin typeface="Lustria"/>
                <a:ea typeface="Lustria"/>
                <a:cs typeface="Lustria"/>
                <a:sym typeface="Lustria"/>
              </a:defRPr>
            </a:lvl2pPr>
            <a:lvl3pPr indent="-330200" lvl="2" marL="1371600" marR="0" rtl="0" algn="l">
              <a:spcBef>
                <a:spcPts val="0"/>
              </a:spcBef>
              <a:spcAft>
                <a:spcPts val="10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34963" lvl="5" marL="2290763" marR="0" rtl="0" algn="l">
              <a:spcBef>
                <a:spcPts val="0"/>
              </a:spcBef>
              <a:spcAft>
                <a:spcPts val="600"/>
              </a:spcAft>
              <a:buClr>
                <a:schemeClr val="lt2"/>
              </a:buClr>
              <a:buSzPct val="100000"/>
              <a:buFont typeface="Noto Sans Symbols"/>
              <a:buChar char="✦"/>
              <a:defRPr b="0" i="0" sz="2000" u="none" cap="none" strike="noStrike">
                <a:solidFill>
                  <a:schemeClr val="dk1"/>
                </a:solidFill>
                <a:latin typeface="Lustria"/>
                <a:ea typeface="Lustria"/>
                <a:cs typeface="Lustria"/>
                <a:sym typeface="Lustria"/>
              </a:defRPr>
            </a:lvl6pPr>
            <a:lvl7pPr indent="-334963" lvl="6" marL="2290763" marR="0" rtl="0" algn="l">
              <a:spcBef>
                <a:spcPts val="0"/>
              </a:spcBef>
              <a:spcAft>
                <a:spcPts val="6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7pPr>
            <a:lvl8pPr indent="-334963" lvl="7" marL="2290763" marR="0" rtl="0" algn="l">
              <a:spcBef>
                <a:spcPts val="0"/>
              </a:spcBef>
              <a:spcAft>
                <a:spcPts val="600"/>
              </a:spcAft>
              <a:buClr>
                <a:schemeClr val="lt2"/>
              </a:buClr>
              <a:buSzPct val="100000"/>
              <a:buFont typeface="Noto Sans Symbols"/>
              <a:buChar char="✦"/>
              <a:defRPr b="0" i="0" sz="2000" u="none" cap="none" strike="noStrike">
                <a:solidFill>
                  <a:schemeClr val="dk1"/>
                </a:solidFill>
                <a:latin typeface="Lustria"/>
                <a:ea typeface="Lustria"/>
                <a:cs typeface="Lustria"/>
                <a:sym typeface="Lustria"/>
              </a:defRPr>
            </a:lvl8pPr>
            <a:lvl9pPr indent="-334963" lvl="8" marL="2290763" marR="0" rtl="0" algn="l">
              <a:spcBef>
                <a:spcPts val="0"/>
              </a:spcBef>
              <a:spcAft>
                <a:spcPts val="6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9pPr>
          </a:lstStyle>
          <a:p/>
        </p:txBody>
      </p:sp>
      <p:sp>
        <p:nvSpPr>
          <p:cNvPr id="78" name="Shape 78"/>
          <p:cNvSpPr txBox="1"/>
          <p:nvPr>
            <p:ph idx="2" type="body"/>
          </p:nvPr>
        </p:nvSpPr>
        <p:spPr>
          <a:xfrm>
            <a:off x="596152" y="2554940"/>
            <a:ext cx="3749040" cy="3146613"/>
          </a:xfrm>
          <a:prstGeom prst="rect">
            <a:avLst/>
          </a:prstGeom>
          <a:noFill/>
          <a:ln>
            <a:noFill/>
          </a:ln>
        </p:spPr>
        <p:txBody>
          <a:bodyPr anchorCtr="0" anchor="t" bIns="91425" lIns="91425" rIns="91425" tIns="91425"/>
          <a:lstStyle>
            <a:lvl1pPr indent="0" lvl="0" marL="0" marR="0" rtl="0" algn="ctr">
              <a:spcBef>
                <a:spcPts val="0"/>
              </a:spcBef>
              <a:spcAft>
                <a:spcPts val="1000"/>
              </a:spcAft>
              <a:buClr>
                <a:schemeClr val="dk1"/>
              </a:buClr>
              <a:buFont typeface="Noto Sans Symbols"/>
              <a:buNone/>
              <a:defRPr b="0" i="0" sz="1800" u="none" cap="none" strike="noStrike">
                <a:solidFill>
                  <a:schemeClr val="dk1"/>
                </a:solidFill>
                <a:latin typeface="Lustria"/>
                <a:ea typeface="Lustria"/>
                <a:cs typeface="Lustria"/>
                <a:sym typeface="Lustria"/>
              </a:defRPr>
            </a:lvl1pPr>
            <a:lvl2pPr indent="0" lvl="1" marL="457200" marR="0" rtl="0" algn="l">
              <a:spcBef>
                <a:spcPts val="0"/>
              </a:spcBef>
              <a:spcAft>
                <a:spcPts val="1000"/>
              </a:spcAft>
              <a:buClr>
                <a:schemeClr val="lt2"/>
              </a:buClr>
              <a:buFont typeface="Noto Sans Symbols"/>
              <a:buNone/>
              <a:defRPr b="0" i="0" sz="1200" u="none" cap="none" strike="noStrike">
                <a:solidFill>
                  <a:schemeClr val="dk1"/>
                </a:solidFill>
                <a:latin typeface="Lustria"/>
                <a:ea typeface="Lustria"/>
                <a:cs typeface="Lustria"/>
                <a:sym typeface="Lustria"/>
              </a:defRPr>
            </a:lvl2pPr>
            <a:lvl3pPr indent="0" lvl="2" marL="914400" marR="0" rtl="0" algn="l">
              <a:spcBef>
                <a:spcPts val="0"/>
              </a:spcBef>
              <a:spcAft>
                <a:spcPts val="1000"/>
              </a:spcAft>
              <a:buClr>
                <a:schemeClr val="dk1"/>
              </a:buClr>
              <a:buFont typeface="Noto Sans Symbols"/>
              <a:buNone/>
              <a:defRPr b="0" i="0" sz="1000" u="none" cap="none" strike="noStrike">
                <a:solidFill>
                  <a:schemeClr val="dk1"/>
                </a:solidFill>
                <a:latin typeface="Lustria"/>
                <a:ea typeface="Lustria"/>
                <a:cs typeface="Lustria"/>
                <a:sym typeface="Lustria"/>
              </a:defRPr>
            </a:lvl3pPr>
            <a:lvl4pPr indent="0" lvl="3" marL="1371600" marR="0" rtl="0" algn="l">
              <a:spcBef>
                <a:spcPts val="0"/>
              </a:spcBef>
              <a:spcAft>
                <a:spcPts val="1000"/>
              </a:spcAft>
              <a:buClr>
                <a:schemeClr val="lt2"/>
              </a:buClr>
              <a:buFont typeface="Noto Sans Symbols"/>
              <a:buNone/>
              <a:defRPr b="0" i="0" sz="900" u="none" cap="none" strike="noStrike">
                <a:solidFill>
                  <a:schemeClr val="dk1"/>
                </a:solidFill>
                <a:latin typeface="Lustria"/>
                <a:ea typeface="Lustria"/>
                <a:cs typeface="Lustria"/>
                <a:sym typeface="Lustria"/>
              </a:defRPr>
            </a:lvl4pPr>
            <a:lvl5pPr indent="0" lvl="4" marL="1828800" marR="0" rtl="0" algn="l">
              <a:spcBef>
                <a:spcPts val="0"/>
              </a:spcBef>
              <a:spcAft>
                <a:spcPts val="1000"/>
              </a:spcAft>
              <a:buClr>
                <a:schemeClr val="dk1"/>
              </a:buClr>
              <a:buFont typeface="Noto Sans Symbols"/>
              <a:buNone/>
              <a:defRPr b="0" i="0" sz="900" u="none" cap="none" strike="noStrike">
                <a:solidFill>
                  <a:schemeClr val="dk1"/>
                </a:solidFill>
                <a:latin typeface="Lustria"/>
                <a:ea typeface="Lustria"/>
                <a:cs typeface="Lustria"/>
                <a:sym typeface="Lustria"/>
              </a:defRPr>
            </a:lvl5pPr>
            <a:lvl6pPr indent="0" lvl="5" marL="22860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6pPr>
            <a:lvl7pPr indent="0" lvl="6" marL="27432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7pPr>
            <a:lvl8pPr indent="0" lvl="7" marL="3200400" marR="0" rtl="0" algn="l">
              <a:spcBef>
                <a:spcPts val="0"/>
              </a:spcBef>
              <a:spcAft>
                <a:spcPts val="600"/>
              </a:spcAft>
              <a:buClr>
                <a:schemeClr val="lt2"/>
              </a:buClr>
              <a:buFont typeface="Noto Sans Symbols"/>
              <a:buNone/>
              <a:defRPr b="0" i="0" sz="900" u="none" cap="none" strike="noStrike">
                <a:solidFill>
                  <a:schemeClr val="dk1"/>
                </a:solidFill>
                <a:latin typeface="Lustria"/>
                <a:ea typeface="Lustria"/>
                <a:cs typeface="Lustria"/>
                <a:sym typeface="Lustria"/>
              </a:defRPr>
            </a:lvl8pPr>
            <a:lvl9pPr indent="0" lvl="8" marL="3657600" marR="0" rtl="0" algn="l">
              <a:spcBef>
                <a:spcPts val="0"/>
              </a:spcBef>
              <a:spcAft>
                <a:spcPts val="600"/>
              </a:spcAft>
              <a:buClr>
                <a:schemeClr val="dk1"/>
              </a:buClr>
              <a:buFont typeface="Noto Sans Symbols"/>
              <a:buNone/>
              <a:defRPr b="0" i="0" sz="900" u="none" cap="none" strike="noStrike">
                <a:solidFill>
                  <a:schemeClr val="dk1"/>
                </a:solidFill>
                <a:latin typeface="Lustria"/>
                <a:ea typeface="Lustria"/>
                <a:cs typeface="Lustria"/>
                <a:sym typeface="Lustria"/>
              </a:defRPr>
            </a:lvl9pPr>
          </a:lstStyle>
          <a:p/>
        </p:txBody>
      </p:sp>
      <p:sp>
        <p:nvSpPr>
          <p:cNvPr id="79" name="Shape 79"/>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80" name="Shape 80"/>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81" name="Shape 81"/>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ca-ES" sz="1200">
                <a:solidFill>
                  <a:schemeClr val="lt2"/>
                </a:solidFill>
                <a:latin typeface="Lustria"/>
                <a:ea typeface="Lustria"/>
                <a:cs typeface="Lustria"/>
                <a:sym typeface="Lustria"/>
              </a:rPr>
              <a:t>‹#›</a:t>
            </a:fld>
          </a:p>
        </p:txBody>
      </p:sp>
      <p:pic>
        <p:nvPicPr>
          <p:cNvPr descr="shortRule.png" id="82" name="Shape 82"/>
          <p:cNvPicPr preferRelativeResize="0"/>
          <p:nvPr/>
        </p:nvPicPr>
        <p:blipFill rotWithShape="1">
          <a:blip r:embed="rId2">
            <a:alphaModFix/>
          </a:blip>
          <a:srcRect b="0" l="0" r="0" t="0"/>
          <a:stretch/>
        </p:blipFill>
        <p:spPr>
          <a:xfrm>
            <a:off x="1222898" y="2305608"/>
            <a:ext cx="2495549" cy="95250"/>
          </a:xfrm>
          <a:prstGeom prst="rect">
            <a:avLst/>
          </a:prstGeom>
          <a:noFill/>
          <a:ln>
            <a:noFill/>
          </a:ln>
          <a:effectLst>
            <a:outerShdw blurRad="25399"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DF8E"/>
            </a:gs>
            <a:gs pos="40000">
              <a:srgbClr val="FFF19F"/>
            </a:gs>
            <a:gs pos="100000">
              <a:srgbClr val="A06F00"/>
            </a:gs>
          </a:gsLst>
          <a:path path="circle">
            <a:fillToRect b="50%" l="50%" r="50%" t="50%"/>
          </a:path>
          <a:tileRect/>
        </a:gradFill>
      </p:bgPr>
    </p:bg>
    <p:spTree>
      <p:nvGrpSpPr>
        <p:cNvPr id="5" name="Shape 5"/>
        <p:cNvGrpSpPr/>
        <p:nvPr/>
      </p:nvGrpSpPr>
      <p:grpSpPr>
        <a:xfrm>
          <a:off x="0" y="0"/>
          <a:ext cx="0" cy="0"/>
          <a:chOff x="0" y="0"/>
          <a:chExt cx="0" cy="0"/>
        </a:xfrm>
      </p:grpSpPr>
      <p:pic>
        <p:nvPicPr>
          <p:cNvPr descr="TextPageOverlay.png" id="6" name="Shape 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Shape 7"/>
          <p:cNvSpPr txBox="1"/>
          <p:nvPr>
            <p:ph idx="11" type="ftr"/>
          </p:nvPr>
        </p:nvSpPr>
        <p:spPr>
          <a:xfrm>
            <a:off x="571500" y="6158753"/>
            <a:ext cx="32003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8" name="Shape 8"/>
          <p:cNvSpPr txBox="1"/>
          <p:nvPr>
            <p:ph type="title"/>
          </p:nvPr>
        </p:nvSpPr>
        <p:spPr>
          <a:xfrm>
            <a:off x="571500" y="274637"/>
            <a:ext cx="80010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Lustria"/>
              <a:buNone/>
              <a:defRPr b="0" i="0" sz="5400" u="none" cap="none" strike="noStrike">
                <a:solidFill>
                  <a:schemeClr val="dk1"/>
                </a:solidFill>
                <a:latin typeface="Lustria"/>
                <a:ea typeface="Lustria"/>
                <a:cs typeface="Lustria"/>
                <a:sym typeface="Lust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 name="Shape 9"/>
          <p:cNvSpPr txBox="1"/>
          <p:nvPr>
            <p:ph idx="1" type="body"/>
          </p:nvPr>
        </p:nvSpPr>
        <p:spPr>
          <a:xfrm>
            <a:off x="571500" y="1905000"/>
            <a:ext cx="8001000" cy="4114800"/>
          </a:xfrm>
          <a:prstGeom prst="rect">
            <a:avLst/>
          </a:prstGeom>
          <a:noFill/>
          <a:ln>
            <a:noFill/>
          </a:ln>
        </p:spPr>
        <p:txBody>
          <a:bodyPr anchorCtr="0" anchor="t" bIns="91425" lIns="91425" rIns="91425" tIns="91425"/>
          <a:lstStyle>
            <a:lvl1pPr indent="-304800" lvl="0" marL="457200" marR="0" rtl="0" algn="l">
              <a:spcBef>
                <a:spcPts val="0"/>
              </a:spcBef>
              <a:spcAft>
                <a:spcPts val="2000"/>
              </a:spcAft>
              <a:buClr>
                <a:schemeClr val="dk1"/>
              </a:buClr>
              <a:buSzPct val="100000"/>
              <a:buFont typeface="Noto Sans Symbols"/>
              <a:buChar char="✦"/>
              <a:defRPr b="0" i="0" sz="2400" u="none" cap="none" strike="noStrike">
                <a:solidFill>
                  <a:schemeClr val="dk1"/>
                </a:solidFill>
                <a:latin typeface="Lustria"/>
                <a:ea typeface="Lustria"/>
                <a:cs typeface="Lustria"/>
                <a:sym typeface="Lustria"/>
              </a:defRPr>
            </a:lvl1pPr>
            <a:lvl2pPr indent="-317500" lvl="1" marL="914400" marR="0" rtl="0" algn="l">
              <a:spcBef>
                <a:spcPts val="0"/>
              </a:spcBef>
              <a:spcAft>
                <a:spcPts val="1000"/>
              </a:spcAft>
              <a:buClr>
                <a:schemeClr val="lt2"/>
              </a:buClr>
              <a:buSzPct val="100000"/>
              <a:buFont typeface="Noto Sans Symbols"/>
              <a:buChar char="✦"/>
              <a:defRPr b="0" i="0" sz="2200" u="none" cap="none" strike="noStrike">
                <a:solidFill>
                  <a:schemeClr val="dk1"/>
                </a:solidFill>
                <a:latin typeface="Lustria"/>
                <a:ea typeface="Lustria"/>
                <a:cs typeface="Lustria"/>
                <a:sym typeface="Lustria"/>
              </a:defRPr>
            </a:lvl2pPr>
            <a:lvl3pPr indent="-330200" lvl="2" marL="1371600" marR="0" rtl="0" algn="l">
              <a:spcBef>
                <a:spcPts val="0"/>
              </a:spcBef>
              <a:spcAft>
                <a:spcPts val="1000"/>
              </a:spcAft>
              <a:buClr>
                <a:schemeClr val="dk1"/>
              </a:buClr>
              <a:buSzPct val="100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0"/>
              </a:spcBef>
              <a:spcAft>
                <a:spcPts val="10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0"/>
              </a:spcBef>
              <a:spcAft>
                <a:spcPts val="10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5pPr>
            <a:lvl6pPr indent="-355600" lvl="5" marL="27432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6pPr>
            <a:lvl7pPr indent="-347663" lvl="6" marL="32051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7pPr>
            <a:lvl8pPr indent="-355600" lvl="7" marL="3657600" marR="0" rtl="0" algn="l">
              <a:spcBef>
                <a:spcPts val="0"/>
              </a:spcBef>
              <a:spcAft>
                <a:spcPts val="600"/>
              </a:spcAft>
              <a:buClr>
                <a:schemeClr val="lt2"/>
              </a:buClr>
              <a:buSzPct val="100000"/>
              <a:buFont typeface="Noto Sans Symbols"/>
              <a:buChar char="✦"/>
              <a:defRPr b="0" i="0" sz="1800" u="none" cap="none" strike="noStrike">
                <a:solidFill>
                  <a:schemeClr val="dk1"/>
                </a:solidFill>
                <a:latin typeface="Lustria"/>
                <a:ea typeface="Lustria"/>
                <a:cs typeface="Lustria"/>
                <a:sym typeface="Lustria"/>
              </a:defRPr>
            </a:lvl8pPr>
            <a:lvl9pPr indent="-347662" lvl="8" marL="4119563" marR="0" rtl="0" algn="l">
              <a:spcBef>
                <a:spcPts val="0"/>
              </a:spcBef>
              <a:spcAft>
                <a:spcPts val="600"/>
              </a:spcAft>
              <a:buClr>
                <a:schemeClr val="dk1"/>
              </a:buClr>
              <a:buSzPct val="1000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0" name="Shape 10"/>
          <p:cNvSpPr txBox="1"/>
          <p:nvPr>
            <p:ph idx="10" type="dt"/>
          </p:nvPr>
        </p:nvSpPr>
        <p:spPr>
          <a:xfrm>
            <a:off x="5372100" y="6158753"/>
            <a:ext cx="32003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Lustria"/>
                <a:ea typeface="Lustria"/>
                <a:cs typeface="Lustria"/>
                <a:sym typeface="Lustria"/>
              </a:defRPr>
            </a:lvl1pPr>
            <a:lvl2pPr indent="0" lvl="1" marL="457200" marR="0" rtl="0" algn="l">
              <a:spcBef>
                <a:spcPts val="0"/>
              </a:spcBef>
              <a:buNone/>
              <a:defRPr b="0" i="0" sz="1800" u="none" cap="none" strike="noStrike">
                <a:solidFill>
                  <a:schemeClr val="dk1"/>
                </a:solidFill>
                <a:latin typeface="Lustria"/>
                <a:ea typeface="Lustria"/>
                <a:cs typeface="Lustria"/>
                <a:sym typeface="Lustria"/>
              </a:defRPr>
            </a:lvl2pPr>
            <a:lvl3pPr indent="0" lvl="2" marL="914400" marR="0" rtl="0" algn="l">
              <a:spcBef>
                <a:spcPts val="0"/>
              </a:spcBef>
              <a:buNone/>
              <a:defRPr b="0" i="0" sz="1800" u="none" cap="none" strike="noStrike">
                <a:solidFill>
                  <a:schemeClr val="dk1"/>
                </a:solidFill>
                <a:latin typeface="Lustria"/>
                <a:ea typeface="Lustria"/>
                <a:cs typeface="Lustria"/>
                <a:sym typeface="Lustria"/>
              </a:defRPr>
            </a:lvl3pPr>
            <a:lvl4pPr indent="0" lvl="3" marL="1371600" marR="0" rtl="0" algn="l">
              <a:spcBef>
                <a:spcPts val="0"/>
              </a:spcBef>
              <a:buNone/>
              <a:defRPr b="0" i="0" sz="1800" u="none" cap="none" strike="noStrike">
                <a:solidFill>
                  <a:schemeClr val="dk1"/>
                </a:solidFill>
                <a:latin typeface="Lustria"/>
                <a:ea typeface="Lustria"/>
                <a:cs typeface="Lustria"/>
                <a:sym typeface="Lustria"/>
              </a:defRPr>
            </a:lvl4pPr>
            <a:lvl5pPr indent="0" lvl="4" marL="1828800" marR="0" rtl="0" algn="l">
              <a:spcBef>
                <a:spcPts val="0"/>
              </a:spcBef>
              <a:buNone/>
              <a:defRPr b="0" i="0" sz="1800" u="none" cap="none" strike="noStrike">
                <a:solidFill>
                  <a:schemeClr val="dk1"/>
                </a:solidFill>
                <a:latin typeface="Lustria"/>
                <a:ea typeface="Lustria"/>
                <a:cs typeface="Lustria"/>
                <a:sym typeface="Lustria"/>
              </a:defRPr>
            </a:lvl5pPr>
            <a:lvl6pPr indent="0" lvl="5" marL="2286000" marR="0" rtl="0" algn="l">
              <a:spcBef>
                <a:spcPts val="0"/>
              </a:spcBef>
              <a:buNone/>
              <a:defRPr b="0" i="0" sz="1800" u="none" cap="none" strike="noStrike">
                <a:solidFill>
                  <a:schemeClr val="dk1"/>
                </a:solidFill>
                <a:latin typeface="Lustria"/>
                <a:ea typeface="Lustria"/>
                <a:cs typeface="Lustria"/>
                <a:sym typeface="Lustria"/>
              </a:defRPr>
            </a:lvl6pPr>
            <a:lvl7pPr indent="0" lvl="6" marL="2743200" marR="0" rtl="0" algn="l">
              <a:spcBef>
                <a:spcPts val="0"/>
              </a:spcBef>
              <a:buNone/>
              <a:defRPr b="0" i="0" sz="1800" u="none" cap="none" strike="noStrike">
                <a:solidFill>
                  <a:schemeClr val="dk1"/>
                </a:solidFill>
                <a:latin typeface="Lustria"/>
                <a:ea typeface="Lustria"/>
                <a:cs typeface="Lustria"/>
                <a:sym typeface="Lustria"/>
              </a:defRPr>
            </a:lvl7pPr>
            <a:lvl8pPr indent="0" lvl="7" marL="3200400" marR="0" rtl="0" algn="l">
              <a:spcBef>
                <a:spcPts val="0"/>
              </a:spcBef>
              <a:buNone/>
              <a:defRPr b="0" i="0" sz="1800" u="none" cap="none" strike="noStrike">
                <a:solidFill>
                  <a:schemeClr val="dk1"/>
                </a:solidFill>
                <a:latin typeface="Lustria"/>
                <a:ea typeface="Lustria"/>
                <a:cs typeface="Lustria"/>
                <a:sym typeface="Lustria"/>
              </a:defRPr>
            </a:lvl8pPr>
            <a:lvl9pPr indent="0" lvl="8" marL="3657600" marR="0" rtl="0" algn="l">
              <a:spcBef>
                <a:spcPts val="0"/>
              </a:spcBef>
              <a:buNone/>
              <a:defRPr b="0" i="0" sz="1800" u="none" cap="none" strike="noStrike">
                <a:solidFill>
                  <a:schemeClr val="dk1"/>
                </a:solidFill>
                <a:latin typeface="Lustria"/>
                <a:ea typeface="Lustria"/>
                <a:cs typeface="Lustria"/>
                <a:sym typeface="Lustria"/>
              </a:defRPr>
            </a:lvl9pPr>
          </a:lstStyle>
          <a:p/>
        </p:txBody>
      </p:sp>
      <p:sp>
        <p:nvSpPr>
          <p:cNvPr id="11" name="Shape 11"/>
          <p:cNvSpPr txBox="1"/>
          <p:nvPr>
            <p:ph idx="12" type="sldNum"/>
          </p:nvPr>
        </p:nvSpPr>
        <p:spPr>
          <a:xfrm>
            <a:off x="4046219" y="6158753"/>
            <a:ext cx="105156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i="0" lang="ca-ES" sz="1200" u="none" cap="none" strike="noStrike">
                <a:solidFill>
                  <a:schemeClr val="lt2"/>
                </a:solidFill>
                <a:latin typeface="Lustria"/>
                <a:ea typeface="Lustria"/>
                <a:cs typeface="Lustria"/>
                <a:sym typeface="Lustria"/>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06.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09.png"/><Relationship Id="rId5"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ctrTitle"/>
          </p:nvPr>
        </p:nvSpPr>
        <p:spPr>
          <a:xfrm>
            <a:off x="571500" y="1676400"/>
            <a:ext cx="8001000" cy="2424765"/>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Lustria"/>
              <a:buNone/>
            </a:pPr>
            <a:r>
              <a:rPr b="0" i="0" lang="ca-ES" sz="5600" u="none" cap="none" strike="noStrike">
                <a:solidFill>
                  <a:schemeClr val="dk1"/>
                </a:solidFill>
                <a:latin typeface="Lustria"/>
                <a:ea typeface="Lustria"/>
                <a:cs typeface="Lustria"/>
                <a:sym typeface="Lustria"/>
              </a:rPr>
              <a:t>VIATGE A GINEBRA</a:t>
            </a:r>
          </a:p>
        </p:txBody>
      </p:sp>
      <p:sp>
        <p:nvSpPr>
          <p:cNvPr id="156" name="Shape 156"/>
          <p:cNvSpPr txBox="1"/>
          <p:nvPr>
            <p:ph idx="1" type="subTitle"/>
          </p:nvPr>
        </p:nvSpPr>
        <p:spPr>
          <a:xfrm>
            <a:off x="571500" y="4419600"/>
            <a:ext cx="8001000" cy="215267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Noto Sans Symbols"/>
              <a:buNone/>
            </a:pPr>
            <a:r>
              <a:rPr b="0" i="0" lang="ca-ES" sz="4070" u="none" cap="none" strike="noStrike">
                <a:solidFill>
                  <a:schemeClr val="dk1"/>
                </a:solidFill>
                <a:latin typeface="Lustria"/>
                <a:ea typeface="Lustria"/>
                <a:cs typeface="Lustria"/>
                <a:sym typeface="Lustria"/>
              </a:rPr>
              <a:t>INSTITUT</a:t>
            </a:r>
            <a:r>
              <a:rPr b="0" i="0" lang="ca-ES" sz="2220" u="none" cap="none" strike="noStrike">
                <a:solidFill>
                  <a:schemeClr val="dk1"/>
                </a:solidFill>
                <a:latin typeface="Lustria"/>
                <a:ea typeface="Lustria"/>
                <a:cs typeface="Lustria"/>
                <a:sym typeface="Lustria"/>
              </a:rPr>
              <a:t>  </a:t>
            </a:r>
            <a:r>
              <a:rPr b="0" i="0" lang="ca-ES" sz="4070" u="none" cap="none" strike="noStrike">
                <a:solidFill>
                  <a:schemeClr val="dk1"/>
                </a:solidFill>
                <a:latin typeface="Lustria"/>
                <a:ea typeface="Lustria"/>
                <a:cs typeface="Lustria"/>
                <a:sym typeface="Lustria"/>
              </a:rPr>
              <a:t>ELS TRES TURONS</a:t>
            </a:r>
          </a:p>
          <a:p>
            <a:pPr indent="0" lvl="0" marL="0" marR="0" rtl="0" algn="ctr">
              <a:lnSpc>
                <a:spcPct val="90000"/>
              </a:lnSpc>
              <a:spcBef>
                <a:spcPts val="0"/>
              </a:spcBef>
              <a:spcAft>
                <a:spcPts val="0"/>
              </a:spcAft>
              <a:buClr>
                <a:schemeClr val="dk1"/>
              </a:buClr>
              <a:buSzPct val="25000"/>
              <a:buFont typeface="Noto Sans Symbols"/>
              <a:buNone/>
            </a:pPr>
            <a:r>
              <a:rPr b="0" i="0" lang="ca-ES" sz="4070" u="none" cap="none" strike="noStrike">
                <a:solidFill>
                  <a:schemeClr val="dk1"/>
                </a:solidFill>
                <a:latin typeface="Lustria"/>
                <a:ea typeface="Lustria"/>
                <a:cs typeface="Lustria"/>
                <a:sym typeface="Lustria"/>
              </a:rPr>
              <a:t>3, 4 I 5 D’ABRIL DE 2017</a:t>
            </a:r>
          </a:p>
          <a:p>
            <a:pPr indent="0" lvl="0" marL="0" marR="0" rtl="0" algn="ctr">
              <a:lnSpc>
                <a:spcPct val="90000"/>
              </a:lnSpc>
              <a:spcBef>
                <a:spcPts val="0"/>
              </a:spcBef>
              <a:spcAft>
                <a:spcPts val="0"/>
              </a:spcAft>
              <a:buClr>
                <a:schemeClr val="dk1"/>
              </a:buClr>
              <a:buSzPct val="25000"/>
              <a:buFont typeface="Noto Sans Symbols"/>
              <a:buNone/>
            </a:pPr>
            <a:r>
              <a:t/>
            </a:r>
            <a:endParaRPr b="0" i="0" sz="4070" u="none" cap="none" strike="noStrike">
              <a:solidFill>
                <a:schemeClr val="dk1"/>
              </a:solidFill>
              <a:latin typeface="Lustria"/>
              <a:ea typeface="Lustria"/>
              <a:cs typeface="Lustria"/>
              <a:sym typeface="Lustria"/>
            </a:endParaRPr>
          </a:p>
          <a:p>
            <a:pPr indent="0" lvl="0" marL="0" marR="0" rtl="0" algn="ctr">
              <a:lnSpc>
                <a:spcPct val="90000"/>
              </a:lnSpc>
              <a:spcBef>
                <a:spcPts val="0"/>
              </a:spcBef>
              <a:spcAft>
                <a:spcPts val="0"/>
              </a:spcAft>
              <a:buClr>
                <a:schemeClr val="dk1"/>
              </a:buClr>
              <a:buSzPct val="25000"/>
              <a:buFont typeface="Noto Sans Symbols"/>
              <a:buNone/>
            </a:pPr>
            <a:r>
              <a:rPr b="0" i="0" lang="ca-ES" sz="2405" u="none" cap="none" strike="noStrike">
                <a:solidFill>
                  <a:schemeClr val="dk1"/>
                </a:solidFill>
                <a:latin typeface="Lustria"/>
                <a:ea typeface="Lustria"/>
                <a:cs typeface="Lustria"/>
                <a:sym typeface="Lustria"/>
              </a:rPr>
              <a:t>3 PROFESSORS ACOMPANYANTS</a:t>
            </a:r>
          </a:p>
          <a:p>
            <a:pPr indent="0" lvl="0" marL="0" marR="0" rtl="0" algn="ctr">
              <a:lnSpc>
                <a:spcPct val="90000"/>
              </a:lnSpc>
              <a:spcBef>
                <a:spcPts val="0"/>
              </a:spcBef>
              <a:spcAft>
                <a:spcPts val="0"/>
              </a:spcAft>
              <a:buClr>
                <a:schemeClr val="dk1"/>
              </a:buClr>
              <a:buSzPct val="25000"/>
              <a:buFont typeface="Noto Sans Symbols"/>
              <a:buNone/>
            </a:pPr>
            <a:r>
              <a:t/>
            </a:r>
            <a:endParaRPr b="0" i="0" sz="4070" u="none" cap="none" strike="noStrike">
              <a:solidFill>
                <a:schemeClr val="dk1"/>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428595" y="285728"/>
            <a:ext cx="8258203" cy="5840435"/>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Noto Sans Symbols"/>
              <a:buChar char="✦"/>
            </a:pPr>
            <a:r>
              <a:rPr b="0" i="0" lang="ca-ES" sz="2400" u="none" cap="none" strike="noStrike">
                <a:solidFill>
                  <a:schemeClr val="dk1"/>
                </a:solidFill>
                <a:latin typeface="Lustria"/>
                <a:ea typeface="Lustria"/>
                <a:cs typeface="Lustria"/>
                <a:sym typeface="Lustria"/>
              </a:rPr>
              <a:t>JET D’EAU: 150 m d’alçada</a:t>
            </a:r>
          </a:p>
        </p:txBody>
      </p:sp>
      <p:pic>
        <p:nvPicPr>
          <p:cNvPr descr="Resultat d'imatges de JET D'EAU" id="239" name="Shape 239"/>
          <p:cNvPicPr preferRelativeResize="0"/>
          <p:nvPr/>
        </p:nvPicPr>
        <p:blipFill rotWithShape="1">
          <a:blip r:embed="rId3">
            <a:alphaModFix/>
          </a:blip>
          <a:srcRect b="0" l="0" r="0" t="0"/>
          <a:stretch/>
        </p:blipFill>
        <p:spPr>
          <a:xfrm>
            <a:off x="642910" y="1000108"/>
            <a:ext cx="3426241" cy="2714644"/>
          </a:xfrm>
          <a:prstGeom prst="rect">
            <a:avLst/>
          </a:prstGeom>
          <a:noFill/>
          <a:ln>
            <a:noFill/>
          </a:ln>
        </p:spPr>
      </p:pic>
      <p:pic>
        <p:nvPicPr>
          <p:cNvPr descr="Resultat d'imatges de JET D'EAU" id="240" name="Shape 240"/>
          <p:cNvPicPr preferRelativeResize="0"/>
          <p:nvPr/>
        </p:nvPicPr>
        <p:blipFill rotWithShape="1">
          <a:blip r:embed="rId4">
            <a:alphaModFix/>
          </a:blip>
          <a:srcRect b="0" l="0" r="0" t="0"/>
          <a:stretch/>
        </p:blipFill>
        <p:spPr>
          <a:xfrm>
            <a:off x="4333873" y="3286123"/>
            <a:ext cx="4000526" cy="3000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 type="body"/>
          </p:nvPr>
        </p:nvSpPr>
        <p:spPr>
          <a:xfrm>
            <a:off x="457200" y="500041"/>
            <a:ext cx="8229600" cy="5626121"/>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Noto Sans Symbols"/>
              <a:buChar char="✦"/>
            </a:pPr>
            <a:r>
              <a:rPr b="0" i="0" lang="ca-ES" sz="2400" u="none" cap="none" strike="noStrike">
                <a:solidFill>
                  <a:schemeClr val="dk1"/>
                </a:solidFill>
                <a:latin typeface="Lustria"/>
                <a:ea typeface="Lustria"/>
                <a:cs typeface="Lustria"/>
                <a:sym typeface="Lustria"/>
              </a:rPr>
              <a:t>JARDIN ANGLAIS (rellotge de flors)</a:t>
            </a:r>
          </a:p>
          <a:p>
            <a:pPr indent="-457200" lvl="0" marL="457200" marR="0" rtl="0" algn="l">
              <a:spcBef>
                <a:spcPts val="2000"/>
              </a:spcBef>
              <a:spcAft>
                <a:spcPts val="0"/>
              </a:spcAft>
              <a:buClr>
                <a:schemeClr val="dk1"/>
              </a:buClr>
              <a:buSzPct val="100000"/>
              <a:buFont typeface="Noto Sans Symbols"/>
              <a:buChar char="✦"/>
            </a:pPr>
            <a:r>
              <a:rPr b="0" i="0" lang="ca-ES" sz="2400" u="none" cap="none" strike="noStrike">
                <a:solidFill>
                  <a:schemeClr val="dk1"/>
                </a:solidFill>
                <a:latin typeface="Lustria"/>
                <a:ea typeface="Lustria"/>
                <a:cs typeface="Lustria"/>
                <a:sym typeface="Lustria"/>
              </a:rPr>
              <a:t>St PIERRE CATHEDRAL</a:t>
            </a:r>
          </a:p>
          <a:p>
            <a:pPr indent="-457200" lvl="0" marL="457200" marR="0" rtl="0" algn="l">
              <a:spcBef>
                <a:spcPts val="2000"/>
              </a:spcBef>
              <a:spcAft>
                <a:spcPts val="0"/>
              </a:spcAft>
              <a:buClr>
                <a:schemeClr val="dk1"/>
              </a:buClr>
              <a:buSzPct val="100000"/>
              <a:buFont typeface="Noto Sans Symbols"/>
              <a:buNone/>
            </a:pPr>
            <a:r>
              <a:t/>
            </a:r>
            <a:endParaRPr b="0" i="0" sz="2400" u="none" cap="none" strike="noStrike">
              <a:solidFill>
                <a:schemeClr val="dk1"/>
              </a:solidFill>
              <a:latin typeface="Lustria"/>
              <a:ea typeface="Lustria"/>
              <a:cs typeface="Lustria"/>
              <a:sym typeface="Lustria"/>
            </a:endParaRPr>
          </a:p>
        </p:txBody>
      </p:sp>
      <p:pic>
        <p:nvPicPr>
          <p:cNvPr descr="catedrala-saint-pierre-din-geneva_sms9.jpg" id="246" name="Shape 246"/>
          <p:cNvPicPr preferRelativeResize="0"/>
          <p:nvPr/>
        </p:nvPicPr>
        <p:blipFill rotWithShape="1">
          <a:blip r:embed="rId3">
            <a:alphaModFix/>
          </a:blip>
          <a:srcRect b="0" l="0" r="0" t="0"/>
          <a:stretch/>
        </p:blipFill>
        <p:spPr>
          <a:xfrm>
            <a:off x="4786314" y="3429000"/>
            <a:ext cx="4057087" cy="2829819"/>
          </a:xfrm>
          <a:prstGeom prst="rect">
            <a:avLst/>
          </a:prstGeom>
          <a:noFill/>
          <a:ln>
            <a:noFill/>
          </a:ln>
        </p:spPr>
      </p:pic>
      <p:pic>
        <p:nvPicPr>
          <p:cNvPr descr="Resultat d'imatges de jardin anglais ginebra" id="247" name="Shape 247"/>
          <p:cNvPicPr preferRelativeResize="0"/>
          <p:nvPr/>
        </p:nvPicPr>
        <p:blipFill rotWithShape="1">
          <a:blip r:embed="rId4">
            <a:alphaModFix/>
          </a:blip>
          <a:srcRect b="0" l="0" r="0" t="0"/>
          <a:stretch/>
        </p:blipFill>
        <p:spPr>
          <a:xfrm>
            <a:off x="571472" y="2143116"/>
            <a:ext cx="3890022" cy="29289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4860" u="none" cap="none" strike="noStrike">
                <a:solidFill>
                  <a:schemeClr val="dk1"/>
                </a:solidFill>
                <a:latin typeface="Lustria"/>
                <a:ea typeface="Lustria"/>
                <a:cs typeface="Lustria"/>
                <a:sym typeface="Lustria"/>
              </a:rPr>
              <a:t>SEGON DIA (04/04/17)</a:t>
            </a:r>
            <a:br>
              <a:rPr b="0" i="0" lang="ca-ES" sz="4860" u="none" cap="none" strike="noStrike">
                <a:solidFill>
                  <a:schemeClr val="dk1"/>
                </a:solidFill>
                <a:latin typeface="Lustria"/>
                <a:ea typeface="Lustria"/>
                <a:cs typeface="Lustria"/>
                <a:sym typeface="Lustria"/>
              </a:rPr>
            </a:br>
          </a:p>
        </p:txBody>
      </p:sp>
      <p:sp>
        <p:nvSpPr>
          <p:cNvPr id="253" name="Shape 253"/>
          <p:cNvSpPr txBox="1"/>
          <p:nvPr>
            <p:ph idx="1" type="body"/>
          </p:nvPr>
        </p:nvSpPr>
        <p:spPr>
          <a:xfrm>
            <a:off x="571500" y="1905000"/>
            <a:ext cx="8001000" cy="4114800"/>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Esmorzar a l’alberg i dia dedicat a conèixer el CERN (Centre Europeu de Recerca Nacional).</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Sortida cap al CERN a les 7,30 h en transport públic.</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Visita concertada al CERN de 9h a 12 h.</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Dinar a les 13 h a les instal·lacions del CERN.</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Per la tarda visita de les exposicions Microcosm i El Globo (45 minuts cada una)</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Al vespre, tornada a Ginebra i passeig pels parcs o diferents indrets interessants. </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Sopar a l’alberg, preparar maletes i a descansar</a:t>
            </a:r>
          </a:p>
          <a:p>
            <a:pPr indent="-457200" lvl="0" marL="457200" marR="0" rtl="0" algn="l">
              <a:lnSpc>
                <a:spcPct val="80000"/>
              </a:lnSpc>
              <a:spcBef>
                <a:spcPts val="2000"/>
              </a:spcBef>
              <a:spcAft>
                <a:spcPts val="0"/>
              </a:spcAft>
              <a:buClr>
                <a:schemeClr val="dk1"/>
              </a:buClr>
              <a:buSzPct val="98823"/>
              <a:buFont typeface="Noto Sans Symbols"/>
              <a:buNone/>
            </a:pPr>
            <a:r>
              <a:t/>
            </a:r>
            <a:endParaRPr b="0" i="0" sz="1679" u="none" cap="none" strike="noStrike">
              <a:solidFill>
                <a:schemeClr val="dk1"/>
              </a:solidFill>
              <a:latin typeface="Lustria"/>
              <a:ea typeface="Lustria"/>
              <a:cs typeface="Lustria"/>
              <a:sym typeface="Lustria"/>
            </a:endParaRPr>
          </a:p>
          <a:p>
            <a:pPr indent="-457200" lvl="0" marL="457200" marR="0" rtl="0" algn="l">
              <a:lnSpc>
                <a:spcPct val="80000"/>
              </a:lnSpc>
              <a:spcBef>
                <a:spcPts val="2000"/>
              </a:spcBef>
              <a:spcAft>
                <a:spcPts val="0"/>
              </a:spcAft>
              <a:buClr>
                <a:schemeClr val="dk1"/>
              </a:buClr>
              <a:buSzPct val="98823"/>
              <a:buFont typeface="Noto Sans Symbols"/>
              <a:buNone/>
            </a:pPr>
            <a:r>
              <a:t/>
            </a:r>
            <a:endParaRPr b="0" i="0" sz="1679" u="none" cap="none" strike="noStrike">
              <a:solidFill>
                <a:schemeClr val="dk1"/>
              </a:solidFill>
              <a:latin typeface="Lustria"/>
              <a:ea typeface="Lustria"/>
              <a:cs typeface="Lustria"/>
              <a:sym typeface="Lustria"/>
            </a:endParaRPr>
          </a:p>
          <a:p>
            <a:pPr indent="-457200" lvl="0" marL="457200" marR="0" rtl="0" algn="l">
              <a:lnSpc>
                <a:spcPct val="80000"/>
              </a:lnSpc>
              <a:spcBef>
                <a:spcPts val="2000"/>
              </a:spcBef>
              <a:spcAft>
                <a:spcPts val="0"/>
              </a:spcAft>
              <a:buClr>
                <a:schemeClr val="dk1"/>
              </a:buClr>
              <a:buSzPct val="98823"/>
              <a:buFont typeface="Noto Sans Symbols"/>
              <a:buNone/>
            </a:pPr>
            <a:r>
              <a:t/>
            </a:r>
            <a:endParaRPr b="0" i="0" sz="1679" u="none" cap="none" strike="noStrike">
              <a:solidFill>
                <a:schemeClr val="dk1"/>
              </a:solidFill>
              <a:latin typeface="Lustria"/>
              <a:ea typeface="Lustria"/>
              <a:cs typeface="Lustria"/>
              <a:sym typeface="Lust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74637"/>
            <a:ext cx="8229600" cy="582593"/>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4860" u="none" cap="none" strike="noStrike">
                <a:solidFill>
                  <a:schemeClr val="dk1"/>
                </a:solidFill>
                <a:latin typeface="Lustria"/>
                <a:ea typeface="Lustria"/>
                <a:cs typeface="Lustria"/>
                <a:sym typeface="Lustria"/>
              </a:rPr>
              <a:t>CERN</a:t>
            </a:r>
            <a:br>
              <a:rPr b="0" i="0" lang="ca-ES" sz="4860" u="none" cap="none" strike="noStrike">
                <a:solidFill>
                  <a:schemeClr val="dk1"/>
                </a:solidFill>
                <a:latin typeface="Lustria"/>
                <a:ea typeface="Lustria"/>
                <a:cs typeface="Lustria"/>
                <a:sym typeface="Lustria"/>
              </a:rPr>
            </a:br>
          </a:p>
        </p:txBody>
      </p:sp>
      <p:pic>
        <p:nvPicPr>
          <p:cNvPr descr="cern-sacrificio-humano-kZbB--620x349@abc.jpg" id="259" name="Shape 259"/>
          <p:cNvPicPr preferRelativeResize="0"/>
          <p:nvPr>
            <p:ph idx="1" type="body"/>
          </p:nvPr>
        </p:nvPicPr>
        <p:blipFill rotWithShape="1">
          <a:blip r:embed="rId3">
            <a:alphaModFix/>
          </a:blip>
          <a:srcRect b="0" l="0" r="0" t="0"/>
          <a:stretch/>
        </p:blipFill>
        <p:spPr>
          <a:xfrm>
            <a:off x="428595" y="1214421"/>
            <a:ext cx="3674451" cy="2071701"/>
          </a:xfrm>
          <a:prstGeom prst="rect">
            <a:avLst/>
          </a:prstGeom>
          <a:noFill/>
          <a:ln>
            <a:noFill/>
          </a:ln>
        </p:spPr>
      </p:pic>
      <p:pic>
        <p:nvPicPr>
          <p:cNvPr descr="AAEAAQAAAAAAAAL5AAAAJDk1MzY4MjZjLTJjMDMtNGU1Ni1iYWE0LWM0N2MxZGM4OWI1Mw.jpg" id="260" name="Shape 260"/>
          <p:cNvPicPr preferRelativeResize="0"/>
          <p:nvPr/>
        </p:nvPicPr>
        <p:blipFill rotWithShape="1">
          <a:blip r:embed="rId4">
            <a:alphaModFix/>
          </a:blip>
          <a:srcRect b="0" l="0" r="0" t="0"/>
          <a:stretch/>
        </p:blipFill>
        <p:spPr>
          <a:xfrm>
            <a:off x="428595" y="3643314"/>
            <a:ext cx="3714776" cy="1964266"/>
          </a:xfrm>
          <a:prstGeom prst="rect">
            <a:avLst/>
          </a:prstGeom>
          <a:noFill/>
          <a:ln>
            <a:noFill/>
          </a:ln>
        </p:spPr>
      </p:pic>
      <p:pic>
        <p:nvPicPr>
          <p:cNvPr id="261" name="Shape 261"/>
          <p:cNvPicPr preferRelativeResize="0"/>
          <p:nvPr/>
        </p:nvPicPr>
        <p:blipFill rotWithShape="1">
          <a:blip r:embed="rId5">
            <a:alphaModFix/>
          </a:blip>
          <a:srcRect b="20586" l="39707" r="12866" t="26471"/>
          <a:stretch/>
        </p:blipFill>
        <p:spPr>
          <a:xfrm>
            <a:off x="4214810" y="2000240"/>
            <a:ext cx="4812539" cy="3357586"/>
          </a:xfrm>
          <a:prstGeom prst="rect">
            <a:avLst/>
          </a:prstGeom>
          <a:noFill/>
          <a:ln>
            <a:noFill/>
          </a:ln>
        </p:spPr>
      </p:pic>
      <p:sp>
        <p:nvSpPr>
          <p:cNvPr id="262" name="Shape 262"/>
          <p:cNvSpPr/>
          <p:nvPr/>
        </p:nvSpPr>
        <p:spPr>
          <a:xfrm>
            <a:off x="8643965" y="3714751"/>
            <a:ext cx="142875" cy="142875"/>
          </a:xfrm>
          <a:prstGeom prst="ellipse">
            <a:avLst/>
          </a:prstGeom>
          <a:solidFill>
            <a:schemeClr val="accent1"/>
          </a:solid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263" name="Shape 263"/>
          <p:cNvCxnSpPr/>
          <p:nvPr/>
        </p:nvCxnSpPr>
        <p:spPr>
          <a:xfrm rot="10800000">
            <a:off x="4643438" y="2786057"/>
            <a:ext cx="3929090" cy="1000131"/>
          </a:xfrm>
          <a:prstGeom prst="straightConnector1">
            <a:avLst/>
          </a:prstGeom>
          <a:noFill/>
          <a:ln cap="flat" cmpd="sng" w="9525">
            <a:solidFill>
              <a:srgbClr val="B5491C"/>
            </a:solidFill>
            <a:prstDash val="solid"/>
            <a:round/>
            <a:headEnd len="med" w="med" type="none"/>
            <a:tailEnd len="lg" w="lg"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4860" u="none" cap="none" strike="noStrike">
                <a:solidFill>
                  <a:schemeClr val="dk1"/>
                </a:solidFill>
                <a:latin typeface="Lustria"/>
                <a:ea typeface="Lustria"/>
                <a:cs typeface="Lustria"/>
                <a:sym typeface="Lustria"/>
              </a:rPr>
              <a:t>TERCER DIA (05/04/17)</a:t>
            </a:r>
            <a:br>
              <a:rPr b="0" i="0" lang="ca-ES" sz="4860" u="none" cap="none" strike="noStrike">
                <a:solidFill>
                  <a:schemeClr val="dk1"/>
                </a:solidFill>
                <a:latin typeface="Lustria"/>
                <a:ea typeface="Lustria"/>
                <a:cs typeface="Lustria"/>
                <a:sym typeface="Lustria"/>
              </a:rPr>
            </a:br>
          </a:p>
        </p:txBody>
      </p:sp>
      <p:sp>
        <p:nvSpPr>
          <p:cNvPr id="269" name="Shape 269"/>
          <p:cNvSpPr txBox="1"/>
          <p:nvPr>
            <p:ph idx="1" type="body"/>
          </p:nvPr>
        </p:nvSpPr>
        <p:spPr>
          <a:xfrm>
            <a:off x="571500" y="1905000"/>
            <a:ext cx="8001000" cy="4738710"/>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Acabar de recollir les habitacions</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Esmorzar a l’alberg</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10:30 h Visita guiada a l’ONU (cal arribar 1 h abans) on veurem la Cúpula de Miquel Barceló, sempre que sigui possible per les activitats que hi hagi aquell dia. Durada aproximada d’1 h.</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13 h Dinar.</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15 h Tornada al hostel per recollir maletes i fiança.</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Trasllat en autocar a l’aeroport de Ginebra a les 15:50 h.</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ARRIBADA A L’AEROPORT a les 16:50 h.</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SORTIDA DE L’AVIÓ A LES 18:50 h cap a Barcelona</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ARRIBADA A BARCELONA a les 20:15 h</a:t>
            </a:r>
          </a:p>
          <a:p>
            <a:pPr indent="-457200" lvl="0" marL="457200" marR="0" rtl="0" algn="l">
              <a:lnSpc>
                <a:spcPct val="80000"/>
              </a:lnSpc>
              <a:spcBef>
                <a:spcPts val="2000"/>
              </a:spcBef>
              <a:spcAft>
                <a:spcPts val="0"/>
              </a:spcAft>
              <a:buClr>
                <a:schemeClr val="dk1"/>
              </a:buClr>
              <a:buSzPct val="97142"/>
              <a:buFont typeface="Noto Sans Symbols"/>
              <a:buChar char="✦"/>
            </a:pPr>
            <a:r>
              <a:rPr b="0" i="0" lang="ca-ES" sz="1360" u="none" cap="none" strike="noStrike">
                <a:solidFill>
                  <a:schemeClr val="dk1"/>
                </a:solidFill>
                <a:latin typeface="Lustria"/>
                <a:ea typeface="Lustria"/>
                <a:cs typeface="Lustria"/>
                <a:sym typeface="Lustria"/>
              </a:rPr>
              <a:t>TRASLLAT A ARENYS I ARRIBADA aproximada a les 22 h</a:t>
            </a:r>
          </a:p>
          <a:p>
            <a:pPr indent="-457200" lvl="0" marL="457200" marR="0" rtl="0" algn="l">
              <a:lnSpc>
                <a:spcPct val="80000"/>
              </a:lnSpc>
              <a:spcBef>
                <a:spcPts val="2000"/>
              </a:spcBef>
              <a:spcAft>
                <a:spcPts val="0"/>
              </a:spcAft>
              <a:buClr>
                <a:schemeClr val="dk1"/>
              </a:buClr>
              <a:buSzPct val="96000"/>
              <a:buFont typeface="Noto Sans Symbols"/>
              <a:buNone/>
            </a:pPr>
            <a:r>
              <a:t/>
            </a:r>
            <a:endParaRPr b="0" i="0" sz="960" u="none" cap="none" strike="noStrike">
              <a:solidFill>
                <a:schemeClr val="dk1"/>
              </a:solidFill>
              <a:latin typeface="Lustria"/>
              <a:ea typeface="Lustria"/>
              <a:cs typeface="Lustria"/>
              <a:sym typeface="Lustria"/>
            </a:endParaRPr>
          </a:p>
          <a:p>
            <a:pPr indent="-457200" lvl="0" marL="457200" marR="0" rtl="0" algn="l">
              <a:lnSpc>
                <a:spcPct val="80000"/>
              </a:lnSpc>
              <a:spcBef>
                <a:spcPts val="2000"/>
              </a:spcBef>
              <a:spcAft>
                <a:spcPts val="0"/>
              </a:spcAft>
              <a:buClr>
                <a:schemeClr val="dk1"/>
              </a:buClr>
              <a:buSzPct val="96000"/>
              <a:buFont typeface="Noto Sans Symbols"/>
              <a:buNone/>
            </a:pPr>
            <a:r>
              <a:t/>
            </a:r>
            <a:endParaRPr b="0" i="0" sz="960" u="none" cap="none" strike="noStrike">
              <a:solidFill>
                <a:schemeClr val="dk1"/>
              </a:solidFill>
              <a:latin typeface="Lustria"/>
              <a:ea typeface="Lustria"/>
              <a:cs typeface="Lustria"/>
              <a:sym typeface="Lust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5400" u="none" cap="none" strike="noStrike">
                <a:solidFill>
                  <a:schemeClr val="dk1"/>
                </a:solidFill>
                <a:latin typeface="Lustria"/>
                <a:ea typeface="Lustria"/>
                <a:cs typeface="Lustria"/>
                <a:sym typeface="Lustria"/>
              </a:rPr>
              <a:t>ONU</a:t>
            </a:r>
          </a:p>
        </p:txBody>
      </p:sp>
      <p:pic>
        <p:nvPicPr>
          <p:cNvPr descr="onu-1-638.jpg" id="275" name="Shape 275"/>
          <p:cNvPicPr preferRelativeResize="0"/>
          <p:nvPr>
            <p:ph idx="1" type="body"/>
          </p:nvPr>
        </p:nvPicPr>
        <p:blipFill rotWithShape="1">
          <a:blip r:embed="rId3">
            <a:alphaModFix/>
          </a:blip>
          <a:srcRect b="0" l="0" r="0" t="0"/>
          <a:stretch/>
        </p:blipFill>
        <p:spPr>
          <a:xfrm>
            <a:off x="857224" y="1214421"/>
            <a:ext cx="2085465" cy="1565733"/>
          </a:xfrm>
          <a:prstGeom prst="rect">
            <a:avLst/>
          </a:prstGeom>
          <a:noFill/>
          <a:ln>
            <a:noFill/>
          </a:ln>
        </p:spPr>
      </p:pic>
      <p:pic>
        <p:nvPicPr>
          <p:cNvPr descr="1227020957946.jpg" id="276" name="Shape 276"/>
          <p:cNvPicPr preferRelativeResize="0"/>
          <p:nvPr/>
        </p:nvPicPr>
        <p:blipFill rotWithShape="1">
          <a:blip r:embed="rId4">
            <a:alphaModFix/>
          </a:blip>
          <a:srcRect b="0" l="0" r="0" t="0"/>
          <a:stretch/>
        </p:blipFill>
        <p:spPr>
          <a:xfrm>
            <a:off x="3000364" y="3000372"/>
            <a:ext cx="5238750" cy="3362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t/>
            </a:r>
            <a:endParaRPr b="0" i="0" sz="5400" u="none" cap="none" strike="noStrike">
              <a:solidFill>
                <a:schemeClr val="dk1"/>
              </a:solidFill>
              <a:latin typeface="Lustria"/>
              <a:ea typeface="Lustria"/>
              <a:cs typeface="Lustria"/>
              <a:sym typeface="Lustria"/>
            </a:endParaRPr>
          </a:p>
        </p:txBody>
      </p:sp>
      <p:sp>
        <p:nvSpPr>
          <p:cNvPr id="282" name="Shape 282"/>
          <p:cNvSpPr txBox="1"/>
          <p:nvPr>
            <p:ph idx="1" type="body"/>
          </p:nvPr>
        </p:nvSpPr>
        <p:spPr>
          <a:xfrm>
            <a:off x="571500" y="1905000"/>
            <a:ext cx="8001000" cy="4114800"/>
          </a:xfrm>
          <a:prstGeom prst="rect">
            <a:avLst/>
          </a:prstGeom>
          <a:noFill/>
          <a:ln>
            <a:noFill/>
          </a:ln>
        </p:spPr>
        <p:txBody>
          <a:bodyPr anchorCtr="0" anchor="t" bIns="45700" lIns="91425" rIns="91425" tIns="45700">
            <a:noAutofit/>
          </a:bodyPr>
          <a:lstStyle/>
          <a:p>
            <a:pPr indent="-457200" lvl="0" marL="457200" marR="0" rtl="0" algn="ctr">
              <a:spcBef>
                <a:spcPts val="0"/>
              </a:spcBef>
              <a:spcAft>
                <a:spcPts val="0"/>
              </a:spcAft>
              <a:buClr>
                <a:schemeClr val="dk1"/>
              </a:buClr>
              <a:buSzPct val="100000"/>
              <a:buFont typeface="Noto Sans Symbols"/>
              <a:buNone/>
            </a:pPr>
            <a:r>
              <a:t/>
            </a:r>
            <a:endParaRPr b="0" i="0" sz="2400" u="none" cap="none" strike="noStrike">
              <a:solidFill>
                <a:schemeClr val="dk1"/>
              </a:solidFill>
              <a:latin typeface="Lustria"/>
              <a:ea typeface="Lustria"/>
              <a:cs typeface="Lustria"/>
              <a:sym typeface="Lustria"/>
            </a:endParaRPr>
          </a:p>
          <a:p>
            <a:pPr indent="-457200" lvl="0" marL="457200" marR="0" rtl="0" algn="ctr">
              <a:spcBef>
                <a:spcPts val="2000"/>
              </a:spcBef>
              <a:spcAft>
                <a:spcPts val="0"/>
              </a:spcAft>
              <a:buClr>
                <a:schemeClr val="dk1"/>
              </a:buClr>
              <a:buSzPct val="100000"/>
              <a:buFont typeface="Noto Sans Symbols"/>
              <a:buNone/>
            </a:pPr>
            <a:r>
              <a:t/>
            </a:r>
            <a:endParaRPr b="0" i="0" sz="2400" u="none" cap="none" strike="noStrike">
              <a:solidFill>
                <a:schemeClr val="dk1"/>
              </a:solidFill>
              <a:latin typeface="Lustria"/>
              <a:ea typeface="Lustria"/>
              <a:cs typeface="Lustria"/>
              <a:sym typeface="Lustria"/>
            </a:endParaRPr>
          </a:p>
          <a:p>
            <a:pPr indent="-457200" lvl="0" marL="457200" marR="0" rtl="0" algn="ctr">
              <a:spcBef>
                <a:spcPts val="2000"/>
              </a:spcBef>
              <a:spcAft>
                <a:spcPts val="0"/>
              </a:spcAft>
              <a:buClr>
                <a:schemeClr val="dk1"/>
              </a:buClr>
              <a:buSzPct val="100000"/>
              <a:buFont typeface="Noto Sans Symbols"/>
              <a:buChar char="✦"/>
            </a:pPr>
            <a:r>
              <a:rPr b="0" i="0" lang="ca-ES" sz="2400" u="none" cap="none" strike="noStrike">
                <a:solidFill>
                  <a:schemeClr val="dk1"/>
                </a:solidFill>
                <a:latin typeface="Lustria"/>
                <a:ea typeface="Lustria"/>
                <a:cs typeface="Lustria"/>
                <a:sym typeface="Lustria"/>
              </a:rPr>
              <a:t>FI DEL VIATGE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5400" u="none" cap="none" strike="noStrike">
                <a:solidFill>
                  <a:schemeClr val="dk1"/>
                </a:solidFill>
                <a:latin typeface="Lustria"/>
                <a:ea typeface="Lustria"/>
                <a:cs typeface="Lustria"/>
                <a:sym typeface="Lustria"/>
              </a:rPr>
              <a:t>OBJECTIU DEL VIATGE</a:t>
            </a:r>
          </a:p>
        </p:txBody>
      </p:sp>
      <p:sp>
        <p:nvSpPr>
          <p:cNvPr id="162" name="Shape 162"/>
          <p:cNvSpPr txBox="1"/>
          <p:nvPr>
            <p:ph idx="1" type="body"/>
          </p:nvPr>
        </p:nvSpPr>
        <p:spPr>
          <a:xfrm>
            <a:off x="323528" y="1643050"/>
            <a:ext cx="5462918" cy="1143007"/>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100000"/>
              <a:buFont typeface="Noto Sans Symbols"/>
              <a:buChar char="✦"/>
            </a:pPr>
            <a:r>
              <a:rPr b="0" i="0" lang="ca-ES" sz="1000" u="none" cap="none" strike="noStrike">
                <a:solidFill>
                  <a:schemeClr val="dk1"/>
                </a:solidFill>
                <a:latin typeface="Lustria"/>
                <a:ea typeface="Lustria"/>
                <a:cs typeface="Lustria"/>
                <a:sym typeface="Lustria"/>
              </a:rPr>
              <a:t>VIATGE  CULTURAL: dirigit als alumnes de Física i Química de 1r i 2n de Batxillerat</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000" u="none" cap="none" strike="noStrike">
                <a:solidFill>
                  <a:schemeClr val="dk1"/>
                </a:solidFill>
                <a:latin typeface="Lustria"/>
                <a:ea typeface="Lustria"/>
                <a:cs typeface="Lustria"/>
                <a:sym typeface="Lustria"/>
              </a:rPr>
              <a:t>El viatge va ser proposat pels alumnes que feien 1r de batxillerat l’any passat</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000" u="none" cap="none" strike="noStrike">
                <a:solidFill>
                  <a:schemeClr val="dk1"/>
                </a:solidFill>
                <a:latin typeface="Lustria"/>
                <a:ea typeface="Lustria"/>
                <a:cs typeface="Lustria"/>
                <a:sym typeface="Lustria"/>
              </a:rPr>
              <a:t>El tema de les partícules forma part del currículum de 2n de Batxillerat i durant l’ESO han tocat aquest tema en major o menor grau.</a:t>
            </a:r>
          </a:p>
          <a:p>
            <a:pPr indent="-457200" lvl="0" marL="457200" marR="0" rtl="0" algn="l">
              <a:lnSpc>
                <a:spcPct val="80000"/>
              </a:lnSpc>
              <a:spcBef>
                <a:spcPts val="2000"/>
              </a:spcBef>
              <a:spcAft>
                <a:spcPts val="0"/>
              </a:spcAft>
              <a:buClr>
                <a:schemeClr val="dk1"/>
              </a:buClr>
              <a:buSzPct val="100000"/>
              <a:buFont typeface="Noto Sans Symbols"/>
              <a:buNone/>
            </a:pPr>
            <a:r>
              <a:t/>
            </a:r>
            <a:endParaRPr b="0" i="0" sz="600" u="none" cap="none" strike="noStrike">
              <a:solidFill>
                <a:schemeClr val="dk1"/>
              </a:solidFill>
              <a:latin typeface="Lustria"/>
              <a:ea typeface="Lustria"/>
              <a:cs typeface="Lustria"/>
              <a:sym typeface="Lustria"/>
            </a:endParaRPr>
          </a:p>
          <a:p>
            <a:pPr indent="0" lvl="0" marL="0" marR="0" rtl="0" algn="l">
              <a:lnSpc>
                <a:spcPct val="80000"/>
              </a:lnSpc>
              <a:spcBef>
                <a:spcPts val="2000"/>
              </a:spcBef>
              <a:spcAft>
                <a:spcPts val="0"/>
              </a:spcAft>
              <a:buClr>
                <a:schemeClr val="dk1"/>
              </a:buClr>
              <a:buSzPct val="25000"/>
              <a:buFont typeface="Noto Sans Symbols"/>
              <a:buNone/>
            </a:pPr>
            <a:r>
              <a:t/>
            </a:r>
            <a:endParaRPr b="0" i="0" sz="600" u="none" cap="none" strike="noStrike">
              <a:solidFill>
                <a:schemeClr val="dk1"/>
              </a:solidFill>
              <a:latin typeface="Lustria"/>
              <a:ea typeface="Lustria"/>
              <a:cs typeface="Lustria"/>
              <a:sym typeface="Lustria"/>
            </a:endParaRPr>
          </a:p>
        </p:txBody>
      </p:sp>
      <p:pic>
        <p:nvPicPr>
          <p:cNvPr id="163" name="Shape 163"/>
          <p:cNvPicPr preferRelativeResize="0"/>
          <p:nvPr/>
        </p:nvPicPr>
        <p:blipFill rotWithShape="1">
          <a:blip r:embed="rId3">
            <a:alphaModFix/>
          </a:blip>
          <a:srcRect b="0" l="0" r="0" t="0"/>
          <a:stretch/>
        </p:blipFill>
        <p:spPr>
          <a:xfrm>
            <a:off x="251519" y="3065432"/>
            <a:ext cx="4249042" cy="2955854"/>
          </a:xfrm>
          <a:prstGeom prst="rect">
            <a:avLst/>
          </a:prstGeom>
          <a:noFill/>
          <a:ln>
            <a:noFill/>
          </a:ln>
        </p:spPr>
      </p:pic>
      <p:sp>
        <p:nvSpPr>
          <p:cNvPr id="164" name="Shape 164"/>
          <p:cNvSpPr txBox="1"/>
          <p:nvPr/>
        </p:nvSpPr>
        <p:spPr>
          <a:xfrm>
            <a:off x="7596335" y="4869160"/>
            <a:ext cx="1368151" cy="6573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ca-ES" sz="1800" u="none" cap="none" strike="noStrike">
                <a:solidFill>
                  <a:schemeClr val="dk1"/>
                </a:solidFill>
                <a:latin typeface="Lustria"/>
                <a:ea typeface="Lustria"/>
                <a:cs typeface="Lustria"/>
                <a:sym typeface="Lustria"/>
              </a:rPr>
              <a:t>Catedral de Sant-Pierre</a:t>
            </a:r>
          </a:p>
        </p:txBody>
      </p:sp>
      <p:sp>
        <p:nvSpPr>
          <p:cNvPr id="165" name="Shape 165"/>
          <p:cNvSpPr txBox="1"/>
          <p:nvPr/>
        </p:nvSpPr>
        <p:spPr>
          <a:xfrm>
            <a:off x="7812360" y="3645023"/>
            <a:ext cx="74021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ca-ES" sz="1800">
                <a:solidFill>
                  <a:schemeClr val="dk1"/>
                </a:solidFill>
                <a:latin typeface="Lustria"/>
                <a:ea typeface="Lustria"/>
                <a:cs typeface="Lustria"/>
                <a:sym typeface="Lustria"/>
              </a:rPr>
              <a:t>ONU</a:t>
            </a:r>
          </a:p>
        </p:txBody>
      </p:sp>
      <p:sp>
        <p:nvSpPr>
          <p:cNvPr id="166" name="Shape 166"/>
          <p:cNvSpPr txBox="1"/>
          <p:nvPr/>
        </p:nvSpPr>
        <p:spPr>
          <a:xfrm>
            <a:off x="7668343" y="2276872"/>
            <a:ext cx="86433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ca-ES" sz="1800">
                <a:solidFill>
                  <a:schemeClr val="dk1"/>
                </a:solidFill>
                <a:latin typeface="Lustria"/>
                <a:ea typeface="Lustria"/>
                <a:cs typeface="Lustria"/>
                <a:sym typeface="Lustria"/>
              </a:rPr>
              <a:t>CERN</a:t>
            </a:r>
          </a:p>
        </p:txBody>
      </p:sp>
      <p:pic>
        <p:nvPicPr>
          <p:cNvPr id="167" name="Shape 167"/>
          <p:cNvPicPr preferRelativeResize="0"/>
          <p:nvPr/>
        </p:nvPicPr>
        <p:blipFill rotWithShape="1">
          <a:blip r:embed="rId4">
            <a:alphaModFix/>
          </a:blip>
          <a:srcRect b="0" l="0" r="0" t="0"/>
          <a:stretch/>
        </p:blipFill>
        <p:spPr>
          <a:xfrm>
            <a:off x="5857883" y="2000240"/>
            <a:ext cx="1656183" cy="1102413"/>
          </a:xfrm>
          <a:prstGeom prst="rect">
            <a:avLst/>
          </a:prstGeom>
          <a:noFill/>
          <a:ln>
            <a:noFill/>
          </a:ln>
        </p:spPr>
      </p:pic>
      <p:pic>
        <p:nvPicPr>
          <p:cNvPr id="168" name="Shape 168"/>
          <p:cNvPicPr preferRelativeResize="0"/>
          <p:nvPr/>
        </p:nvPicPr>
        <p:blipFill rotWithShape="1">
          <a:blip r:embed="rId5">
            <a:alphaModFix/>
          </a:blip>
          <a:srcRect b="0" l="0" r="0" t="0"/>
          <a:stretch/>
        </p:blipFill>
        <p:spPr>
          <a:xfrm>
            <a:off x="5796135" y="3356992"/>
            <a:ext cx="1755622" cy="1008111"/>
          </a:xfrm>
          <a:prstGeom prst="rect">
            <a:avLst/>
          </a:prstGeom>
          <a:noFill/>
          <a:ln>
            <a:noFill/>
          </a:ln>
        </p:spPr>
      </p:pic>
      <p:pic>
        <p:nvPicPr>
          <p:cNvPr id="169" name="Shape 169"/>
          <p:cNvPicPr preferRelativeResize="0"/>
          <p:nvPr/>
        </p:nvPicPr>
        <p:blipFill rotWithShape="1">
          <a:blip r:embed="rId6">
            <a:alphaModFix/>
          </a:blip>
          <a:srcRect b="7812" l="12393" r="7931" t="0"/>
          <a:stretch/>
        </p:blipFill>
        <p:spPr>
          <a:xfrm>
            <a:off x="5796135" y="4581126"/>
            <a:ext cx="1728191" cy="1329743"/>
          </a:xfrm>
          <a:prstGeom prst="rect">
            <a:avLst/>
          </a:prstGeom>
          <a:noFill/>
          <a:ln>
            <a:noFill/>
          </a:ln>
        </p:spPr>
      </p:pic>
      <p:sp>
        <p:nvSpPr>
          <p:cNvPr id="170" name="Shape 170"/>
          <p:cNvSpPr/>
          <p:nvPr/>
        </p:nvSpPr>
        <p:spPr>
          <a:xfrm>
            <a:off x="467543" y="2780927"/>
            <a:ext cx="936103" cy="792087"/>
          </a:xfrm>
          <a:prstGeom prst="ellipse">
            <a:avLst/>
          </a:prstGeom>
          <a:noFill/>
          <a:ln cap="flat" cmpd="sng" w="28575">
            <a:solidFill>
              <a:srgbClr val="B5491C"/>
            </a:solidFill>
            <a:prstDash val="solid"/>
            <a:round/>
            <a:headEnd len="med" w="med" type="none"/>
            <a:tailEnd len="med" w="med" type="none"/>
          </a:ln>
          <a:effectLst>
            <a:outerShdw blurRad="50799" sx="102000" rotWithShape="0" dir="6600000" dist="25400" sy="102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171" name="Shape 171"/>
          <p:cNvCxnSpPr/>
          <p:nvPr/>
        </p:nvCxnSpPr>
        <p:spPr>
          <a:xfrm flipH="1" rot="10800000">
            <a:off x="1403648" y="2643181"/>
            <a:ext cx="4454236" cy="497785"/>
          </a:xfrm>
          <a:prstGeom prst="straightConnector1">
            <a:avLst/>
          </a:prstGeom>
          <a:noFill/>
          <a:ln cap="flat" cmpd="sng" w="25400">
            <a:solidFill>
              <a:schemeClr val="accent1"/>
            </a:solidFill>
            <a:prstDash val="solid"/>
            <a:round/>
            <a:headEnd len="med" w="med" type="none"/>
            <a:tailEnd len="lg" w="lg" type="stealth"/>
          </a:ln>
        </p:spPr>
      </p:cxnSp>
      <p:sp>
        <p:nvSpPr>
          <p:cNvPr id="172" name="Shape 172"/>
          <p:cNvSpPr/>
          <p:nvPr/>
        </p:nvSpPr>
        <p:spPr>
          <a:xfrm>
            <a:off x="3131840" y="3140967"/>
            <a:ext cx="936103" cy="792087"/>
          </a:xfrm>
          <a:prstGeom prst="ellipse">
            <a:avLst/>
          </a:prstGeom>
          <a:noFill/>
          <a:ln cap="flat" cmpd="sng" w="28575">
            <a:solidFill>
              <a:srgbClr val="B5491C"/>
            </a:solidFill>
            <a:prstDash val="solid"/>
            <a:round/>
            <a:headEnd len="med" w="med" type="none"/>
            <a:tailEnd len="med" w="med" type="none"/>
          </a:ln>
          <a:effectLst>
            <a:outerShdw blurRad="50799" sx="102000" rotWithShape="0" dir="6600000" dist="25400" sy="102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173" name="Shape 173"/>
          <p:cNvCxnSpPr>
            <a:stCxn id="172" idx="6"/>
            <a:endCxn id="168" idx="1"/>
          </p:cNvCxnSpPr>
          <p:nvPr/>
        </p:nvCxnSpPr>
        <p:spPr>
          <a:xfrm>
            <a:off x="4067944" y="3537011"/>
            <a:ext cx="1728300" cy="324000"/>
          </a:xfrm>
          <a:prstGeom prst="straightConnector1">
            <a:avLst/>
          </a:prstGeom>
          <a:noFill/>
          <a:ln cap="flat" cmpd="sng" w="25400">
            <a:solidFill>
              <a:schemeClr val="accent1"/>
            </a:solidFill>
            <a:prstDash val="solid"/>
            <a:round/>
            <a:headEnd len="med" w="med" type="none"/>
            <a:tailEnd len="lg" w="lg" type="stealth"/>
          </a:ln>
        </p:spPr>
      </p:cxnSp>
      <p:sp>
        <p:nvSpPr>
          <p:cNvPr id="174" name="Shape 174"/>
          <p:cNvSpPr/>
          <p:nvPr/>
        </p:nvSpPr>
        <p:spPr>
          <a:xfrm>
            <a:off x="4067944" y="4941167"/>
            <a:ext cx="648071" cy="504056"/>
          </a:xfrm>
          <a:prstGeom prst="ellipse">
            <a:avLst/>
          </a:prstGeom>
          <a:noFill/>
          <a:ln cap="flat" cmpd="sng" w="28575">
            <a:solidFill>
              <a:srgbClr val="B5491C"/>
            </a:solidFill>
            <a:prstDash val="solid"/>
            <a:round/>
            <a:headEnd len="med" w="med" type="none"/>
            <a:tailEnd len="med" w="med" type="none"/>
          </a:ln>
          <a:effectLst>
            <a:outerShdw blurRad="50799" sx="102000" rotWithShape="0" dir="6600000" dist="25400" sy="102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175" name="Shape 175"/>
          <p:cNvCxnSpPr>
            <a:stCxn id="174" idx="6"/>
          </p:cNvCxnSpPr>
          <p:nvPr/>
        </p:nvCxnSpPr>
        <p:spPr>
          <a:xfrm>
            <a:off x="4716016" y="5193195"/>
            <a:ext cx="1008000" cy="36000"/>
          </a:xfrm>
          <a:prstGeom prst="straightConnector1">
            <a:avLst/>
          </a:prstGeom>
          <a:noFill/>
          <a:ln cap="flat" cmpd="sng" w="25400">
            <a:solidFill>
              <a:schemeClr val="accent1"/>
            </a:solidFill>
            <a:prstDash val="solid"/>
            <a:round/>
            <a:headEnd len="med" w="med" type="none"/>
            <a:tailEnd len="lg" w="lg"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4860" u="none" cap="none" strike="noStrike">
                <a:solidFill>
                  <a:schemeClr val="dk1"/>
                </a:solidFill>
                <a:latin typeface="Lustria"/>
                <a:ea typeface="Lustria"/>
                <a:cs typeface="Lustria"/>
                <a:sym typeface="Lustria"/>
              </a:rPr>
              <a:t>DOCUMENTACIÓ NECESSARIA</a:t>
            </a:r>
          </a:p>
        </p:txBody>
      </p:sp>
      <p:sp>
        <p:nvSpPr>
          <p:cNvPr id="181" name="Shape 181"/>
          <p:cNvSpPr txBox="1"/>
          <p:nvPr>
            <p:ph idx="1" type="body"/>
          </p:nvPr>
        </p:nvSpPr>
        <p:spPr>
          <a:xfrm>
            <a:off x="467543" y="1772816"/>
            <a:ext cx="8176422" cy="2299126"/>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DNI I PASSAPORT (per si perden el DNI)</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ALUMNES AMB NACIONALITAT NO ESPANYOLA: CAL QUE CONSULTIN AMB LA SEVA AMBAIXADA O CONSULAT (ja que cada país té tractes diferents amb Suïssa).</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PERMÍS DELS MOSSOS PER SORTIDA A L’ESTRANGER</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TARGETA SANITÀRIA EUROPEA (tot i que portaran una assegurança mèdica privada, així que estaran doblement coberts).</a:t>
            </a:r>
          </a:p>
          <a:p>
            <a:pPr indent="-457200" lvl="0" marL="457200" marR="0" rtl="0" algn="l">
              <a:lnSpc>
                <a:spcPct val="80000"/>
              </a:lnSpc>
              <a:spcBef>
                <a:spcPts val="2000"/>
              </a:spcBef>
              <a:spcAft>
                <a:spcPts val="0"/>
              </a:spcAft>
              <a:buClr>
                <a:schemeClr val="dk1"/>
              </a:buClr>
              <a:buSzPct val="100000"/>
              <a:buFont typeface="Noto Sans Symbols"/>
              <a:buNone/>
            </a:pPr>
            <a:r>
              <a:t/>
            </a:r>
            <a:endParaRPr b="0" i="0" sz="1500" u="none" cap="none" strike="noStrike">
              <a:solidFill>
                <a:schemeClr val="dk1"/>
              </a:solidFill>
              <a:latin typeface="Lustria"/>
              <a:ea typeface="Lustria"/>
              <a:cs typeface="Lustria"/>
              <a:sym typeface="Lustria"/>
            </a:endParaRPr>
          </a:p>
        </p:txBody>
      </p:sp>
      <p:pic>
        <p:nvPicPr>
          <p:cNvPr id="182" name="Shape 182"/>
          <p:cNvPicPr preferRelativeResize="0"/>
          <p:nvPr/>
        </p:nvPicPr>
        <p:blipFill rotWithShape="1">
          <a:blip r:embed="rId3">
            <a:alphaModFix/>
          </a:blip>
          <a:srcRect b="16302" l="4222" r="4444" t="3247"/>
          <a:stretch/>
        </p:blipFill>
        <p:spPr>
          <a:xfrm>
            <a:off x="467543" y="4005064"/>
            <a:ext cx="2452832" cy="1581510"/>
          </a:xfrm>
          <a:prstGeom prst="rect">
            <a:avLst/>
          </a:prstGeom>
          <a:noFill/>
          <a:ln>
            <a:noFill/>
          </a:ln>
        </p:spPr>
      </p:pic>
      <p:pic>
        <p:nvPicPr>
          <p:cNvPr id="183" name="Shape 183"/>
          <p:cNvPicPr preferRelativeResize="0"/>
          <p:nvPr/>
        </p:nvPicPr>
        <p:blipFill rotWithShape="1">
          <a:blip r:embed="rId4">
            <a:alphaModFix/>
          </a:blip>
          <a:srcRect b="0" l="0" r="0" t="0"/>
          <a:stretch/>
        </p:blipFill>
        <p:spPr>
          <a:xfrm>
            <a:off x="3131840" y="4005064"/>
            <a:ext cx="2880320" cy="1619062"/>
          </a:xfrm>
          <a:prstGeom prst="rect">
            <a:avLst/>
          </a:prstGeom>
          <a:noFill/>
          <a:ln>
            <a:noFill/>
          </a:ln>
        </p:spPr>
      </p:pic>
      <p:pic>
        <p:nvPicPr>
          <p:cNvPr id="184" name="Shape 184"/>
          <p:cNvPicPr preferRelativeResize="0"/>
          <p:nvPr/>
        </p:nvPicPr>
        <p:blipFill rotWithShape="1">
          <a:blip r:embed="rId5">
            <a:alphaModFix/>
          </a:blip>
          <a:srcRect b="0" l="0" r="0" t="0"/>
          <a:stretch/>
        </p:blipFill>
        <p:spPr>
          <a:xfrm>
            <a:off x="6084167" y="4005064"/>
            <a:ext cx="2664295" cy="16961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5400" u="none" cap="none" strike="noStrike">
                <a:solidFill>
                  <a:schemeClr val="dk1"/>
                </a:solidFill>
                <a:latin typeface="Lustria"/>
                <a:ea typeface="Lustria"/>
                <a:cs typeface="Lustria"/>
                <a:sym typeface="Lustria"/>
              </a:rPr>
              <a:t>PRESSUPOST</a:t>
            </a:r>
          </a:p>
        </p:txBody>
      </p:sp>
      <p:sp>
        <p:nvSpPr>
          <p:cNvPr id="190" name="Shape 190"/>
          <p:cNvSpPr txBox="1"/>
          <p:nvPr>
            <p:ph idx="1" type="body"/>
          </p:nvPr>
        </p:nvSpPr>
        <p:spPr>
          <a:xfrm>
            <a:off x="571500" y="1905000"/>
            <a:ext cx="8001000" cy="41148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Noto Sans Symbols"/>
              <a:buChar char="✦"/>
            </a:pPr>
            <a:r>
              <a:rPr b="0" i="0" lang="ca-ES" sz="1600" u="none" cap="none" strike="noStrike">
                <a:solidFill>
                  <a:schemeClr val="dk1"/>
                </a:solidFill>
                <a:latin typeface="Lustria"/>
                <a:ea typeface="Lustria"/>
                <a:cs typeface="Lustria"/>
                <a:sym typeface="Lustria"/>
              </a:rPr>
              <a:t>AGÈNCIA: </a:t>
            </a:r>
            <a:r>
              <a:rPr b="0" i="0" lang="ca-ES" sz="1600" u="sng" cap="none" strike="noStrike">
                <a:solidFill>
                  <a:schemeClr val="dk1"/>
                </a:solidFill>
                <a:latin typeface="Lustria"/>
                <a:ea typeface="Lustria"/>
                <a:cs typeface="Lustria"/>
                <a:sym typeface="Lustria"/>
              </a:rPr>
              <a:t>GETAWAY</a:t>
            </a:r>
          </a:p>
          <a:p>
            <a:pPr indent="-457200" lvl="0" marL="457200" marR="0" rtl="0" algn="l">
              <a:spcBef>
                <a:spcPts val="2000"/>
              </a:spcBef>
              <a:spcAft>
                <a:spcPts val="0"/>
              </a:spcAft>
              <a:buClr>
                <a:schemeClr val="dk1"/>
              </a:buClr>
              <a:buSzPct val="100000"/>
              <a:buFont typeface="Noto Sans Symbols"/>
              <a:buChar char="✦"/>
            </a:pPr>
            <a:r>
              <a:rPr b="1" i="0" lang="ca-ES" sz="1600" u="none" cap="none" strike="noStrike">
                <a:solidFill>
                  <a:schemeClr val="dk1"/>
                </a:solidFill>
                <a:latin typeface="Lustria"/>
                <a:ea typeface="Lustria"/>
                <a:cs typeface="Lustria"/>
                <a:sym typeface="Lustria"/>
              </a:rPr>
              <a:t>EL PREU DEL VIATGE ÉS DE </a:t>
            </a:r>
            <a:r>
              <a:rPr b="1" i="0" lang="ca-ES" sz="1600" u="sng" cap="none" strike="noStrike">
                <a:solidFill>
                  <a:schemeClr val="dk1"/>
                </a:solidFill>
                <a:latin typeface="Lustria"/>
                <a:ea typeface="Lustria"/>
                <a:cs typeface="Lustria"/>
                <a:sym typeface="Lustria"/>
              </a:rPr>
              <a:t>32</a:t>
            </a:r>
            <a:r>
              <a:rPr b="1" lang="ca-ES" sz="1600" u="sng"/>
              <a:t>4</a:t>
            </a:r>
            <a:r>
              <a:rPr b="1" i="0" lang="ca-ES" sz="1600" u="sng" cap="none" strike="noStrike">
                <a:solidFill>
                  <a:schemeClr val="dk1"/>
                </a:solidFill>
                <a:latin typeface="Lustria"/>
                <a:ea typeface="Lustria"/>
                <a:cs typeface="Lustria"/>
                <a:sym typeface="Lustria"/>
              </a:rPr>
              <a:t>€</a:t>
            </a:r>
            <a:r>
              <a:rPr b="1" i="0" lang="ca-ES" sz="1600" u="none" cap="none" strike="noStrike">
                <a:solidFill>
                  <a:schemeClr val="dk1"/>
                </a:solidFill>
                <a:latin typeface="Lustria"/>
                <a:ea typeface="Lustria"/>
                <a:cs typeface="Lustria"/>
                <a:sym typeface="Lustria"/>
              </a:rPr>
              <a:t> I INCLOU:</a:t>
            </a:r>
          </a:p>
          <a:p>
            <a:pPr indent="-457200" lvl="1" marL="914400" marR="0" rtl="0" algn="l">
              <a:spcBef>
                <a:spcPts val="2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TRASLLATS ARENYS DE MAR-AEROPORT DEL PRAT BARCELONA I VICEVERSA</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TRASLLATS AEROPORT DE GINEBRA- ALBERG I VICEVERSA</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DOS NITS D’ALLOTJAMENT EN MITJA PENSIÓ (DOS SOPARS PELS DIES 3 I 4)</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TRANSPORT PÚBLIC PER LA CIUTAT</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VISITA ONU</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TAXES HOTELERES</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ASSEGURANÇA D’ASSISTÈNCIA MÈDICA</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ASSEGURANÇA DE RESPONSABILITAT CIVIL</a:t>
            </a:r>
          </a:p>
          <a:p>
            <a:pPr indent="-457200" lvl="1" marL="914400" marR="0" rtl="0" algn="l">
              <a:spcBef>
                <a:spcPts val="1000"/>
              </a:spcBef>
              <a:spcAft>
                <a:spcPts val="0"/>
              </a:spcAft>
              <a:buClr>
                <a:schemeClr val="lt2"/>
              </a:buClr>
              <a:buSzPct val="100000"/>
              <a:buFont typeface="Courier New"/>
              <a:buChar char="o"/>
            </a:pPr>
            <a:r>
              <a:rPr b="0" i="0" lang="ca-ES" sz="1400" u="none" cap="none" strike="noStrike">
                <a:solidFill>
                  <a:schemeClr val="dk1"/>
                </a:solidFill>
                <a:latin typeface="Lustria"/>
                <a:ea typeface="Lustria"/>
                <a:cs typeface="Lustria"/>
                <a:sym typeface="Lustria"/>
              </a:rPr>
              <a:t>BUTLLETES PER AL SORTEIG D’UN VIATGE</a:t>
            </a:r>
          </a:p>
          <a:p>
            <a:pPr indent="-457200" lvl="1" marL="914400" marR="0" rtl="0" algn="l">
              <a:spcBef>
                <a:spcPts val="1000"/>
              </a:spcBef>
              <a:spcAft>
                <a:spcPts val="0"/>
              </a:spcAft>
              <a:buClr>
                <a:schemeClr val="lt2"/>
              </a:buClr>
              <a:buSzPct val="100000"/>
              <a:buFont typeface="Noto Sans Symbols"/>
              <a:buNone/>
            </a:pPr>
            <a:r>
              <a:t/>
            </a:r>
            <a:endParaRPr b="0" i="0" sz="1100" u="none" cap="none" strike="noStrike">
              <a:solidFill>
                <a:schemeClr val="dk1"/>
              </a:solidFill>
              <a:latin typeface="Lustria"/>
              <a:ea typeface="Lustria"/>
              <a:cs typeface="Lustria"/>
              <a:sym typeface="Lust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539552" y="2060848"/>
            <a:ext cx="8001000" cy="41148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Noto Sans Symbols"/>
              <a:buChar char="✦"/>
            </a:pPr>
            <a:r>
              <a:rPr b="1" i="0" lang="ca-ES" sz="1600" u="none" cap="none" strike="noStrike">
                <a:solidFill>
                  <a:schemeClr val="dk1"/>
                </a:solidFill>
                <a:latin typeface="Lustria"/>
                <a:ea typeface="Lustria"/>
                <a:cs typeface="Lustria"/>
                <a:sym typeface="Lustria"/>
              </a:rPr>
              <a:t>EL PREU DEL VIATGE NO INCLOU:</a:t>
            </a:r>
          </a:p>
          <a:p>
            <a:pPr indent="-457200" lvl="1" marL="914400" marR="0" rtl="0" algn="l">
              <a:spcBef>
                <a:spcPts val="2000"/>
              </a:spcBef>
              <a:spcAft>
                <a:spcPts val="0"/>
              </a:spcAft>
              <a:buClr>
                <a:schemeClr val="lt2"/>
              </a:buClr>
              <a:buSzPct val="100000"/>
              <a:buFont typeface="Courier New"/>
              <a:buChar char="o"/>
            </a:pPr>
            <a:r>
              <a:rPr b="0" i="0" lang="ca-ES" sz="1500" u="none" cap="none" strike="noStrike">
                <a:solidFill>
                  <a:schemeClr val="dk1"/>
                </a:solidFill>
                <a:latin typeface="Lustria"/>
                <a:ea typeface="Lustria"/>
                <a:cs typeface="Lustria"/>
                <a:sym typeface="Lustria"/>
              </a:rPr>
              <a:t>EN GENERAL ELS ALLOTJAMENTS DEMANEN UNA FIANÇA ENTRE 15€ I 30€ PER ALUMNE (que es tornen el dia de la sortida si no hi ha desperfectes).</a:t>
            </a:r>
          </a:p>
          <a:p>
            <a:pPr indent="-457200" lvl="1" marL="914400" marR="0" rtl="0" algn="l">
              <a:spcBef>
                <a:spcPts val="1000"/>
              </a:spcBef>
              <a:spcAft>
                <a:spcPts val="0"/>
              </a:spcAft>
              <a:buClr>
                <a:schemeClr val="lt2"/>
              </a:buClr>
              <a:buSzPct val="100000"/>
              <a:buFont typeface="Courier New"/>
              <a:buChar char="o"/>
            </a:pPr>
            <a:r>
              <a:rPr b="0" i="0" lang="ca-ES" sz="1500" u="none" cap="none" strike="noStrike">
                <a:solidFill>
                  <a:schemeClr val="dk1"/>
                </a:solidFill>
                <a:latin typeface="Lustria"/>
                <a:ea typeface="Lustria"/>
                <a:cs typeface="Lustria"/>
                <a:sym typeface="Lustria"/>
              </a:rPr>
              <a:t>DINARS: el dia del CERN dinarem allà i el menú costa uns 15-20 CFH, depenent del que agafin. Es pot pagar en € o en CFH, però no amb targeta de crèdit. Sempre tornaran el canvi en CFH.</a:t>
            </a:r>
          </a:p>
          <a:p>
            <a:pPr indent="-457200" lvl="1" marL="914400" marR="0" rtl="0" algn="l">
              <a:spcBef>
                <a:spcPts val="1000"/>
              </a:spcBef>
              <a:spcAft>
                <a:spcPts val="0"/>
              </a:spcAft>
              <a:buClr>
                <a:schemeClr val="lt2"/>
              </a:buClr>
              <a:buSzPct val="106666"/>
              <a:buFont typeface="Courier New"/>
              <a:buChar char="o"/>
            </a:pPr>
            <a:r>
              <a:rPr b="0" i="0" lang="ca-ES" sz="1500" u="none" cap="none" strike="noStrike">
                <a:solidFill>
                  <a:schemeClr val="dk1"/>
                </a:solidFill>
                <a:latin typeface="Lustria"/>
                <a:ea typeface="Lustria"/>
                <a:cs typeface="Lustria"/>
                <a:sym typeface="Lustria"/>
              </a:rPr>
              <a:t>L’ASSEGURANÇA NO COBREIX ROBATORI NI CANCEL·LACIÓ:</a:t>
            </a:r>
            <a:r>
              <a:rPr b="0" i="0" lang="ca-ES" sz="1600" u="none" cap="none" strike="noStrike">
                <a:solidFill>
                  <a:schemeClr val="dk1"/>
                </a:solidFill>
                <a:latin typeface="Lustria"/>
                <a:ea typeface="Lustria"/>
                <a:cs typeface="Lustria"/>
                <a:sym typeface="Lustria"/>
              </a:rPr>
              <a:t> L’agència no contempla mai una assegurança de cancel·lació per l'elevat cost que té als viatges escolars. De totes maneres, si algun alumne ho volgués contractar de manera independent, té un cost de 17,50€ per persona.</a:t>
            </a:r>
          </a:p>
          <a:p>
            <a:pPr indent="-457200" lvl="1" marL="914400" marR="0" rtl="0" algn="l">
              <a:spcBef>
                <a:spcPts val="1000"/>
              </a:spcBef>
              <a:spcAft>
                <a:spcPts val="0"/>
              </a:spcAft>
              <a:buClr>
                <a:schemeClr val="lt2"/>
              </a:buClr>
              <a:buSzPct val="100000"/>
              <a:buFont typeface="Courier New"/>
              <a:buChar char="o"/>
            </a:pPr>
            <a:r>
              <a:rPr b="0" i="0" lang="ca-ES" sz="1500" u="none" cap="none" strike="noStrike">
                <a:solidFill>
                  <a:schemeClr val="dk1"/>
                </a:solidFill>
                <a:latin typeface="Lustria"/>
                <a:ea typeface="Lustria"/>
                <a:cs typeface="Lustria"/>
                <a:sym typeface="Lustria"/>
              </a:rPr>
              <a:t>ENTRADES NO ESPECIFICADES A L’APARTAT ANTERIOR</a:t>
            </a:r>
          </a:p>
          <a:p>
            <a:pPr indent="-457200" lvl="1" marL="914400" marR="0" rtl="0" algn="l">
              <a:spcBef>
                <a:spcPts val="1000"/>
              </a:spcBef>
              <a:spcAft>
                <a:spcPts val="0"/>
              </a:spcAft>
              <a:buClr>
                <a:schemeClr val="lt2"/>
              </a:buClr>
              <a:buSzPct val="100000"/>
              <a:buFont typeface="Courier New"/>
              <a:buChar char="o"/>
            </a:pPr>
            <a:r>
              <a:rPr b="0" i="0" lang="ca-ES" sz="1500" u="none" cap="none" strike="noStrike">
                <a:solidFill>
                  <a:schemeClr val="dk1"/>
                </a:solidFill>
                <a:latin typeface="Lustria"/>
                <a:ea typeface="Lustria"/>
                <a:cs typeface="Lustria"/>
                <a:sym typeface="Lustria"/>
              </a:rPr>
              <a:t>GUIA</a:t>
            </a:r>
          </a:p>
          <a:p>
            <a:pPr indent="-457200" lvl="0" marL="457200" marR="0" rtl="0" algn="l">
              <a:spcBef>
                <a:spcPts val="1000"/>
              </a:spcBef>
              <a:spcAft>
                <a:spcPts val="0"/>
              </a:spcAft>
              <a:buClr>
                <a:schemeClr val="dk1"/>
              </a:buClr>
              <a:buSzPct val="100000"/>
              <a:buFont typeface="Noto Sans Symbols"/>
              <a:buNone/>
            </a:pPr>
            <a:r>
              <a:t/>
            </a:r>
            <a:endParaRPr b="0" i="0" sz="2000" u="none" cap="none" strike="noStrike">
              <a:solidFill>
                <a:schemeClr val="dk1"/>
              </a:solidFill>
              <a:latin typeface="Lustria"/>
              <a:ea typeface="Lustria"/>
              <a:cs typeface="Lustria"/>
              <a:sym typeface="Lustria"/>
            </a:endParaRPr>
          </a:p>
        </p:txBody>
      </p:sp>
      <p:sp>
        <p:nvSpPr>
          <p:cNvPr id="196" name="Shape 196"/>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5400" u="none" cap="none" strike="noStrike">
                <a:solidFill>
                  <a:schemeClr val="dk1"/>
                </a:solidFill>
                <a:latin typeface="Lustria"/>
                <a:ea typeface="Lustria"/>
                <a:cs typeface="Lustria"/>
                <a:sym typeface="Lustria"/>
              </a:rPr>
              <a:t>PRESSUPOST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1" type="body"/>
          </p:nvPr>
        </p:nvSpPr>
        <p:spPr>
          <a:xfrm>
            <a:off x="251519" y="2996951"/>
            <a:ext cx="8001000" cy="2244080"/>
          </a:xfrm>
          <a:prstGeom prst="rect">
            <a:avLst/>
          </a:prstGeom>
          <a:noFill/>
          <a:ln>
            <a:noFill/>
          </a:ln>
        </p:spPr>
        <p:txBody>
          <a:bodyPr anchorCtr="0" anchor="t" bIns="45700" lIns="91425" rIns="91425" tIns="45700">
            <a:noAutofit/>
          </a:bodyPr>
          <a:lstStyle/>
          <a:p>
            <a:pPr indent="-457200" lvl="0" marL="457200" marR="0" rtl="0" algn="ctr">
              <a:spcBef>
                <a:spcPts val="0"/>
              </a:spcBef>
              <a:spcAft>
                <a:spcPts val="0"/>
              </a:spcAft>
              <a:buClr>
                <a:schemeClr val="dk1"/>
              </a:buClr>
              <a:buSzPct val="100000"/>
              <a:buFont typeface="Noto Sans Symbols"/>
              <a:buChar char="✦"/>
            </a:pPr>
            <a:r>
              <a:rPr b="0" i="0" lang="ca-ES" sz="5400" u="none" cap="none" strike="noStrike">
                <a:solidFill>
                  <a:schemeClr val="dk1"/>
                </a:solidFill>
                <a:latin typeface="Lustria"/>
                <a:ea typeface="Lustria"/>
                <a:cs typeface="Lustria"/>
                <a:sym typeface="Lustria"/>
              </a:rPr>
              <a:t>DETALLS DEL VIATGE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5400" u="none" cap="none" strike="noStrike">
                <a:solidFill>
                  <a:schemeClr val="dk1"/>
                </a:solidFill>
                <a:latin typeface="Lustria"/>
                <a:ea typeface="Lustria"/>
                <a:cs typeface="Lustria"/>
                <a:sym typeface="Lustria"/>
              </a:rPr>
              <a:t>Què cal portar?</a:t>
            </a:r>
          </a:p>
        </p:txBody>
      </p:sp>
      <p:sp>
        <p:nvSpPr>
          <p:cNvPr id="207" name="Shape 207"/>
          <p:cNvSpPr txBox="1"/>
          <p:nvPr>
            <p:ph idx="1" type="body"/>
          </p:nvPr>
        </p:nvSpPr>
        <p:spPr>
          <a:xfrm>
            <a:off x="571500" y="1905000"/>
            <a:ext cx="8001000" cy="4595833"/>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DOCUMENTACIÓ ESMENTADA</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ROBA D’ABRIC: Meteo a l'abril: La mitja històrica és de 13ºC de màx. i 4ºC de mínima, tot i que el 2016 varen tenir temperatures una mica més elevades. Però sí, farà força fred.</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DINERS (Francs suïssos) : per les seves despeses i dos dinars, tot i que en alguns llocs accepten euros el canvi el donen en CFH (canvi aproximat: 1,00 CHF = 0,92 € i 1,00 € = 1,08 CHF)</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TOVALLOLA (l’alberg no en proporciona)</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MEDICACIÓ (en cas que sigui necessària)</a:t>
            </a:r>
          </a:p>
          <a:p>
            <a:pPr indent="-457200" lvl="0" marL="457200" marR="0" rtl="0" algn="l">
              <a:lnSpc>
                <a:spcPct val="80000"/>
              </a:lnSpc>
              <a:spcBef>
                <a:spcPts val="2000"/>
              </a:spcBef>
              <a:spcAft>
                <a:spcPts val="0"/>
              </a:spcAft>
              <a:buClr>
                <a:schemeClr val="dk1"/>
              </a:buClr>
              <a:buSzPct val="98764"/>
              <a:buFont typeface="Noto Sans Symbols"/>
              <a:buChar char="✦"/>
            </a:pPr>
            <a:r>
              <a:rPr b="0" i="0" lang="ca-ES" sz="1679" u="none" cap="none" strike="noStrike">
                <a:solidFill>
                  <a:schemeClr val="dk1"/>
                </a:solidFill>
                <a:latin typeface="Lustria"/>
                <a:ea typeface="Lustria"/>
                <a:cs typeface="Lustria"/>
                <a:sym typeface="Lustria"/>
              </a:rPr>
              <a:t>EQUIPATGE: Les companyies aèries són força restrictives en aquest cas. Es pot portar NOMÉS una peça d'equipatge de màxim 10kg, i de mides 55x40x20cm incloent rodes i nanses. Cal comptar també que els líquids que poden portar han de ser en envasos de màxim 100ml i no poden superar el litre de líquids en total.</a:t>
            </a:r>
          </a:p>
          <a:p>
            <a:pPr indent="-457200" lvl="0" marL="457200" marR="0" rtl="0" algn="l">
              <a:lnSpc>
                <a:spcPct val="80000"/>
              </a:lnSpc>
              <a:spcBef>
                <a:spcPts val="2000"/>
              </a:spcBef>
              <a:spcAft>
                <a:spcPts val="0"/>
              </a:spcAft>
              <a:buClr>
                <a:schemeClr val="dk1"/>
              </a:buClr>
              <a:buSzPct val="98823"/>
              <a:buFont typeface="Noto Sans Symbols"/>
              <a:buNone/>
            </a:pPr>
            <a:r>
              <a:t/>
            </a:r>
            <a:endParaRPr b="0" i="0" sz="1679" u="none" cap="none" strike="noStrike">
              <a:solidFill>
                <a:schemeClr val="dk1"/>
              </a:solidFill>
              <a:latin typeface="Lustria"/>
              <a:ea typeface="Lustria"/>
              <a:cs typeface="Lustria"/>
              <a:sym typeface="Lust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571500" y="274637"/>
            <a:ext cx="8001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Lustria"/>
              <a:buNone/>
            </a:pPr>
            <a:r>
              <a:rPr b="0" i="0" lang="ca-ES" sz="4860" u="none" cap="none" strike="noStrike">
                <a:solidFill>
                  <a:schemeClr val="dk1"/>
                </a:solidFill>
                <a:latin typeface="Lustria"/>
                <a:ea typeface="Lustria"/>
                <a:cs typeface="Lustria"/>
                <a:sym typeface="Lustria"/>
              </a:rPr>
              <a:t>PRIMER DIA (03/04/17)</a:t>
            </a:r>
            <a:br>
              <a:rPr b="0" i="0" lang="ca-ES" sz="4860" u="none" cap="none" strike="noStrike">
                <a:solidFill>
                  <a:schemeClr val="dk1"/>
                </a:solidFill>
                <a:latin typeface="Lustria"/>
                <a:ea typeface="Lustria"/>
                <a:cs typeface="Lustria"/>
                <a:sym typeface="Lustria"/>
              </a:rPr>
            </a:br>
          </a:p>
        </p:txBody>
      </p:sp>
      <p:sp>
        <p:nvSpPr>
          <p:cNvPr id="213" name="Shape 213"/>
          <p:cNvSpPr txBox="1"/>
          <p:nvPr>
            <p:ph idx="1" type="body"/>
          </p:nvPr>
        </p:nvSpPr>
        <p:spPr>
          <a:xfrm>
            <a:off x="571500" y="1905000"/>
            <a:ext cx="8001000" cy="4114800"/>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SORTIDA en autocar des del poliesportiu d’Arenys de Mar cap a l’aeroport de Barcelona a les 05:30 h i arribada a l’aeroport a les 06:25 h</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SORTIDA VOL cap a Ginebra a les 08:25 h.</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ARRIBADA A L’AEROPORT de Ginebra a les 10:05 h</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Trasllat en autocar des de l’aeroport al GENEVA HOSTEL i instal·lació a l’alberg.  Recollida targeta transport.</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Sortida a fer turisme i dinar. </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Visitarem:</a:t>
            </a:r>
          </a:p>
          <a:p>
            <a:pPr indent="-457200" lvl="0" marL="457200" marR="0" rtl="0" algn="l">
              <a:lnSpc>
                <a:spcPct val="80000"/>
              </a:lnSpc>
              <a:spcBef>
                <a:spcPts val="2000"/>
              </a:spcBef>
              <a:spcAft>
                <a:spcPts val="0"/>
              </a:spcAft>
              <a:buClr>
                <a:schemeClr val="dk1"/>
              </a:buClr>
              <a:buSzPct val="25000"/>
              <a:buFont typeface="Noto Sans Symbols"/>
              <a:buNone/>
            </a:pPr>
            <a:r>
              <a:rPr b="0" i="0" lang="ca-ES" sz="1500" u="none" cap="none" strike="noStrike">
                <a:solidFill>
                  <a:schemeClr val="dk1"/>
                </a:solidFill>
                <a:latin typeface="Lustria"/>
                <a:ea typeface="Lustria"/>
                <a:cs typeface="Lustria"/>
                <a:sym typeface="Lustria"/>
              </a:rPr>
              <a:t>	 Jet d’Eau, Jardin Anglais  i barri antic (Catedral….) </a:t>
            </a:r>
          </a:p>
          <a:p>
            <a:pPr indent="-457200" lvl="0" marL="457200" marR="0" rtl="0" algn="l">
              <a:lnSpc>
                <a:spcPct val="80000"/>
              </a:lnSpc>
              <a:spcBef>
                <a:spcPts val="2000"/>
              </a:spcBef>
              <a:spcAft>
                <a:spcPts val="0"/>
              </a:spcAft>
              <a:buClr>
                <a:schemeClr val="dk1"/>
              </a:buClr>
              <a:buSzPct val="100000"/>
              <a:buFont typeface="Noto Sans Symbols"/>
              <a:buChar char="✦"/>
            </a:pPr>
            <a:r>
              <a:rPr b="0" i="0" lang="ca-ES" sz="1500" u="none" cap="none" strike="noStrike">
                <a:solidFill>
                  <a:schemeClr val="dk1"/>
                </a:solidFill>
                <a:latin typeface="Lustria"/>
                <a:ea typeface="Lustria"/>
                <a:cs typeface="Lustria"/>
                <a:sym typeface="Lustria"/>
              </a:rPr>
              <a:t>Tornarem a l’alberg a sopar i descansar</a:t>
            </a:r>
          </a:p>
          <a:p>
            <a:pPr indent="-457200" lvl="0" marL="457200" marR="0" rtl="0" algn="l">
              <a:lnSpc>
                <a:spcPct val="80000"/>
              </a:lnSpc>
              <a:spcBef>
                <a:spcPts val="2000"/>
              </a:spcBef>
              <a:spcAft>
                <a:spcPts val="0"/>
              </a:spcAft>
              <a:buClr>
                <a:schemeClr val="dk1"/>
              </a:buClr>
              <a:buSzPct val="100000"/>
              <a:buFont typeface="Noto Sans Symbols"/>
              <a:buNone/>
            </a:pPr>
            <a:r>
              <a:t/>
            </a:r>
            <a:endParaRPr b="0" i="0" sz="1500" u="none" cap="none" strike="noStrike">
              <a:solidFill>
                <a:schemeClr val="dk1"/>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grpSp>
        <p:nvGrpSpPr>
          <p:cNvPr id="218" name="Shape 218"/>
          <p:cNvGrpSpPr/>
          <p:nvPr/>
        </p:nvGrpSpPr>
        <p:grpSpPr>
          <a:xfrm>
            <a:off x="142843" y="785793"/>
            <a:ext cx="5593303" cy="3925186"/>
            <a:chOff x="142843" y="785793"/>
            <a:chExt cx="5593303" cy="3925186"/>
          </a:xfrm>
        </p:grpSpPr>
        <p:pic>
          <p:nvPicPr>
            <p:cNvPr id="219" name="Shape 219"/>
            <p:cNvPicPr preferRelativeResize="0"/>
            <p:nvPr/>
          </p:nvPicPr>
          <p:blipFill rotWithShape="1">
            <a:blip r:embed="rId3">
              <a:alphaModFix/>
            </a:blip>
            <a:srcRect b="0" l="31632" r="0" t="0"/>
            <a:stretch/>
          </p:blipFill>
          <p:spPr>
            <a:xfrm>
              <a:off x="142843" y="785793"/>
              <a:ext cx="3857652" cy="3925186"/>
            </a:xfrm>
            <a:prstGeom prst="rect">
              <a:avLst/>
            </a:prstGeom>
            <a:noFill/>
            <a:ln>
              <a:noFill/>
            </a:ln>
          </p:spPr>
        </p:pic>
        <p:sp>
          <p:nvSpPr>
            <p:cNvPr id="220" name="Shape 220"/>
            <p:cNvSpPr/>
            <p:nvPr/>
          </p:nvSpPr>
          <p:spPr>
            <a:xfrm>
              <a:off x="2714611" y="2571743"/>
              <a:ext cx="214313" cy="214313"/>
            </a:xfrm>
            <a:prstGeom prst="ellipse">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221" name="Shape 221"/>
            <p:cNvCxnSpPr>
              <a:stCxn id="220" idx="6"/>
            </p:cNvCxnSpPr>
            <p:nvPr/>
          </p:nvCxnSpPr>
          <p:spPr>
            <a:xfrm flipH="1" rot="10800000">
              <a:off x="2928925" y="928700"/>
              <a:ext cx="1428899" cy="1750200"/>
            </a:xfrm>
            <a:prstGeom prst="straightConnector1">
              <a:avLst/>
            </a:prstGeom>
            <a:noFill/>
            <a:ln cap="flat" cmpd="sng" w="9525">
              <a:solidFill>
                <a:srgbClr val="B5491C"/>
              </a:solidFill>
              <a:prstDash val="solid"/>
              <a:round/>
              <a:headEnd len="med" w="med" type="none"/>
              <a:tailEnd len="lg" w="lg" type="stealth"/>
            </a:ln>
          </p:spPr>
        </p:cxnSp>
        <p:sp>
          <p:nvSpPr>
            <p:cNvPr id="222" name="Shape 222"/>
            <p:cNvSpPr txBox="1"/>
            <p:nvPr/>
          </p:nvSpPr>
          <p:spPr>
            <a:xfrm>
              <a:off x="4429123" y="785793"/>
              <a:ext cx="1307024"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ca-ES" sz="1400">
                  <a:solidFill>
                    <a:schemeClr val="dk1"/>
                  </a:solidFill>
                  <a:latin typeface="Lustria"/>
                  <a:ea typeface="Lustria"/>
                  <a:cs typeface="Lustria"/>
                  <a:sym typeface="Lustria"/>
                </a:rPr>
                <a:t>Geneva Hostel</a:t>
              </a:r>
            </a:p>
          </p:txBody>
        </p:sp>
        <p:sp>
          <p:nvSpPr>
            <p:cNvPr id="223" name="Shape 223"/>
            <p:cNvSpPr/>
            <p:nvPr/>
          </p:nvSpPr>
          <p:spPr>
            <a:xfrm>
              <a:off x="3071801" y="3143248"/>
              <a:ext cx="214313" cy="214313"/>
            </a:xfrm>
            <a:prstGeom prst="ellipse">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224" name="Shape 224"/>
            <p:cNvCxnSpPr>
              <a:stCxn id="223" idx="7"/>
            </p:cNvCxnSpPr>
            <p:nvPr/>
          </p:nvCxnSpPr>
          <p:spPr>
            <a:xfrm flipH="1" rot="10800000">
              <a:off x="3254730" y="1357233"/>
              <a:ext cx="1103100" cy="1817400"/>
            </a:xfrm>
            <a:prstGeom prst="straightConnector1">
              <a:avLst/>
            </a:prstGeom>
            <a:noFill/>
            <a:ln cap="flat" cmpd="sng" w="9525">
              <a:solidFill>
                <a:srgbClr val="B5491C"/>
              </a:solidFill>
              <a:prstDash val="solid"/>
              <a:round/>
              <a:headEnd len="med" w="med" type="none"/>
              <a:tailEnd len="lg" w="lg" type="stealth"/>
            </a:ln>
          </p:spPr>
        </p:cxnSp>
        <p:sp>
          <p:nvSpPr>
            <p:cNvPr id="225" name="Shape 225"/>
            <p:cNvSpPr txBox="1"/>
            <p:nvPr/>
          </p:nvSpPr>
          <p:spPr>
            <a:xfrm>
              <a:off x="4500562" y="1214421"/>
              <a:ext cx="1071062"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ca-ES" sz="1400">
                  <a:solidFill>
                    <a:schemeClr val="dk1"/>
                  </a:solidFill>
                  <a:latin typeface="Lustria"/>
                  <a:ea typeface="Lustria"/>
                  <a:cs typeface="Lustria"/>
                  <a:sym typeface="Lustria"/>
                </a:rPr>
                <a:t>Jet de l’Eau</a:t>
              </a:r>
            </a:p>
          </p:txBody>
        </p:sp>
        <p:sp>
          <p:nvSpPr>
            <p:cNvPr id="226" name="Shape 226"/>
            <p:cNvSpPr/>
            <p:nvPr/>
          </p:nvSpPr>
          <p:spPr>
            <a:xfrm>
              <a:off x="2714611" y="3071809"/>
              <a:ext cx="1000131" cy="1071570"/>
            </a:xfrm>
            <a:prstGeom prst="ellipse">
              <a:avLst/>
            </a:prstGeom>
            <a:noFill/>
            <a:ln cap="flat" cmpd="sng" w="25400">
              <a:solidFill>
                <a:srgbClr val="853818"/>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cxnSp>
          <p:nvCxnSpPr>
            <p:cNvPr id="227" name="Shape 227"/>
            <p:cNvCxnSpPr/>
            <p:nvPr/>
          </p:nvCxnSpPr>
          <p:spPr>
            <a:xfrm flipH="1" rot="10800000">
              <a:off x="3714744" y="3643313"/>
              <a:ext cx="500065" cy="31386"/>
            </a:xfrm>
            <a:prstGeom prst="straightConnector1">
              <a:avLst/>
            </a:prstGeom>
            <a:noFill/>
            <a:ln cap="flat" cmpd="sng" w="38100">
              <a:solidFill>
                <a:srgbClr val="B5491C"/>
              </a:solidFill>
              <a:prstDash val="solid"/>
              <a:round/>
              <a:headEnd len="med" w="med" type="none"/>
              <a:tailEnd len="lg" w="lg" type="stealth"/>
            </a:ln>
          </p:spPr>
        </p:cxnSp>
      </p:grpSp>
      <p:grpSp>
        <p:nvGrpSpPr>
          <p:cNvPr id="228" name="Shape 228"/>
          <p:cNvGrpSpPr/>
          <p:nvPr/>
        </p:nvGrpSpPr>
        <p:grpSpPr>
          <a:xfrm>
            <a:off x="4286248" y="1857363"/>
            <a:ext cx="4143403" cy="4833971"/>
            <a:chOff x="4286248" y="1857363"/>
            <a:chExt cx="4143403" cy="4833971"/>
          </a:xfrm>
        </p:grpSpPr>
        <p:pic>
          <p:nvPicPr>
            <p:cNvPr id="229" name="Shape 229"/>
            <p:cNvPicPr preferRelativeResize="0"/>
            <p:nvPr/>
          </p:nvPicPr>
          <p:blipFill rotWithShape="1">
            <a:blip r:embed="rId4">
              <a:alphaModFix/>
            </a:blip>
            <a:srcRect b="7185" l="43788" r="15792" t="17364"/>
            <a:stretch/>
          </p:blipFill>
          <p:spPr>
            <a:xfrm>
              <a:off x="4286248" y="1857363"/>
              <a:ext cx="4143403" cy="4833971"/>
            </a:xfrm>
            <a:prstGeom prst="rect">
              <a:avLst/>
            </a:prstGeom>
            <a:noFill/>
            <a:ln>
              <a:noFill/>
            </a:ln>
          </p:spPr>
        </p:pic>
        <p:sp>
          <p:nvSpPr>
            <p:cNvPr id="230" name="Shape 230"/>
            <p:cNvSpPr/>
            <p:nvPr/>
          </p:nvSpPr>
          <p:spPr>
            <a:xfrm>
              <a:off x="5786446" y="2928933"/>
              <a:ext cx="1000131" cy="214313"/>
            </a:xfrm>
            <a:prstGeom prst="rect">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sp>
          <p:nvSpPr>
            <p:cNvPr id="231" name="Shape 231"/>
            <p:cNvSpPr/>
            <p:nvPr/>
          </p:nvSpPr>
          <p:spPr>
            <a:xfrm>
              <a:off x="4929189" y="4429132"/>
              <a:ext cx="1071570" cy="428627"/>
            </a:xfrm>
            <a:prstGeom prst="rect">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sp>
          <p:nvSpPr>
            <p:cNvPr id="232" name="Shape 232"/>
            <p:cNvSpPr/>
            <p:nvPr/>
          </p:nvSpPr>
          <p:spPr>
            <a:xfrm>
              <a:off x="7072329" y="1857364"/>
              <a:ext cx="1143007" cy="214313"/>
            </a:xfrm>
            <a:prstGeom prst="rect">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sp>
          <p:nvSpPr>
            <p:cNvPr id="233" name="Shape 233"/>
            <p:cNvSpPr/>
            <p:nvPr/>
          </p:nvSpPr>
          <p:spPr>
            <a:xfrm>
              <a:off x="5000628" y="4929198"/>
              <a:ext cx="1143007" cy="214313"/>
            </a:xfrm>
            <a:prstGeom prst="rect">
              <a:avLst/>
            </a:prstGeom>
            <a:noFill/>
            <a:ln cap="flat" cmpd="sng" w="25400">
              <a:solidFill>
                <a:srgbClr val="85381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ustria"/>
                <a:ea typeface="Lustria"/>
                <a:cs typeface="Lustria"/>
                <a:sym typeface="Lustria"/>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ocumental de viaje">
  <a:themeElements>
    <a:clrScheme name="Documental de viaj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