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82" r:id="rId3"/>
    <p:sldId id="256" r:id="rId4"/>
    <p:sldId id="257" r:id="rId5"/>
    <p:sldId id="259" r:id="rId6"/>
    <p:sldId id="260" r:id="rId7"/>
    <p:sldId id="267" r:id="rId8"/>
    <p:sldId id="262" r:id="rId9"/>
    <p:sldId id="263" r:id="rId10"/>
    <p:sldId id="264" r:id="rId11"/>
    <p:sldId id="266" r:id="rId12"/>
    <p:sldId id="265" r:id="rId13"/>
    <p:sldId id="289" r:id="rId14"/>
    <p:sldId id="269" r:id="rId15"/>
    <p:sldId id="261" r:id="rId16"/>
    <p:sldId id="272" r:id="rId17"/>
    <p:sldId id="273" r:id="rId18"/>
    <p:sldId id="270" r:id="rId19"/>
    <p:sldId id="290" r:id="rId20"/>
    <p:sldId id="274" r:id="rId21"/>
    <p:sldId id="275" r:id="rId22"/>
    <p:sldId id="276" r:id="rId23"/>
    <p:sldId id="280" r:id="rId24"/>
    <p:sldId id="291" r:id="rId25"/>
    <p:sldId id="288" r:id="rId26"/>
    <p:sldId id="284" r:id="rId27"/>
    <p:sldId id="285" r:id="rId28"/>
    <p:sldId id="286" r:id="rId29"/>
    <p:sldId id="287" r:id="rId30"/>
    <p:sldId id="279" r:id="rId31"/>
    <p:sldId id="292" r:id="rId32"/>
    <p:sldId id="295" r:id="rId33"/>
    <p:sldId id="293" r:id="rId34"/>
    <p:sldId id="29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59C04-D3DC-4089-B3D2-570F457925DD}" type="datetimeFigureOut">
              <a:rPr lang="ca-ES" smtClean="0"/>
              <a:pPr/>
              <a:t>26/09/2018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27DD0-EC9A-4070-AAF5-41481102BB3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868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DD0-EC9A-4070-AAF5-41481102BB3E}" type="slidenum">
              <a:rPr lang="ca-ES" smtClean="0"/>
              <a:pPr/>
              <a:t>33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F17F-68E4-49C6-A818-3FBD4A29D96D}" type="datetimeFigureOut">
              <a:rPr lang="es-ES" smtClean="0"/>
              <a:pPr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2884-CC5C-44E0-B866-795F49DB20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Resultado de imagen para els ports de bese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6" name="AutoShape 4" descr="Resultado de imagen para els ports de bese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8" name="Picture 6" descr="http://s1.wklcdn.com/image_3/106466/1149550/395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800" y="0"/>
            <a:ext cx="102358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ontsport.es/files/2012/05/Barranc-canaletes-els-ports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09" y="0"/>
            <a:ext cx="9167909" cy="687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amping-elsports.com/cas/images/galeria/paissatge_web_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24790" cy="60185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a-ES" sz="5400" b="1" dirty="0" smtClean="0"/>
              <a:t>SI HAS VIST TOTS </a:t>
            </a:r>
          </a:p>
          <a:p>
            <a:pPr algn="ctr">
              <a:buNone/>
            </a:pPr>
            <a:r>
              <a:rPr lang="ca-ES" sz="5400" b="1" dirty="0" smtClean="0"/>
              <a:t>AQUESTS ANIMALS...</a:t>
            </a:r>
            <a:endParaRPr lang="ca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aixebre.cat/sites/default/files/imagecache/700px_400px_crop/pagina/338/imatges/els_ports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51089" cy="471490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5429264"/>
            <a:ext cx="6400816" cy="69689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http://img01.lavanguardia.com/2012/09/17/Flamencos-en-les-Salines-de-la_54349680828_54028874188_960_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42852"/>
            <a:ext cx="1007797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codeltafishing.eu/blog/wp-content/uploads/2008/01/pelicanii-din-delta-dunar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571480"/>
            <a:ext cx="8271767" cy="55007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mpa-diputacio.com/WEBBIODIVERSITAT/BIODIVERSITAT/Laura%20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251179" cy="41434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8676" name="Picture 4" descr="http://www.asgalanthus.org/imatges/esqui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819627" cy="26431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erresdelebre.travel/img/recursos/terres-del-ebre-Soporte-recurso-11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876800" cy="3257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5604" name="AutoShape 4" descr="Resultado de imagen para ESCURÇ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Resultado de imagen para ESCURÇ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8" name="Picture 8" descr="http://i43.tinypic.com/2qdor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933812" cy="31509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a-ES" sz="5400" b="1" dirty="0" smtClean="0"/>
              <a:t>   SI PRACTIQUES ALGUN D’AQUESTS ESPORTS...</a:t>
            </a:r>
            <a:endParaRPr lang="ca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/>
              <a:t>		</a:t>
            </a:r>
            <a:r>
              <a:rPr lang="es-ES" sz="6000" b="1" dirty="0" smtClean="0"/>
              <a:t>SI CONEIXES TOTS       	AQUESTS LLOCS…</a:t>
            </a:r>
            <a:endParaRPr lang="es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bicicletasypiruletas.com/deltaebro/bicicleta-delta-ebro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16953" cy="63127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TEhUUExMVFhUXFyAaGBgYGBwfIBsaGxwdHhofHh4fHCggHh4lICAYITEhJSkrLi4vGx8zODMsNygtLisBCgoKDg0OGxAQGywkHCQsLCwsLCwsLCwsLCwsLCwsLCwsLCwsLCwsLCwsLCwsLCwsLCwsLCwsLCwsLCwsLCwsLP/AABEIAMIBAwMBIgACEQEDEQH/xAAbAAACAgMBAAAAAAAAAAAAAAAEBQMGAAECB//EAEAQAAECBAQEBAQFAwMDAwUAAAECEQADITEEEkFRBSJhcQYTgZEyobHBI0LR4fAUUvEzYnIHFYIkwtJTkqKys//EABoBAQEBAQEBAQAAAAAAAAAAAAEAAgMEBQb/xAAsEQEBAAIBBAADBwUBAAAAAAAAAQIRAxIhMUEEgfAFEyIyUXGhM5GxwdFh/9oADAMBAAIRAxEAPwCf4EMGd6HqaH5QNMQVKLmv0p+8cS3ypcmtWe5/zE3D5qJpVlcM770hZKOL8MlvmLijrNas1jXR7a94ecGw+VEtJDJSn4W0FW/XvCyZImTJkun4SDU7qNQOo19IeGfllrNWAc9rn5PGZO5cH8WYEgcoIKnetaD1/nSGYl0TVAF1A/MUFqNHHApxYqIYuq/5tB8/pEuIIQgFZLkj1LxpVqRiJvmTEzEpEsZfLIFS4dT1+0Ez2IG1/wB4gkgmhFBvHeMcMBbX00iSJDDYaCMmEtdq3+ZjpSRdhbXrEeIWEgA0LOB3tEgi8SHCQxrXfRvnC3i85UtSVJQ5VTKNQSG9Rt/u6QfLUEhSk1Ls1mKbmvf+WgEYpXmJCSogkBSxUIB/MCeXMAdqvW1RQzk4Any1AZCDzJf4i2vQP9Y7xPDFf1SVKYoTJFQKlZUpn/4iz6l9ILlTwpfI5AUzswp9fXbrB2MCPiUwdNSWDAOXfpU16wUlshSVqmZWJlHIovZgC3cAh+0ccVxDy8mpZ+n7/SkEefkQ6i2etr0oCTsAPaFOJUChuXMSVEJ9Ke9esMFd8NxGQKWpzSgAzHM7AJA1Jc/WN8FwvnYrNNzqyIKmVQAuAnKA4a9XOvWK7Px02XMrKKcPqE0cgXzXCn0cahouHgzFleHmzQCyl5UVJJCWqbalVBSmphqiDxFxFHm5M+UJoWq6jcMA9jAeHlErZKSBqo65TTqfzewifH4TzZigqWKLoS+wajWu7/4lwikollSmCQm+yRU/aBCswCQblyB9/n9IHRgEZ0rrmS+t3odO0Q4XGpxCUzZZUEoUQetLGlrH2gpGNejAVYkm3f6wFubJzgivTv8AxojMxi9yf1PtHOIllkrTfK2ZNmNau9LW1MAy+HFaVDzCAUM4JCgc1al/4+8KScQLAFKgXdwA/q7/AGhNxAZUBU0VFGep7Gzb9+kWRf8AthVxjh3mg1JALkBqtsf2tpACnw4pOcqDeWfytUln16U9fc/jXFABLlpDkq+E1F65mOgq3rHXCcOhCUqLpABUSqrUN+wHyipf1hViCUZiOYm5PNe2wA9oUfp4UylTEkKIOofYtmf0caCIFpmBlpWb0TvSrvtowMTyp61S/wDTGUhzm+w9Ktb6QDGpAzcxLsGTR92+XpEDLB4rmaYamxZmYa2c+0bnBkFQIdRoGvoPkBFe4ilYKVFROW+hDuXHSrekEYebPUUICTkcVA93YU7QqwUMGo1CadVF+um8ZEs9PMagf+WmkZAtHv8ASWAWVCqnozO4Hb6wTgZahKKiXK0ioADaq9Kge8Q4WWCGdQDOS1+gD/Pp1gjiOZgiX+VLVfuXO8KccOQSCRQPr1N4M4lMCMPMJJBFaOCwLb01jX9IlKUqrQbxNjGck2DUOwPavaAg8KgBORKWqlLMWLlyRXpStI3x3ArUqUEKcBYz9RmemoIZvXvBozkoTRLgqJG7kACmwv1MD4udmWxFUgF3sbAN2esSbwUkpKsxclXt09IxanU2u3394mksA5PMaDrcn1v84S4yQTMdBUJhTld2BDubB3DGtuYteFG60slyzfRv4IixyEnm6sB/xH7wRLk5koT2cmp7vr36RxOQAxSCpwSANSSdbbQJXuNcHd1IUQrJlHqXL9dveBfDXD8kwzFGrFKLvQAKVtrQ/wCYtMyQxUolxX20Jpc1+W0C8JCVlfKWSco0J3OlIi5wckIoApnJcu56l4eBAVKU4B5WZ/5eEGPmpzFySAe29A9yYn/7i8thRJYhwa16X7bwJPxudLd1kFLUS1yBYN7l7Uiq8c4wmRyIHNcA1CXFXOpc2h1MnE/6pcO4WEsRXZu1emkU7EYKZNxCwp1JQfiNsgsfUQxI8BhJ+OmHMqg/M1ANgOj+0ek8Hkf08mrIlpSTdyS52LWGZhv71KVKyIHljKl+ZIy20pqLvUfJotuOnBUhCyGdLJCgKKD1Gl03tbpDQQYvHJUSoElyxDa7d2asE8P4lLK0oU5SSUlv+LsaMzdXeFeHmB1BegzEjR3+dLDeD+FLly5QKAEvUlVDXNcm6qEdvSBMweCRhwpKFEoBOUE2BYl9zRn2HWF0zHSx+KEciCSXuSosMoJa+p2hvOw8xSTkDqAtp69/sIqvDp03Crmmenld8tGUpVm0FB6MzVpFbeH+YlB80uVLpRmQWanSoF7x3huHlK1KSXd3vW2hN6CtqRBI4gZ6ZeVqjMvMDoR8Omptq0GrxaUvMCwQm5exDUPW3vEm1ycjqYu1ydvoIT/1JUMpJNHYC4NmfSOBj/PXyz+UDmQlP5eoP23jicQVJAfM1wAH2JH0ECiLxPhv/Tygm6lVFmNSc2wqNd9og8J8J8tKpkxIBJ5VUPKW60/frDLinCfNQ4UVFmJzDKnflAJe/wDLHKkCXIAcqUbjUZSw3e1xCAWElE5wSCKUAdhsX7iBU4TKeZIKB8J26Uv+8H4KYpIS4Ccw5k1JDHTQduorBeEmn+0fESK0yu6fWz9YlCeVhzNQUqR5ZKsrEguCb6M3bTWHKcAiWl9rOXqbRLjC5SAHNVfEaEhg/Rn9ojxgcpIUWY8rBsx1dntRrXiAMSEdflGQfLlKUAQKHr+8ahCBJSkoCtWHrB6ZgJJAYXSNxb7QsUoiYkEJzAEl33qeo3MDDHy5CmUthmU3/Emg6B4isMpWdSQ1BvqwLj7vGLR5iSGd65WF9L7U9oGTNJBUPzJzAC4Q2/Vz7wbgQps39pr6i19vrAUfFJpTLmTGZSUAC+16d4VcLBKSpZdZVmJowGUMB0oT3MOOKoSuWuWaBdz3Idvn2hUEtLAFCakAWCi4GtgwgSeRNWsuQGdgOjs77vEXmDMopSXdi4bsOoan8aJMAhQU7nIAXrqC9Rrr8rwvwYJLKSEpu5diAQTreo9vSFGvDVZgTlKSKEXqGBY7PTqAIImgg0NWb7adXiKUsMQ1SRTYVqraz12PaIpkwL/DUAEr5RlVVi4oRUUp9ICDTxtM1S5UtKiJVFKo1zQB3L1FtIn4QsHMQxTQOx0NX7vpt7FJl4WVL8ozBJUPhTkopku7n4qXaoasblHkTVysk1uWDmnT5O0O4bKCnp5zRLPV7v8Ad/pEeNmkhKOVSCEl0gAAggnmetDZo6ngqDXyly2p0fV9dBE5woUAUjKXoHDkas+gc2gDmcMySsaNqB6bV60gH+mIWVlKUvyqZiTQ121+erQ1mcPLUIAAuoUctbX39DAEsqKQGrVtHa3vDBQqcEmp1BBfeocdO8OOOSipCEKSwoQb2Dh2AHxV9OsC8KUtQTLKHCj8RGj1Dih9G1gXj+JzYhUsrWJaE5VTCAEhdyQoipuNhSGqFmDmpmTMqZj5nSUO5Ck3II3EWGbgUeUkKQ5SoFFTTKS3el4QcC4KiWrOiqgVIZqkMkgkuRtaGv8AWKJDMWHMEKCgF/2Eto7/APiaNARU7EJQN1AWF1Ns5+ULOM4iQuUJs5LKQQQHJYvb/cHdwNu0RIxS5kw+XVjcCoNWoddPnaF3DsHMTiJqMWjMkIK0uL1DN71TpAlkShBSlS6ky2UWCdKhvQltIzD4iQtZlNZOYgAkEegYmtYVKK8WtE6XOShKOZKWqWopwbn6dbw9n4yTKqSlII0qS9rXcadNdJAOLYM8qpYRITmqwAWoaM2js4a14BTxR1qllRCkkE8oBIq96BiwvppAHHuOrJURlCKJSXJfUvpYWG94JwY8wSzmCgpaSHIBBJAYBmIsP5WN8GvBJcxBnBQlZc3KQkA8yqClalqGu8ESZE5M5YnJSUIZMsh+YF2J6sA7sQe7wHLxiji0oBzDKVrZspyuBYOSCSwH9sN8Qupc11hZaCmSQxd77jp84DVMZVLgBh9flEicToxZnsbwFjCcqiLbHV7RGCZGIzEqALkkU2FPt841OxmVTq1dta6jWBDM8sJSKqbKHqLG+re0ACcoHLlSKfCKetG+7xMrGMIlVTkL6v8AtGQklYUZQ6lO2n+YyIaO8Wi7KAUM1ToS+X5gd4UL4fLWD5gSTTc7ONKH0hvMwqSU/FmCs27qSQUg9LjoC0CG5ITzO1iKiofZv1iJhglOVBTZiAEgD8tAS21B7xx5i865aVICM6TYumgLUopwCH0gfDE1IIajZf7U0LGj3/aGKJbLoRlU2WlSdf1+0TSDFc4UCwvUaPQfOFyJbL5nBqEgmr0INT01+0MJ7cwzHMS4cirVPtAs0E5Zind3VSwDC3UONPSD0oMlBRSdFMyq20Hq0L2UhQGZSgo5cgTV/wC4qcEJABPX5QzKxlq73Ojl62gfAJUSoleYmyKBmJHzN32hDnDzTKKvMfIS4IzKbfegpc/aCsLhkpmmjlioE2BoCO9TG5iXASAzVzEOPq/+RFb8W+JF4cywhgX51ZXD0pUAsxdr/bny45ZYXHHzXXhyxxzmWXiGnEMXM89SCpBR5YUELQlQzA3ZST8mjasUsqJQErUJaQjKAA3MSw2LJYakjrFTm8aGIQtZWPPLIly8tQ5YLCmAJ5ibOPo8kFSVTMgKpUsplAS2/JLSLlQLBzYeoaMfD8P3XHMb5dfieb73O5TwcYcLISry2zXQaG2oGr7l20hjKlpzA2YU1A/eBZOEXKCRmGQCrE+12b0juaHQo1IpZnsKnNQR2edNMc82Zmc8wpTVgQ+jV1iv4HHLccqWU7qf4U/lYWKrC/7y49a1ZEJSQjKxchiwKszp1cfSFaJU7KVIUkG4LFgd2+W1IcRVk4XRYTlK0kEgPqB1OXRiDuDvAWPxRVMdmL2DMPdh3MErmKlSXISJi0mqQphQE68ooT7WeFuGmqStTkErFL0Du/6i5A7xIdLwhUFAKyKzCt+pHUEbbxzIkCUSHBKlklQDOVUB9mHpBOBwZQM5KuYlen5tPQD5mA8ROLkhIcaqZtOr9W6QJAkJlKHlILkstiKauabxxxLiqZn4c5SWAZkl6HezRMqelDZlICSQzG5I0c2/TrFd8SS1KUyEgsKtRTf8qeg79okFVxZMhOWSlHlFiKnMWJqSd3s2o0EH4BedJWuaDMqSl/iQoWS5qAxpU9hFLWqtXoWI9Yd4fGqTkAlpCSh3CWJAoAkjR2H/AJV0hpgvFAKoZqBorO2W7lRD30aldRGsCkyCFpbKFAgM2oYOTqPhPcHSFyeFrSspRMCs9Qs0D3Yv9gQ7XiXG43yBlUFLUpaVLXmdJyqCiBajBmp6wRVdpSgiaZhCi4Y7Xs7ADQ2qVm7UEVxnMVMzdC5vcj56RzjFGYhKUZkhR5i9ClmYDSnaAxgUhYSgBSQGL2tXMQCR0Gnq8LIkY0tzBgHzKoGoP5TY2g4KTMyJQoEvV9gHHbSrawkTlKlyqfEw5ieYio9hppB+CSiVNNMoKQHqS9jVtgNIj6FYnCElJUQw1BLlri1BAuKRULBADNU/KlfQQXiZyVEhLHSgdnOzbm8RTMIspAUCQbAiw62p7feAFSMahv8AVlDTmSCaH/kIyOMR4OC1FSZgSCaJAoO0ZGguGLRUEAhnLtagD9KPAqcQkEAAsFWLMQXbpXrGpPFVTASJZGYlIKgagZWURTUxmFRmABYDPVwK5a06d9yYIUfFMcqWBklsyOXo5YMP7RQN8oY8Hcyzm+IA/oKaHtAeJwjGilgEAaO2iXa5Lly1+wgrhX5uba9P8mx+kRQTJBYS0BYNypOoUCktq/QQPhJIUfLUoqyqq5NAA7fU+1dYczgEKBzG2uj8ugpcwkwiV+YrNQFQ3qkAMx1tdm1iRosJKXIJcMx10HuH9+sbwlT8TZQ/WtGA0FH/AIH5x87MtLPTmIrTT1cadHq0d4HFkrKJkvLV0/7ha9yxYk2GYRJLMl1Ca5rsCX23FO9Kwk8W4TPhZmdCXCQpg5ykBnd+hDtaLHOnMuoO99he9re8LuOFM2UZZVyrTVSSAoDcfOBPLFqXLmzJErlQpQChqFILOnZ2j0jw9wRSJAS4BZySOYKWaljSgy72ii+HcI/mTzmCEKDmpbNmID7lso3JEeh4HFZJUozCQpQAIDVWbgi9C7jRi9oq16SpwZU6FFdAllqJUSQXcWL0Bffdo1wrhK5edAXMICnSHa5c1ZwH7u3eJnKnAd7Pt1v6NrBOHnqQgk6tmpW2m3YwBXOKYl5wSEhRA03DOxo9doaYZBWcpSEhJA3fdvVx6QoxmHCsShaXIIIGwdw7dQ+xibEPLmAkLCbKSxYg3KcwZ+1GeNYijOLYrMFsALIQEvUc2Z6aMC+tBpGSMPLSElQClg8os1GY7i8CYmcosHbTlqWUSdtjWJypIASfjN1Ct6hz6QIv4pxhSMycpYcxKbtb4S9P40VjFcQIGYMsdQ3vvoXv84d8awjqJJV5bWCiHt/PSsATcKOV1DnICZRPMXpQGqqtW5Io+kQ+BnS56VJmoCjRspDI0ZtAaVFurxasLMTNQeYsBR0/ynUdYp3DsSlAm+UGCbtQFqMauoRYfB05M8eYhLFJZYuU6j0PpatoNnVjrG+HJU5QJcH8wSG0Ziydwa/pHaJKZKVOklCHASHrtlDenWLPhlJJUB+U8xVWjVfQwBjkoSQVAFTZksByk33qASPTpFtKtisMmc+cmUQHUmj1tUuNgR+kUriM9f4iHcAtT8zOElvvFzxeL8ouCVZiwBBqN9AQ2v7iEPF+IrxEyRKKVpOdIyk0qQAwBbU1hgXrhWBVLQkKYHKHcs5CQFF9Aa/OJkBCMqRc5lZqlyW12r1eDgogDlzWBAuAbm/TR4VmXMTMZQ/DNizM2g6W+UW4NVFh8GAVHPVDMcjX6AgJ2DU6QtxeEXMVMWmaEuXa9Ayah9/esEHjaCpUpIOZNXNKhyX/AFg7heHIQOZOZY5syQb1N2v2hN8q/wABnzZczLOAZyAvUk1ABsaE6Rd5TABtn/ga8JOKJlIGZSeYWIDMC5Uegv7x1wnjksnyUjNlHxO4b1qaa1iZNDMQfyv2Uf48ahmvDpJcBAHf9BGQ9hspmqOR0hmalGYEu9LdusIuH8RaakzmTmcAkKAFykdDU9z8meKUcqiKuKVsaMAO7H37QpMvOQVJLpYlNKkF1ElqlqgUuO0DSx8Tx6ilCZdTMVlSSzC5UW1ygGnaB8Ony2GfOVKJJIIoNhsBSn3jvC4ZM1lL+OW+Uizq/b2eCZ6mCQSSovUaegehawgSLC4oT05stXLgOaVr6urpEKp7pWXzBNHH/wCQDirEttG+CodKg3UXHLY0GlrbmDMUEggJTmLVDAMaFNtQ1usVSMHOM2VwSzKpp1rf6kxz/TFcxJzFkh2ITzBWxBBSXZj06xGoFKkyz3cOzDLmCq9QLfvOuiydE0t9dHHSJJJ2IMtJLkl3fK9NAAC7uB7iEPGccDKJTm5gaB6GzGlGJf3MMziUiYqWAGNSoh9BSgd6CvaKxxhCj5hypIqBnCiXYANlGUalz16wxKvgkLPIgq5yAEgtmVo+nv1j1HBSFIlZAWEvLQH4wAzO9XYwv8N8EEjKGQVoLlZJoapIG1yxLvWzCHuKWSUoSQj8xJD2O2x3+8VSSWWD6/z946xiORa3ASzZi9a1Jo7aDKYX4bDFfwhVwSCQAega9Sbgd3g/HYQrSUTG8tg+bfbZga9YyQmCmywFEVBZg1wXZho9YGnznWlLGW4LVUb0UHcs337wrXNWlYCQyKUcsWJblehFYYSp5Up7PSheulY2yzE4dlIQmiUgOSLjvv36wWMOVB3ajFw50gadJWoIAfK+ZwfzOGcHSJ/6KavKsrymX8SQbh2c7+3tAUX/AG4cqglJu3XZh8veN4fwWZ+JM9UyXlEvIhJQVZFalnA394aYuQDKcVSzmpTQO4cVFAYceHgcss5UjMh1BLskOMiQ9r2vSsaxxlVtjz/jHgSXhZSkqmEJXXzGTRqgAEONSwI9Yr3gWWtMzEKw6jlCACopFTUgagav3Eeo/wDUPIZaEqTm/EBZyLAh6A0/bvFc4ZwpUpE0gvnqkaBga9Cxs8c7j01vr6obyVAEZyFJoSGblDlXM9jQesVjjUgKUVy1EE2oWNLgkkeg6bwUcQrLkP4hAZSiMrgGtKto+1Lwux+HK8suUpIfmVnzWFWJ0BU4el9WiFVqbnzKBWVGrEsWa1KA+0S+H8AF4xEwuAlBmnN/d8Ka9SXboYFxoylalAKBVyOfygOW0y3H0dosHgnDLXh5s0NmUrKgqqwQHHssnc0hC44HiIlgKPLnISCxNT8PpBfGJuYELWFBnolAAYDV9wTvWPH1YvHYabMlpXNCrqATnB/3MQR/5AfSO5HEOIYiYEJmTs4DlOcgAA1JTRLekfFz+zOXLl+86p53v68f3fRx+K45jrpXfHYOWcpbm+FSt0m/sHNYaTZgAcVSA7gO+lADp2hfOTMySZc1jNylSmYAlstN/iuYScQxk9I8tIDg2V+mZj3s8fafNHcWxSMhMxKlBzSrEW5ibCxvs0BeHJKVKmHMcyQlIfQF2Y7cotsbxHKnKVTMKXLsANmBY92hrwzCiWGQEnMXdIowp21gl2KsBmE/3RkblKUw5D7fvGQogwHGZU6WHBS6mLk0LADmDPXcveMxyClK0sSFEVc1csNXA+28HTeFIpkJQVKZWUsVlzU+mYN/uhKrBHMyVmi3KVCqq6dmp/iErJg+XMBQMzbUFIJxAARmDPl6UfVnvV+kBylvo5I1FRTUD+M0E4g1CRaj3u1fk/vBEF8hSpakiiyCElrEg13a9okMxnKaVIBJsACHs28MZhAyuW+7wonglaQwAJDk0JrTXfeL2vQ4TBkZwynJ1Juf0jjDhKxe5r/j5RH/AFKVKCQaCrjVh2/lY7lqDOAKUpah2eJIpswJvVTuxoak66Bqjcgwr4kpCisjloXL622DgXqL+8M8VhBMJOWhZJBDh0h6voXbvpEBktRsxCeUtUUoKaVOkMQvDYZQZZbnqfWt9xWv6PBWIWEIdQL5XUA5YWJoC9WuHiRSAQ52HLpRmo16doRYzCKSU/hZ863SUh/Lf86+1a9BATeWUlwokJAoSWcEPZrVe70FYE4gMUEscpQBXKDzbEO7U00aj3gbh3DFeYl8rgvLZLkV/uN6PRqP0Ds8TMmKmTEkDypY1F1kNf8A4k07bwJW+d0HKQbkhVB0tT2p0tDKdKzBJND8TbMKHsL0iObKUpQJcJBY6nU+lNIMzlaeZAGc8o0oKEk3ci4EbrJhLVyitf1gcrdRSCGFFP8AWzRLhcL+GlQI3oHra20LeMyFSwVhLgUVlN31v7jpGWjRGOQBkqEVBVVg/ptWjxNK40mQPOUuSuUFFCjLWVKS4dIYgUofq1Iqc3CTsQtKULVLIZSySzByxS1XJdQLtQvGeI8NPWky1TZU5bMM7JmZUlwQoMCx0Vm7x045dVnLR/icUnGzlKC0FIlKeU1UgKSQoGoU5FTRrNG8clkGpr32ZgP0jz/g2JxcsqKDMZCc+TnAINnSKF6nYsYvGC8RBWGSoYYTSQ+dS8pzOpNMqG6OLs5jOV3dNydtgZuNKCAkZ3Z08ochnLgODpq463RDGLQVzMqsyy1A4SkskGr1saUd4s6sHKDpSFAGwfM3q1tLDWBsbgRkzIAsQNKG4cb9BGQp68IohlOEkOgZmYfDdmBo/qXrHovgfhKRLlSjRCE51salyVVLNcive0V7hOFSooBLoDP0Aeg2c0paPR/D3KlZADDlrTTs21209HGCrFhBLloeUkJGotXqfkf2hRisdhVqdcoEk5CrLVBNGWwdBfX5wHwficwHKpHmhTkeWXKUklnCuWo1dy9oT8e4cufMyoUEoP8AqKOZCwnXMkVWQKUzPS146aJXx/wyqYZiVrCSP9FYJtvSwVQH/j0BivY/gE8JHmZFzGI8yXYBiz2ewqUvXW8WbxF4tklY/ElrQAAMoUnNSlDUM43ir4bxiJq1IUPLSX5gAQnUO4odK0jnUKR4aCcpTlGUEFSncjXNUJAvDjw9JkrGZLeWCRyhnKXS/amvSPPuOYXGTFZXXOlvylA5SC7FhSvtFv4AvyMKgGmWW6iSwFMx9ASYmas8qYhIZ1U6/tGRVF4wvTFJSDVmBZ+rxkLKwILhlULk/OlX9YGGDAXWoAdz71/eNSlnKCWDDmJ0b6d7RDgsfKnZ8iwogF2fUs9Q7Rlp2TzuKggfRwb+kGzZbhNQCTQtpRns0b/pcpSACMzB/am9AIHxmIAnJBNhuK/ysMQnETGZk/CDbQAGEWCxmbDJmqGVRQ4AcsVB2F9TDOdiVBQKdaCmsQ4NCg7hyC7gam9NIzPLXpwkCqkgORzf8uV/m+9xEmBUDzBKgDdxrax6uenrG1yyV3o9huzfMkH0jv4ZqZblizuP59Y1QKmLc50vk5g17uNNL20jhKDVSaPqfm0SyMOtQSEjlcWtl+kEYfArlp5ktSx16p1PpAnMgvZq2eJJEquZY6bfy8aloZtH123D6dukESJedlBWYD+fvAWYOSwztU1rsf58o3xDF+WC4BBc8oDkAOaNWOsRNdQS1/5+sJOOTvL+NfxAhI0uHHz+USBcOxXnS1LUkPmNv7e71u+1YX4ycZM2UKeVlbOWfM55vd3o1YsS+ChMglS1DVNajZzfUdm96rxSRNUlKyMykkhjRtw3UgU6do0FnwGJSgSwpTZycqTdzVqUe0S4mbQpIK829n6vC/hmCMxEvETCMxS8pI/KCCBmO9SW0pEuJxIlS1rP5Rm7/wCTAVcn4+ZhJikskoWcylO6szfB8QA3A6mBeK+JFzpXly2St0hIWll8ymcKFL0OtfSFiMSrLOnLIUpa3Yhw4rbpbsIF/wC9GZRSElYVyKaqQduo0OkMzsNwlXLwp4e8hPMEzZkz/VJrly2SkHQdQ5faz7HyAlDITlqgMAGHOkaWvC6fxrIgFNEqYu1QbMG6sfXqGATxSbMUJQS8wkEAuApiFBjd6AwUQ9CPiRQPQszh7xDNnpS0sOpITqXcqIA7VP1iVE5Kk5iMpsp7gi+bqIEkSaGYVE5lM3RG+wzE6WaMl1WquUEsH6O56mwEWDg3GJUuWJZ5F1JzG7lyodK26NWECZyQQk0P11Ya+kQ4rGISGcgWJs1Cx6jT2jUugvEriRloE2ecPKBAJJUWUWsEOVONmHaA+IeMJJIS0pVHGefJlDuApZV9I8e4dwwrAnTMWQoIzHMFqZQVYqfl5cqhvo5jWJkCYtS0qU5USAWoHcA+mjx6ZjjrvV+LfaGPiyYhOJCzh0oSEMEhQKc2ZSiykjKSxBcHpWNYrCiaXSQyq0HN3LiugakL/D2IyKUhaCtCVEkXIsygNhzauxMWtGCQo8oUgioIU5r0NPQxxzkl7My2+VXwGCxMiYgIWpUpSuYh6anMm4f2LiLtgcQPKZQcmhDh21Db1+cC4bhc0TApalKSzuaO1Kgcp3oBWMx9V5S4cuGo1L76N1jKQDhuHRypl0FA7k+7xkGv394yFkw4Xws4yTMD+WgpUmumcOASxLh9IS4bwpP4apS5i0TRMCUBSaBIJcnKa3AFN4f8NxJ8tKkHlExRUAwBJYJejnQNq5eghF4t4yozBnSFJvaoIBa1wAXY7x4M/iMvvOmTs9Ew7HWG4p5iFFxmQ+nxAFie7PSNTEiYtC0tlUWLpd06fYvFKxnGSpToT+GkU3Gqqkakkl+kFYHxCtDJBdIcUYfFtR3bprHonJryxlNLfPkod0sChYLHcin2jnDhRcgOVFVth9IS8N4+FKPnoGUAZQkq03+f/wBsXDhuMTMTmQkZRblH0BYaHe9o3LKClchIU61pQC1c6b6C+sMMLwgrIWssBV3qblv1iVePQk5llBYElRDtqdHftHR8RygUgkZlBwAXBo9xR9faHe1o4lzEoSGFhb+feK14s8UysOnnJKiQAkCz6kmgH7wFjfFsyb+Fg0GZM0yA16qJASgdSauGiocR8EcSxKkmd5YSkm80FRCi6jQM+3QRF6VI5g1CFBx8jp3gbDn8TKABLDqetFDQh+opoB2iBbyjkVKUEpSAFpzKBAcMcoYGtX6bCAlzZqg2VSOpzN03ULtQaPBuA1k8RzTFJWAgigdQLhg5FbVaBOJYyUVoGYkJL5HBGaoBa5JJbs8V7iPCppEtXlrmqc+YQMwu4CaWDVO7u1oMwvDp8sFZI8woWUoZy7f3CgId27xi5X1F7O+JzTlBDsSNbG9RQk0+cVDHTZisyStQKqgkOlOp1FN9oL4XxLKDLmKJUWIJbo//AJX0gyfwFC1JKhR3WCbgWHSrR0wy3NhnCMYCDIKgFIAbqDV69SflEXikSxIUhasuccu5ILjfaveK54lnrkYwzAQQRmT2ao/m8VniWMUs5phUSdXsf06CNSbMFzSpCRLQgFKwWNuZt1NblqfvGvD2DKsUnMkDKpyAQaio6EONIS+UHqewBJeD8POMqoJSRsYpg3llL4erHDIKAnJR9vUm1GhVxbhfK5Y8wI316h9Pn0jvw5jUYvDcxUFo5V5VNX8q3ux+oMb/AO3zFOVzgvKwSaA1IuwqWYv06Rka1UPC8QhSFpSoJJqpNSxIA1dxQB/vDnCjlZ3yGlLjW/pAcnhYlKJCgXLn6/vGpic5IKiNydi/7fOBkp4mFKnrCCCBlUpJTTZ0nagqNSBDN5ZlKTlSpk6vfckekL18OlqypmlUwJoFkspmL5lAg7QDhV+RNyGYUoQWf+4NQFrg9I0k/C+GlKD5mHT5RBCF5i6VqAzOWrlc7EEBgA7o+LjKxzAi2xbQ6X9Af9poSuPcRSjMcNi5iUzFuZaagzFNmVWguesUrH5kqKXJTcAl/X+Ado7ZVY2+zPhK/MnpCVECxuSRW3VmqdhF0ROKcqxzFJYpKmBSdx0Pb7RTPCU4ScQkzEUUl0k6AuHHcZq9I9Ll4JMwllPd0nKXG432/jRytHsbh50ybLSrUjcmnfT9oFmynU9yAXUA7bXaJcNOTL/CCZlCQCACkAaFT0rVjvEE48ysutS5bWn3ggESGCQHSepjISLzPypcaOf3jI1saWjCYLyyky1SFZgpXlrUwSoZRmChmGarMRpcNFY8W8RlpnITkkpWxdXmGYC+4A5S5JBc1uNYqHG5KsQiVMlpzzFU5akgOWOjgvW/ekJF4aYEglgHbb+ftHn4+DDr68vr+f8ATpc7rUevYjAyp8sODLUlRoj4E1o1WIKWNGfd7VzE8PZCprukKYMpnIJ/KRmbXo8B8Jxy5aES1gvlp2owLGgsx/WHE3hczIZjgpchSXDsA4VlaqbdSKiNZayrNLeGiYpaTJHmLJypSG5eU5gxoWAdydocTZ86UlQQlc2ZR1JSVJQHYJQBdRLOfrpFwOXJlSlpnApXmRy6KonRn5txvDzhGMTLUEhPMTlCGb8pvTfaopeLtDAnC5mOWkgyCKsRMo43AJBFDV/SkNuAcMlykKVMGUkslClcoIdyEu19ekRYrjakgSytSytglQISEhyNn2c1+0KMbjpiVKKRLWRZTlWXOGLZiKbghxFuQrjLx6UOElw70sHG9v8AMAY/GJWpypaGL5kqDlqtUEMQLRUijEPnWWzUTl/QgjM1P8RLwrg0tUwzp2ZaUnXmclViNTWrWbSDqlq2seO4/KzJT5gY/EaFmSWdnI9NfaEh44VTmDplpLmYGFjZPU2fQO24tKsBJLDyUZrOEChAFDox/wDdCriHDkiYkGWkgkUIIcNbMCz920vFluLv6M+F49GJQrKycpympcAgV3dwYYT1qrmGdDPSo7PpX6R5/jOHYiTMWUjIDYJJJbRnuP3hx4e8RTaS5ktakj8wFerk2794zjyeqJf1cY3gKVLVMzISl6CvKPy0vBWIxgIUAwAFCfzFi926x2rj8skjIQBsxN79evSK0rmSQkNWjjTbtF1THwL2AePZ6UyJbF1LLXBoGJbucsVKWrMmrl9MsOPFvDpnloKTnyk5gPy5wMvrQ+0JEJCbP7x6MLuJJLlpFksdy9f53gfGTS1InUvv6w28McG/qDNWoPLlJGZq5Sp8pOosajpG7dQlXhzjCpEwEKIBYLG4fUR6zw7I4JdrhquTr2qW/aPHeOYREmaRLWVp3ZmOz2V3EXnwpxEqwqHLlJZIY1qWDi36COeX6lZMZiixyAGrAk7i/oAT6QvkzMpeYQlJQa9dDdhrrE3EFGWNUgiiiCHdqgM+49YXTMoygKZKU1NKq/RrhqvGOqDYTiE4omAyzyqLFySCRYuwroRC3F8ZShakqS5PyPv6w1xUySxBJp+n+P1gPicmUtCyKqCSQ9asbfzaGZSiXauGTmkpJei0klt0FvWhp0hXjiy3IcNUPatQK/x49D4VwPz8DLATNJCuYSkomFxnHMkzElLOL/SKVxfBKRiVypmZGVqKSAQGBDgEsfU947V0s7HXjLCJlqw82VypKAgMCGYDL0+F4BxOPnS1JC3SprhqgbU+YMOMakq4cEqBPlhJBI0ByjR/h+kSeX58lBIcEDmKXYm7V7+xjDmuPDMQibJCxTMXB72/x0iDEygJhFxlG2/3eM8OcOCcMhBLs9emYtaMntnN6DWw216msTLv+m2du37RkSy5IIBM1jqAQwjItLYfAYeXKRMUUZRlKgugct0uephBh/DS8Orz8TkWlKMwBUWchw+rOdHr83nEZwMoAAFISQ27tb0eK/xDiImBlBylgE6FI0O+usccc+l0yvbRhLkSlkYg4gKWzMlISHGjfF7gnvDPiuBbDoWtSwAgMoq5mYVKRRj/AB9K5/UyCmWUp8shVSo8pd7DQikOZfGfw1lcqRMysAVOokFwVAKoAKUoIuvflkqwRLqdswlmqhykJNC51AqWOgq4hhjsbnxCTnNyKEA10ILNZy2/pCfHYwlQoHAApQU37uYCmzykOWNbF6B7uP5eMXIdR7xiXlUAFkrSKjQPfp7QqXjcjhQrRiTf5M7iIZ2LUQAAXo2UGvV36/SIM7Bik3sdOoP2jI2Z8PxZ/MCQACmpobkvX27waiYsEkKKXqxcVu4AP8aEPC8WNqn81BbXTrDFMzPV2Zr+lq+ulILjomnCeOKwszLMXmQoco1STsdR0NfZotafE+GxBErIXVRyBejBJdyXdtKxRMUgsSGURX4QFJe76dq2h9wzgyPKTMSpaZiOYtloe3frHSZ29j3PcRg5gSAwWl2SXHL0LVam2kKuK4lcvkTMTK8w2GWp3e/ygDFeJ1Smr5irBCVMDvYV72Gj3hl4N8Nz0rmzcQmWhCg4XzLVzF8uyizDfR6tG8ePd79nTLwk4T4ZXNSAmizXoE6k97Ue49E/iBJwqgJgBY1BIqDoz1+tYu3FeLiRLXLw7BaUtnSXUVfmdxlBswqQ9milK4lNSrMgBayQ5UlJOYnQt1IAqzwZ8eN8dmOnsT8R4sCkhaS9wACOX8pNgUuTb7xUp4GY5ahqg2rFs8YcSE2aZyUzGKUh1IIAUAxALMR11iojECYu1HaPbw44zj/F+vzYzyy6pI0JPUetft94c+HOJTJKZsuUrKmY3mKTQkAFku/w8yid6bVWnD7N7mJFpCJK3WxUGZJ0G4axcd63hz5OKTXT/Pc4cfJle1MMRiEgcxGX69Ic8JSJSE8uUKJypALpo7tc9rVG5in8CadiZKZjZAQ4NiBWtdaCPWuOTZfmJKgrJoUiwa9Ba4atD7ePPve70YZzGdMn7369FmKxJXYKJ3Yl2FnL01Z2vA0syPMSlbudXLC+jDZqPBEzh7/6C0LBNGOUZTeiQXILnSsFJwGV8wL6uSRTv/BWOdgyxxt2WcUwsl8qUuD+b6+0IuJzJcqil2dkhJf7BmeLLxVCJSFTCpSEJDsT9OseYcQxHmTFKrUvX/Jixx3XO4meHmKBcEh6vUaRxiUmXM80/CrlJJ1AB+kQcNStZSkVdQSDs9LRakLlnFTcKJOaYtXKVKGWksEUNE01uY9GWXjTW+21nm4NEtOHJAWkyQCk2JF/mRDZa5UxCU8qAaME/Deto74pNwAwyZExcuTNCQZX92YBg5ANDap+kUFHEVoKRmzFSggDqot8tY526umcr70u+QISEpsHqLM9/mYWTUOCKEHcXe4baJcWmZnCRlEtIGYu5N6N94g8/wDFCWcX6AbUjowk8mX/AGn+ekZB/lDRFO4+8ZDthW509DZSMxSk0FLjcC/7xWCHzAKen8aHWMmMaMxqWFLbdLQllpUTypcncXP0jyeWre7aSGLsa/D83H6XjcxRWwYUNVWcaA/rB0zA+WsJIGYatagtT5xwEAOQaXYGja3/AJWLwgalKCyMwFjQu3rtHSK1zUFCHcbjSOsRKSXq5FaD26N2rAglBKnKme4J3o/0iTeJxTAsMrJBLGlW6bu0cHEKCHoUkbl3di9h7UjJ2DQczK+Iv1p0+TRFIwwcMo3ettL3v/h41JLEl4fhV/ElYa7BiRuGsaQcqXlKUqTmSANddGazNAaMOmWWUXodbb2NTWC5k5KVAh1M3cWr7sdfk8FttWzDCYZaSFBKnN+UnMW+76teGPDuF42bKORaJEpQdRFVKykgB3FDXX3F7HwbBTl5Js9ZTLZwkXUMtM3RmLa0cNC/jviF0vIM1KHyhQKUpcbFSVFTalIIjWOOu7rx8eWdkx71S+A4sImlakJXMSS8tbsAND0e9tosGM8ZYpbmZNcEMJaElKE9AAT8zXUGK6rCIGdTuVHMtZUa1c1v1tfSJZE2WGIClJcOymJ6Vs/aLPkt8P0Hwv2VMMerl868fXv56R4zxLNSoAoyghkgF+XoAwA7AR3huJ45ZSJGGUa1ZBIVX4VKcAJOocE7sY9Y8PcJwoQmbJkBJWA5USpQOoL9bnWGSwHoAToAwcdNG6xuZR8Lkx1nZP58vKZ3AeJT0lE2UhJUSSQtAFS7MCbGgOg0pECv+mOJQBlnSi/xPmASdGLHN7CPWDJYElIPqf59IGCFXKCBD1X056eZY/wFiJclc1eIkgJSS1asHZ6M9nilSZGfmmKCQACAq5f4WF/Ww1j3HxRgvOwq5TsFBLtqARmB2cP6tFYPgHzVTp005Zb/AIaxUEflYflSkMn09Y5cnxEw8y39ptvHDby1GJUkuKKd39ou/hTFY1UhawiYuW75zUlrhL31ciLPgP8AppJUy54qamVLLId3fe1GBA73iwTpIQUykUATQAUADBgG6iO+WO45qbOw84ZVFKkpOwU24B2PoIcSeITk1VLUUaqAqGuctz7Q+k4LNVSg2ievVrtqIW8Yxy5SPMUgOabB9yXr9gI4zFSaKuLyZWIQElBUDzApLV+2o94pPEfDjraUyGFlqv16fSNniM5MxLFkTJmbNdjMIBqDQOHZ94n43ijhlhKgV5hQ2dT1GtnT7x6ceOTy8+fLl1al3v8A8O/BfAMNKmSlzpwKiCCgOOav5nCRSjVdn1h/x/gmHw+KTjUJQsKSAkKJIQsAgqZ+YkGlaZSauG89RjZoypnITlctlv3NfmOjwfjOLTFgJMwkMAxJ7U0HYRjlvT2dOPO3yk4lLBnGaVeYpWpYBJ0YdBYdo4kyc8+SEH871Z3Y7fysc4DCpUDNmrZKdTfX3PvEvhTLO4hLCHKEgqDktbQaCv0jnjO7WXjb0xfD0JlsR6k194oPirGTJM2UwOWwLfE1WfVwY9DxU51eXanvCPiuFkrQMyAoJW4bQpLPT1jptI0Y4MHDFg4fVqxkJ8Rj5iVEJQCAaFv2jI3qs9i2UkFAcCpL/OHXCUAzpYIDOKRkZHi9nHyC8SqOdRcuwHpCQiw0a3vGRkPs0Hhzznt94ExyzkVU0P8A8IyMjU8qF0pZ3PxfeLHg6oW9aaxkZDyLIDxCWMjsHY6dTB3gwZlJevMm9fzxkZBPyrB6h43WRImMSOUCh0NxHmi1kkgkskAJD2Gw2EZGQ8r9N9gSfiv7OZgt3ES4T4xGRkcX6DKdqO/6YTlDiKkBRCDJUSlyxLipFniwcMWfOkVP+qv/ANv7xkZHS/8AH4vm/q5fM/l4hX9WtOZWUILJct8W1oPxSznlhyxIp6iMjI6PJkrfjtZDMSHFWN2JaPQjLASEgAJyAM1GZNGjIyN4sXwQ8JP4PZawOwmKAHYQtBfErf8A+kf/ANkxkZHWeBfNPE/EoaCWmne8eXeK1FWJWFFwJVAat+GTSMjI89PpUfD6ic4ejW0izcRQDkJAJDsfaMjI92HiPk/Ef1cfn/glUHmF9BTpeBOHj8Qf8/uIyMjy8v569+H5YeBI8tVLgv1pE/8A02SBjAwb/wBPM/8A6JjIyOfF5pr0biw5h3EBYz/SH/P7RkZHUq/jUjOqmsZGRk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data:image/jpeg;base64,/9j/4AAQSkZJRgABAQAAAQABAAD/2wCEAAkGBxQTEhUUExMVFhUXFyAaGBgYGBwfIBsaGxwdHhofHh4fHCggHh4lICAYITEhJSkrLi4vGx8zODMsNygtLisBCgoKDg0OGxAQGywkHCQsLCwsLCwsLCwsLCwsLCwsLCwsLCwsLCwsLCwsLCwsLCwsLCwsLCwsLCwsLCwsLCwsLP/AABEIAMIBAwMBIgACEQEDEQH/xAAbAAACAgMBAAAAAAAAAAAAAAAEBQMGAAECB//EAEAQAAECBAQEBAQFAwMDAwUAAAECEQADITEEEkFRBSJhcQYTgZEyobHBI0LR4fAUUvEzYnIHFYIkwtJTkqKys//EABoBAQEBAQEBAQAAAAAAAAAAAAEAAgMEBQb/xAAsEQEBAAIBBAADBwUBAAAAAAAAAQIRAxIhMUEEgfAFEyIyUXGhM5GxwdFh/9oADAMBAAIRAxEAPwCf4EMGd6HqaH5QNMQVKLmv0p+8cS3ypcmtWe5/zE3D5qJpVlcM770hZKOL8MlvmLijrNas1jXR7a94ecGw+VEtJDJSn4W0FW/XvCyZImTJkun4SDU7qNQOo19IeGfllrNWAc9rn5PGZO5cH8WYEgcoIKnetaD1/nSGYl0TVAF1A/MUFqNHHApxYqIYuq/5tB8/pEuIIQgFZLkj1LxpVqRiJvmTEzEpEsZfLIFS4dT1+0Ez2IG1/wB4gkgmhFBvHeMcMBbX00iSJDDYaCMmEtdq3+ZjpSRdhbXrEeIWEgA0LOB3tEgi8SHCQxrXfRvnC3i85UtSVJQ5VTKNQSG9Rt/u6QfLUEhSk1Ls1mKbmvf+WgEYpXmJCSogkBSxUIB/MCeXMAdqvW1RQzk4Any1AZCDzJf4i2vQP9Y7xPDFf1SVKYoTJFQKlZUpn/4iz6l9ILlTwpfI5AUzswp9fXbrB2MCPiUwdNSWDAOXfpU16wUlshSVqmZWJlHIovZgC3cAh+0ccVxDy8mpZ+n7/SkEefkQ6i2etr0oCTsAPaFOJUChuXMSVEJ9Ke9esMFd8NxGQKWpzSgAzHM7AJA1Jc/WN8FwvnYrNNzqyIKmVQAuAnKA4a9XOvWK7Px02XMrKKcPqE0cgXzXCn0cahouHgzFleHmzQCyl5UVJJCWqbalVBSmphqiDxFxFHm5M+UJoWq6jcMA9jAeHlErZKSBqo65TTqfzewifH4TzZigqWKLoS+wajWu7/4lwikollSmCQm+yRU/aBCswCQblyB9/n9IHRgEZ0rrmS+t3odO0Q4XGpxCUzZZUEoUQetLGlrH2gpGNejAVYkm3f6wFubJzgivTv8AxojMxi9yf1PtHOIllkrTfK2ZNmNau9LW1MAy+HFaVDzCAUM4JCgc1al/4+8KScQLAFKgXdwA/q7/AGhNxAZUBU0VFGep7Gzb9+kWRf8AthVxjh3mg1JALkBqtsf2tpACnw4pOcqDeWfytUln16U9fc/jXFABLlpDkq+E1F65mOgq3rHXCcOhCUqLpABUSqrUN+wHyipf1hViCUZiOYm5PNe2wA9oUfp4UylTEkKIOofYtmf0caCIFpmBlpWb0TvSrvtowMTyp61S/wDTGUhzm+w9Ktb6QDGpAzcxLsGTR92+XpEDLB4rmaYamxZmYa2c+0bnBkFQIdRoGvoPkBFe4ilYKVFROW+hDuXHSrekEYebPUUICTkcVA93YU7QqwUMGo1CadVF+um8ZEs9PMagf+WmkZAtHv8ASWAWVCqnozO4Hb6wTgZahKKiXK0ioADaq9Kge8Q4WWCGdQDOS1+gD/Pp1gjiOZgiX+VLVfuXO8KccOQSCRQPr1N4M4lMCMPMJJBFaOCwLb01jX9IlKUqrQbxNjGck2DUOwPavaAg8KgBORKWqlLMWLlyRXpStI3x3ArUqUEKcBYz9RmemoIZvXvBozkoTRLgqJG7kACmwv1MD4udmWxFUgF3sbAN2esSbwUkpKsxclXt09IxanU2u3394mksA5PMaDrcn1v84S4yQTMdBUJhTld2BDubB3DGtuYteFG60slyzfRv4IixyEnm6sB/xH7wRLk5koT2cmp7vr36RxOQAxSCpwSANSSdbbQJXuNcHd1IUQrJlHqXL9dveBfDXD8kwzFGrFKLvQAKVtrQ/wCYtMyQxUolxX20Jpc1+W0C8JCVlfKWSco0J3OlIi5wckIoApnJcu56l4eBAVKU4B5WZ/5eEGPmpzFySAe29A9yYn/7i8thRJYhwa16X7bwJPxudLd1kFLUS1yBYN7l7Uiq8c4wmRyIHNcA1CXFXOpc2h1MnE/6pcO4WEsRXZu1emkU7EYKZNxCwp1JQfiNsgsfUQxI8BhJ+OmHMqg/M1ANgOj+0ek8Hkf08mrIlpSTdyS52LWGZhv71KVKyIHljKl+ZIy20pqLvUfJotuOnBUhCyGdLJCgKKD1Gl03tbpDQQYvHJUSoElyxDa7d2asE8P4lLK0oU5SSUlv+LsaMzdXeFeHmB1BegzEjR3+dLDeD+FLly5QKAEvUlVDXNcm6qEdvSBMweCRhwpKFEoBOUE2BYl9zRn2HWF0zHSx+KEciCSXuSosMoJa+p2hvOw8xSTkDqAtp69/sIqvDp03Crmmenld8tGUpVm0FB6MzVpFbeH+YlB80uVLpRmQWanSoF7x3huHlK1KSXd3vW2hN6CtqRBI4gZ6ZeVqjMvMDoR8Omptq0GrxaUvMCwQm5exDUPW3vEm1ycjqYu1ydvoIT/1JUMpJNHYC4NmfSOBj/PXyz+UDmQlP5eoP23jicQVJAfM1wAH2JH0ECiLxPhv/Tygm6lVFmNSc2wqNd9og8J8J8tKpkxIBJ5VUPKW60/frDLinCfNQ4UVFmJzDKnflAJe/wDLHKkCXIAcqUbjUZSw3e1xCAWElE5wSCKUAdhsX7iBU4TKeZIKB8J26Uv+8H4KYpIS4Ccw5k1JDHTQduorBeEmn+0fESK0yu6fWz9YlCeVhzNQUqR5ZKsrEguCb6M3bTWHKcAiWl9rOXqbRLjC5SAHNVfEaEhg/Rn9ojxgcpIUWY8rBsx1dntRrXiAMSEdflGQfLlKUAQKHr+8ahCBJSkoCtWHrB6ZgJJAYXSNxb7QsUoiYkEJzAEl33qeo3MDDHy5CmUthmU3/Emg6B4isMpWdSQ1BvqwLj7vGLR5iSGd65WF9L7U9oGTNJBUPzJzAC4Q2/Vz7wbgQps39pr6i19vrAUfFJpTLmTGZSUAC+16d4VcLBKSpZdZVmJowGUMB0oT3MOOKoSuWuWaBdz3Idvn2hUEtLAFCakAWCi4GtgwgSeRNWsuQGdgOjs77vEXmDMopSXdi4bsOoan8aJMAhQU7nIAXrqC9Rrr8rwvwYJLKSEpu5diAQTreo9vSFGvDVZgTlKSKEXqGBY7PTqAIImgg0NWb7adXiKUsMQ1SRTYVqraz12PaIpkwL/DUAEr5RlVVi4oRUUp9ICDTxtM1S5UtKiJVFKo1zQB3L1FtIn4QsHMQxTQOx0NX7vpt7FJl4WVL8ozBJUPhTkopku7n4qXaoasblHkTVysk1uWDmnT5O0O4bKCnp5zRLPV7v8Ad/pEeNmkhKOVSCEl0gAAggnmetDZo6ngqDXyly2p0fV9dBE5woUAUjKXoHDkas+gc2gDmcMySsaNqB6bV60gH+mIWVlKUvyqZiTQ121+erQ1mcPLUIAAuoUctbX39DAEsqKQGrVtHa3vDBQqcEmp1BBfeocdO8OOOSipCEKSwoQb2Dh2AHxV9OsC8KUtQTLKHCj8RGj1Dih9G1gXj+JzYhUsrWJaE5VTCAEhdyQoipuNhSGqFmDmpmTMqZj5nSUO5Ck3II3EWGbgUeUkKQ5SoFFTTKS3el4QcC4KiWrOiqgVIZqkMkgkuRtaGv8AWKJDMWHMEKCgF/2Eto7/APiaNARU7EJQN1AWF1Ns5+ULOM4iQuUJs5LKQQQHJYvb/cHdwNu0RIxS5kw+XVjcCoNWoddPnaF3DsHMTiJqMWjMkIK0uL1DN71TpAlkShBSlS6ky2UWCdKhvQltIzD4iQtZlNZOYgAkEegYmtYVKK8WtE6XOShKOZKWqWopwbn6dbw9n4yTKqSlII0qS9rXcadNdJAOLYM8qpYRITmqwAWoaM2js4a14BTxR1qllRCkkE8oBIq96BiwvppAHHuOrJURlCKJSXJfUvpYWG94JwY8wSzmCgpaSHIBBJAYBmIsP5WN8GvBJcxBnBQlZc3KQkA8yqClalqGu8ESZE5M5YnJSUIZMsh+YF2J6sA7sQe7wHLxiji0oBzDKVrZspyuBYOSCSwH9sN8Qupc11hZaCmSQxd77jp84DVMZVLgBh9flEicToxZnsbwFjCcqiLbHV7RGCZGIzEqALkkU2FPt841OxmVTq1dta6jWBDM8sJSKqbKHqLG+re0ACcoHLlSKfCKetG+7xMrGMIlVTkL6v8AtGQklYUZQ6lO2n+YyIaO8Wi7KAUM1ToS+X5gd4UL4fLWD5gSTTc7ONKH0hvMwqSU/FmCs27qSQUg9LjoC0CG5ITzO1iKiofZv1iJhglOVBTZiAEgD8tAS21B7xx5i865aVICM6TYumgLUopwCH0gfDE1IIajZf7U0LGj3/aGKJbLoRlU2WlSdf1+0TSDFc4UCwvUaPQfOFyJbL5nBqEgmr0INT01+0MJ7cwzHMS4cirVPtAs0E5Zind3VSwDC3UONPSD0oMlBRSdFMyq20Hq0L2UhQGZSgo5cgTV/wC4qcEJABPX5QzKxlq73Ojl62gfAJUSoleYmyKBmJHzN32hDnDzTKKvMfIS4IzKbfegpc/aCsLhkpmmjlioE2BoCO9TG5iXASAzVzEOPq/+RFb8W+JF4cywhgX51ZXD0pUAsxdr/bny45ZYXHHzXXhyxxzmWXiGnEMXM89SCpBR5YUELQlQzA3ZST8mjasUsqJQErUJaQjKAA3MSw2LJYakjrFTm8aGIQtZWPPLIly8tQ5YLCmAJ5ibOPo8kFSVTMgKpUsplAS2/JLSLlQLBzYeoaMfD8P3XHMb5dfieb73O5TwcYcLISry2zXQaG2oGr7l20hjKlpzA2YU1A/eBZOEXKCRmGQCrE+12b0juaHQo1IpZnsKnNQR2edNMc82Zmc8wpTVgQ+jV1iv4HHLccqWU7qf4U/lYWKrC/7y49a1ZEJSQjKxchiwKszp1cfSFaJU7KVIUkG4LFgd2+W1IcRVk4XRYTlK0kEgPqB1OXRiDuDvAWPxRVMdmL2DMPdh3MErmKlSXISJi0mqQphQE68ooT7WeFuGmqStTkErFL0Du/6i5A7xIdLwhUFAKyKzCt+pHUEbbxzIkCUSHBKlklQDOVUB9mHpBOBwZQM5KuYlen5tPQD5mA8ROLkhIcaqZtOr9W6QJAkJlKHlILkstiKauabxxxLiqZn4c5SWAZkl6HezRMqelDZlICSQzG5I0c2/TrFd8SS1KUyEgsKtRTf8qeg79okFVxZMhOWSlHlFiKnMWJqSd3s2o0EH4BedJWuaDMqSl/iQoWS5qAxpU9hFLWqtXoWI9Yd4fGqTkAlpCSh3CWJAoAkjR2H/AJV0hpgvFAKoZqBorO2W7lRD30aldRGsCkyCFpbKFAgM2oYOTqPhPcHSFyeFrSspRMCs9Qs0D3Yv9gQ7XiXG43yBlUFLUpaVLXmdJyqCiBajBmp6wRVdpSgiaZhCi4Y7Xs7ADQ2qVm7UEVxnMVMzdC5vcj56RzjFGYhKUZkhR5i9ClmYDSnaAxgUhYSgBSQGL2tXMQCR0Gnq8LIkY0tzBgHzKoGoP5TY2g4KTMyJQoEvV9gHHbSrawkTlKlyqfEw5ieYio9hppB+CSiVNNMoKQHqS9jVtgNIj6FYnCElJUQw1BLlri1BAuKRULBADNU/KlfQQXiZyVEhLHSgdnOzbm8RTMIspAUCQbAiw62p7feAFSMahv8AVlDTmSCaH/kIyOMR4OC1FSZgSCaJAoO0ZGguGLRUEAhnLtagD9KPAqcQkEAAsFWLMQXbpXrGpPFVTASJZGYlIKgagZWURTUxmFRmABYDPVwK5a06d9yYIUfFMcqWBklsyOXo5YMP7RQN8oY8Hcyzm+IA/oKaHtAeJwjGilgEAaO2iXa5Lly1+wgrhX5uba9P8mx+kRQTJBYS0BYNypOoUCktq/QQPhJIUfLUoqyqq5NAA7fU+1dYczgEKBzG2uj8ugpcwkwiV+YrNQFQ3qkAMx1tdm1iRosJKXIJcMx10HuH9+sbwlT8TZQ/WtGA0FH/AIH5x87MtLPTmIrTT1cadHq0d4HFkrKJkvLV0/7ha9yxYk2GYRJLMl1Ca5rsCX23FO9Kwk8W4TPhZmdCXCQpg5ykBnd+hDtaLHOnMuoO99he9re8LuOFM2UZZVyrTVSSAoDcfOBPLFqXLmzJErlQpQChqFILOnZ2j0jw9wRSJAS4BZySOYKWaljSgy72ii+HcI/mTzmCEKDmpbNmID7lso3JEeh4HFZJUozCQpQAIDVWbgi9C7jRi9oq16SpwZU6FFdAllqJUSQXcWL0Bffdo1wrhK5edAXMICnSHa5c1ZwH7u3eJnKnAd7Pt1v6NrBOHnqQgk6tmpW2m3YwBXOKYl5wSEhRA03DOxo9doaYZBWcpSEhJA3fdvVx6QoxmHCsShaXIIIGwdw7dQ+xibEPLmAkLCbKSxYg3KcwZ+1GeNYijOLYrMFsALIQEvUc2Z6aMC+tBpGSMPLSElQClg8os1GY7i8CYmcosHbTlqWUSdtjWJypIASfjN1Ct6hz6QIv4pxhSMycpYcxKbtb4S9P40VjFcQIGYMsdQ3vvoXv84d8awjqJJV5bWCiHt/PSsATcKOV1DnICZRPMXpQGqqtW5Io+kQ+BnS56VJmoCjRspDI0ZtAaVFurxasLMTNQeYsBR0/ynUdYp3DsSlAm+UGCbtQFqMauoRYfB05M8eYhLFJZYuU6j0PpatoNnVjrG+HJU5QJcH8wSG0Ziydwa/pHaJKZKVOklCHASHrtlDenWLPhlJJUB+U8xVWjVfQwBjkoSQVAFTZksByk33qASPTpFtKtisMmc+cmUQHUmj1tUuNgR+kUriM9f4iHcAtT8zOElvvFzxeL8ouCVZiwBBqN9AQ2v7iEPF+IrxEyRKKVpOdIyk0qQAwBbU1hgXrhWBVLQkKYHKHcs5CQFF9Aa/OJkBCMqRc5lZqlyW12r1eDgogDlzWBAuAbm/TR4VmXMTMZQ/DNizM2g6W+UW4NVFh8GAVHPVDMcjX6AgJ2DU6QtxeEXMVMWmaEuXa9Ayah9/esEHjaCpUpIOZNXNKhyX/AFg7heHIQOZOZY5syQb1N2v2hN8q/wABnzZczLOAZyAvUk1ABsaE6Rd5TABtn/ga8JOKJlIGZSeYWIDMC5Uegv7x1wnjksnyUjNlHxO4b1qaa1iZNDMQfyv2Uf48ahmvDpJcBAHf9BGQ9hspmqOR0hmalGYEu9LdusIuH8RaakzmTmcAkKAFykdDU9z8meKUcqiKuKVsaMAO7H37QpMvOQVJLpYlNKkF1ElqlqgUuO0DSx8Tx6ilCZdTMVlSSzC5UW1ygGnaB8Ony2GfOVKJJIIoNhsBSn3jvC4ZM1lL+OW+Uizq/b2eCZ6mCQSSovUaegehawgSLC4oT05stXLgOaVr6urpEKp7pWXzBNHH/wCQDirEttG+CodKg3UXHLY0GlrbmDMUEggJTmLVDAMaFNtQ1usVSMHOM2VwSzKpp1rf6kxz/TFcxJzFkh2ITzBWxBBSXZj06xGoFKkyz3cOzDLmCq9QLfvOuiydE0t9dHHSJJJ2IMtJLkl3fK9NAAC7uB7iEPGccDKJTm5gaB6GzGlGJf3MMziUiYqWAGNSoh9BSgd6CvaKxxhCj5hypIqBnCiXYANlGUalz16wxKvgkLPIgq5yAEgtmVo+nv1j1HBSFIlZAWEvLQH4wAzO9XYwv8N8EEjKGQVoLlZJoapIG1yxLvWzCHuKWSUoSQj8xJD2O2x3+8VSSWWD6/z946xiORa3ASzZi9a1Jo7aDKYX4bDFfwhVwSCQAega9Sbgd3g/HYQrSUTG8tg+bfbZga9YyQmCmywFEVBZg1wXZho9YGnznWlLGW4LVUb0UHcs337wrXNWlYCQyKUcsWJblehFYYSp5Up7PSheulY2yzE4dlIQmiUgOSLjvv36wWMOVB3ajFw50gadJWoIAfK+ZwfzOGcHSJ/6KavKsrymX8SQbh2c7+3tAUX/AG4cqglJu3XZh8veN4fwWZ+JM9UyXlEvIhJQVZFalnA394aYuQDKcVSzmpTQO4cVFAYceHgcss5UjMh1BLskOMiQ9r2vSsaxxlVtjz/jHgSXhZSkqmEJXXzGTRqgAEONSwI9Yr3gWWtMzEKw6jlCACopFTUgagav3Eeo/wDUPIZaEqTm/EBZyLAh6A0/bvFc4ZwpUpE0gvnqkaBga9Cxs8c7j01vr6obyVAEZyFJoSGblDlXM9jQesVjjUgKUVy1EE2oWNLgkkeg6bwUcQrLkP4hAZSiMrgGtKto+1Lwux+HK8suUpIfmVnzWFWJ0BU4el9WiFVqbnzKBWVGrEsWa1KA+0S+H8AF4xEwuAlBmnN/d8Ka9SXboYFxoylalAKBVyOfygOW0y3H0dosHgnDLXh5s0NmUrKgqqwQHHssnc0hC44HiIlgKPLnISCxNT8PpBfGJuYELWFBnolAAYDV9wTvWPH1YvHYabMlpXNCrqATnB/3MQR/5AfSO5HEOIYiYEJmTs4DlOcgAA1JTRLekfFz+zOXLl+86p53v68f3fRx+K45jrpXfHYOWcpbm+FSt0m/sHNYaTZgAcVSA7gO+lADp2hfOTMySZc1jNylSmYAlstN/iuYScQxk9I8tIDg2V+mZj3s8fafNHcWxSMhMxKlBzSrEW5ibCxvs0BeHJKVKmHMcyQlIfQF2Y7cotsbxHKnKVTMKXLsANmBY92hrwzCiWGQEnMXdIowp21gl2KsBmE/3RkblKUw5D7fvGQogwHGZU6WHBS6mLk0LADmDPXcveMxyClK0sSFEVc1csNXA+28HTeFIpkJQVKZWUsVlzU+mYN/uhKrBHMyVmi3KVCqq6dmp/iErJg+XMBQMzbUFIJxAARmDPl6UfVnvV+kBylvo5I1FRTUD+M0E4g1CRaj3u1fk/vBEF8hSpakiiyCElrEg13a9okMxnKaVIBJsACHs28MZhAyuW+7wonglaQwAJDk0JrTXfeL2vQ4TBkZwynJ1Juf0jjDhKxe5r/j5RH/AFKVKCQaCrjVh2/lY7lqDOAKUpah2eJIpswJvVTuxoak66Bqjcgwr4kpCisjloXL622DgXqL+8M8VhBMJOWhZJBDh0h6voXbvpEBktRsxCeUtUUoKaVOkMQvDYZQZZbnqfWt9xWv6PBWIWEIdQL5XUA5YWJoC9WuHiRSAQ52HLpRmo16doRYzCKSU/hZ863SUh/Lf86+1a9BATeWUlwokJAoSWcEPZrVe70FYE4gMUEscpQBXKDzbEO7U00aj3gbh3DFeYl8rgvLZLkV/uN6PRqP0Ds8TMmKmTEkDypY1F1kNf8A4k07bwJW+d0HKQbkhVB0tT2p0tDKdKzBJND8TbMKHsL0iObKUpQJcJBY6nU+lNIMzlaeZAGc8o0oKEk3ci4EbrJhLVyitf1gcrdRSCGFFP8AWzRLhcL+GlQI3oHra20LeMyFSwVhLgUVlN31v7jpGWjRGOQBkqEVBVVg/ptWjxNK40mQPOUuSuUFFCjLWVKS4dIYgUofq1Iqc3CTsQtKULVLIZSySzByxS1XJdQLtQvGeI8NPWky1TZU5bMM7JmZUlwQoMCx0Vm7x045dVnLR/icUnGzlKC0FIlKeU1UgKSQoGoU5FTRrNG8clkGpr32ZgP0jz/g2JxcsqKDMZCc+TnAINnSKF6nYsYvGC8RBWGSoYYTSQ+dS8pzOpNMqG6OLs5jOV3dNydtgZuNKCAkZ3Z08ochnLgODpq463RDGLQVzMqsyy1A4SkskGr1saUd4s6sHKDpSFAGwfM3q1tLDWBsbgRkzIAsQNKG4cb9BGQp68IohlOEkOgZmYfDdmBo/qXrHovgfhKRLlSjRCE51salyVVLNcive0V7hOFSooBLoDP0Aeg2c0paPR/D3KlZADDlrTTs21209HGCrFhBLloeUkJGotXqfkf2hRisdhVqdcoEk5CrLVBNGWwdBfX5wHwficwHKpHmhTkeWXKUklnCuWo1dy9oT8e4cufMyoUEoP8AqKOZCwnXMkVWQKUzPS146aJXx/wyqYZiVrCSP9FYJtvSwVQH/j0BivY/gE8JHmZFzGI8yXYBiz2ewqUvXW8WbxF4tklY/ElrQAAMoUnNSlDUM43ir4bxiJq1IUPLSX5gAQnUO4odK0jnUKR4aCcpTlGUEFSncjXNUJAvDjw9JkrGZLeWCRyhnKXS/amvSPPuOYXGTFZXXOlvylA5SC7FhSvtFv4AvyMKgGmWW6iSwFMx9ASYmas8qYhIZ1U6/tGRVF4wvTFJSDVmBZ+rxkLKwILhlULk/OlX9YGGDAXWoAdz71/eNSlnKCWDDmJ0b6d7RDgsfKnZ8iwogF2fUs9Q7Rlp2TzuKggfRwb+kGzZbhNQCTQtpRns0b/pcpSACMzB/am9AIHxmIAnJBNhuK/ysMQnETGZk/CDbQAGEWCxmbDJmqGVRQ4AcsVB2F9TDOdiVBQKdaCmsQ4NCg7hyC7gam9NIzPLXpwkCqkgORzf8uV/m+9xEmBUDzBKgDdxrax6uenrG1yyV3o9huzfMkH0jv4ZqZblizuP59Y1QKmLc50vk5g17uNNL20jhKDVSaPqfm0SyMOtQSEjlcWtl+kEYfArlp5ktSx16p1PpAnMgvZq2eJJEquZY6bfy8aloZtH123D6dukESJedlBWYD+fvAWYOSwztU1rsf58o3xDF+WC4BBc8oDkAOaNWOsRNdQS1/5+sJOOTvL+NfxAhI0uHHz+USBcOxXnS1LUkPmNv7e71u+1YX4ycZM2UKeVlbOWfM55vd3o1YsS+ChMglS1DVNajZzfUdm96rxSRNUlKyMykkhjRtw3UgU6do0FnwGJSgSwpTZycqTdzVqUe0S4mbQpIK829n6vC/hmCMxEvETCMxS8pI/KCCBmO9SW0pEuJxIlS1rP5Rm7/wCTAVcn4+ZhJikskoWcylO6szfB8QA3A6mBeK+JFzpXly2St0hIWll8ymcKFL0OtfSFiMSrLOnLIUpa3Yhw4rbpbsIF/wC9GZRSElYVyKaqQduo0OkMzsNwlXLwp4e8hPMEzZkz/VJrly2SkHQdQ5faz7HyAlDITlqgMAGHOkaWvC6fxrIgFNEqYu1QbMG6sfXqGATxSbMUJQS8wkEAuApiFBjd6AwUQ9CPiRQPQszh7xDNnpS0sOpITqXcqIA7VP1iVE5Kk5iMpsp7gi+bqIEkSaGYVE5lM3RG+wzE6WaMl1WquUEsH6O56mwEWDg3GJUuWJZ5F1JzG7lyodK26NWECZyQQk0P11Ya+kQ4rGISGcgWJs1Cx6jT2jUugvEriRloE2ecPKBAJJUWUWsEOVONmHaA+IeMJJIS0pVHGefJlDuApZV9I8e4dwwrAnTMWQoIzHMFqZQVYqfl5cqhvo5jWJkCYtS0qU5USAWoHcA+mjx6ZjjrvV+LfaGPiyYhOJCzh0oSEMEhQKc2ZSiykjKSxBcHpWNYrCiaXSQyq0HN3LiugakL/D2IyKUhaCtCVEkXIsygNhzauxMWtGCQo8oUgioIU5r0NPQxxzkl7My2+VXwGCxMiYgIWpUpSuYh6anMm4f2LiLtgcQPKZQcmhDh21Db1+cC4bhc0TApalKSzuaO1Kgcp3oBWMx9V5S4cuGo1L76N1jKQDhuHRypl0FA7k+7xkGv394yFkw4Xws4yTMD+WgpUmumcOASxLh9IS4bwpP4apS5i0TRMCUBSaBIJcnKa3AFN4f8NxJ8tKkHlExRUAwBJYJejnQNq5eghF4t4yozBnSFJvaoIBa1wAXY7x4M/iMvvOmTs9Ew7HWG4p5iFFxmQ+nxAFie7PSNTEiYtC0tlUWLpd06fYvFKxnGSpToT+GkU3Gqqkakkl+kFYHxCtDJBdIcUYfFtR3bprHonJryxlNLfPkod0sChYLHcin2jnDhRcgOVFVth9IS8N4+FKPnoGUAZQkq03+f/wBsXDhuMTMTmQkZRblH0BYaHe9o3LKClchIU61pQC1c6b6C+sMMLwgrIWssBV3qblv1iVePQk5llBYElRDtqdHftHR8RygUgkZlBwAXBo9xR9faHe1o4lzEoSGFhb+feK14s8UysOnnJKiQAkCz6kmgH7wFjfFsyb+Fg0GZM0yA16qJASgdSauGiocR8EcSxKkmd5YSkm80FRCi6jQM+3QRF6VI5g1CFBx8jp3gbDn8TKABLDqetFDQh+opoB2iBbyjkVKUEpSAFpzKBAcMcoYGtX6bCAlzZqg2VSOpzN03ULtQaPBuA1k8RzTFJWAgigdQLhg5FbVaBOJYyUVoGYkJL5HBGaoBa5JJbs8V7iPCppEtXlrmqc+YQMwu4CaWDVO7u1oMwvDp8sFZI8woWUoZy7f3CgId27xi5X1F7O+JzTlBDsSNbG9RQk0+cVDHTZisyStQKqgkOlOp1FN9oL4XxLKDLmKJUWIJbo//AJX0gyfwFC1JKhR3WCbgWHSrR0wy3NhnCMYCDIKgFIAbqDV69SflEXikSxIUhasuccu5ILjfaveK54lnrkYwzAQQRmT2ao/m8VniWMUs5phUSdXsf06CNSbMFzSpCRLQgFKwWNuZt1NblqfvGvD2DKsUnMkDKpyAQaio6EONIS+UHqewBJeD8POMqoJSRsYpg3llL4erHDIKAnJR9vUm1GhVxbhfK5Y8wI316h9Pn0jvw5jUYvDcxUFo5V5VNX8q3ux+oMb/AO3zFOVzgvKwSaA1IuwqWYv06Rka1UPC8QhSFpSoJJqpNSxIA1dxQB/vDnCjlZ3yGlLjW/pAcnhYlKJCgXLn6/vGpic5IKiNydi/7fOBkp4mFKnrCCCBlUpJTTZ0nagqNSBDN5ZlKTlSpk6vfckekL18OlqypmlUwJoFkspmL5lAg7QDhV+RNyGYUoQWf+4NQFrg9I0k/C+GlKD5mHT5RBCF5i6VqAzOWrlc7EEBgA7o+LjKxzAi2xbQ6X9Af9poSuPcRSjMcNi5iUzFuZaagzFNmVWguesUrH5kqKXJTcAl/X+Ado7ZVY2+zPhK/MnpCVECxuSRW3VmqdhF0ROKcqxzFJYpKmBSdx0Pb7RTPCU4ScQkzEUUl0k6AuHHcZq9I9Ll4JMwllPd0nKXG432/jRytHsbh50ybLSrUjcmnfT9oFmynU9yAXUA7bXaJcNOTL/CCZlCQCACkAaFT0rVjvEE48ysutS5bWn3ggESGCQHSepjISLzPypcaOf3jI1saWjCYLyyky1SFZgpXlrUwSoZRmChmGarMRpcNFY8W8RlpnITkkpWxdXmGYC+4A5S5JBc1uNYqHG5KsQiVMlpzzFU5akgOWOjgvW/ekJF4aYEglgHbb+ftHn4+DDr68vr+f8ATpc7rUevYjAyp8sODLUlRoj4E1o1WIKWNGfd7VzE8PZCprukKYMpnIJ/KRmbXo8B8Jxy5aES1gvlp2owLGgsx/WHE3hczIZjgpchSXDsA4VlaqbdSKiNZayrNLeGiYpaTJHmLJypSG5eU5gxoWAdydocTZ86UlQQlc2ZR1JSVJQHYJQBdRLOfrpFwOXJlSlpnApXmRy6KonRn5txvDzhGMTLUEhPMTlCGb8pvTfaopeLtDAnC5mOWkgyCKsRMo43AJBFDV/SkNuAcMlykKVMGUkslClcoIdyEu19ekRYrjakgSytSytglQISEhyNn2c1+0KMbjpiVKKRLWRZTlWXOGLZiKbghxFuQrjLx6UOElw70sHG9v8AMAY/GJWpypaGL5kqDlqtUEMQLRUijEPnWWzUTl/QgjM1P8RLwrg0tUwzp2ZaUnXmclViNTWrWbSDqlq2seO4/KzJT5gY/EaFmSWdnI9NfaEh44VTmDplpLmYGFjZPU2fQO24tKsBJLDyUZrOEChAFDox/wDdCriHDkiYkGWkgkUIIcNbMCz920vFluLv6M+F49GJQrKycpympcAgV3dwYYT1qrmGdDPSo7PpX6R5/jOHYiTMWUjIDYJJJbRnuP3hx4e8RTaS5ktakj8wFerk2794zjyeqJf1cY3gKVLVMzISl6CvKPy0vBWIxgIUAwAFCfzFi926x2rj8skjIQBsxN79evSK0rmSQkNWjjTbtF1THwL2AePZ6UyJbF1LLXBoGJbucsVKWrMmrl9MsOPFvDpnloKTnyk5gPy5wMvrQ+0JEJCbP7x6MLuJJLlpFksdy9f53gfGTS1InUvv6w28McG/qDNWoPLlJGZq5Sp8pOosajpG7dQlXhzjCpEwEKIBYLG4fUR6zw7I4JdrhquTr2qW/aPHeOYREmaRLWVp3ZmOz2V3EXnwpxEqwqHLlJZIY1qWDi36COeX6lZMZiixyAGrAk7i/oAT6QvkzMpeYQlJQa9dDdhrrE3EFGWNUgiiiCHdqgM+49YXTMoygKZKU1NKq/RrhqvGOqDYTiE4omAyzyqLFySCRYuwroRC3F8ZShakqS5PyPv6w1xUySxBJp+n+P1gPicmUtCyKqCSQ9asbfzaGZSiXauGTmkpJei0klt0FvWhp0hXjiy3IcNUPatQK/x49D4VwPz8DLATNJCuYSkomFxnHMkzElLOL/SKVxfBKRiVypmZGVqKSAQGBDgEsfU947V0s7HXjLCJlqw82VypKAgMCGYDL0+F4BxOPnS1JC3SprhqgbU+YMOMakq4cEqBPlhJBI0ByjR/h+kSeX58lBIcEDmKXYm7V7+xjDmuPDMQibJCxTMXB72/x0iDEygJhFxlG2/3eM8OcOCcMhBLs9emYtaMntnN6DWw216msTLv+m2du37RkSy5IIBM1jqAQwjItLYfAYeXKRMUUZRlKgugct0uephBh/DS8Orz8TkWlKMwBUWchw+rOdHr83nEZwMoAAFISQ27tb0eK/xDiImBlBylgE6FI0O+usccc+l0yvbRhLkSlkYg4gKWzMlISHGjfF7gnvDPiuBbDoWtSwAgMoq5mYVKRRj/AB9K5/UyCmWUp8shVSo8pd7DQikOZfGfw1lcqRMysAVOokFwVAKoAKUoIuvflkqwRLqdswlmqhykJNC51AqWOgq4hhjsbnxCTnNyKEA10ILNZy2/pCfHYwlQoHAApQU37uYCmzykOWNbF6B7uP5eMXIdR7xiXlUAFkrSKjQPfp7QqXjcjhQrRiTf5M7iIZ2LUQAAXo2UGvV36/SIM7Bik3sdOoP2jI2Z8PxZ/MCQACmpobkvX27waiYsEkKKXqxcVu4AP8aEPC8WNqn81BbXTrDFMzPV2Zr+lq+ulILjomnCeOKwszLMXmQoco1STsdR0NfZotafE+GxBErIXVRyBejBJdyXdtKxRMUgsSGURX4QFJe76dq2h9wzgyPKTMSpaZiOYtloe3frHSZ29j3PcRg5gSAwWl2SXHL0LVam2kKuK4lcvkTMTK8w2GWp3e/ygDFeJ1Smr5irBCVMDvYV72Gj3hl4N8Nz0rmzcQmWhCg4XzLVzF8uyizDfR6tG8ePd79nTLwk4T4ZXNSAmizXoE6k97Ue49E/iBJwqgJgBY1BIqDoz1+tYu3FeLiRLXLw7BaUtnSXUVfmdxlBswqQ9milK4lNSrMgBayQ5UlJOYnQt1IAqzwZ8eN8dmOnsT8R4sCkhaS9wACOX8pNgUuTb7xUp4GY5ahqg2rFs8YcSE2aZyUzGKUh1IIAUAxALMR11iojECYu1HaPbw44zj/F+vzYzyy6pI0JPUetft94c+HOJTJKZsuUrKmY3mKTQkAFku/w8yid6bVWnD7N7mJFpCJK3WxUGZJ0G4axcd63hz5OKTXT/Pc4cfJle1MMRiEgcxGX69Ic8JSJSE8uUKJypALpo7tc9rVG5in8CadiZKZjZAQ4NiBWtdaCPWuOTZfmJKgrJoUiwa9Ba4atD7ePPve70YZzGdMn7369FmKxJXYKJ3Yl2FnL01Z2vA0syPMSlbudXLC+jDZqPBEzh7/6C0LBNGOUZTeiQXILnSsFJwGV8wL6uSRTv/BWOdgyxxt2WcUwsl8qUuD+b6+0IuJzJcqil2dkhJf7BmeLLxVCJSFTCpSEJDsT9OseYcQxHmTFKrUvX/Jixx3XO4meHmKBcEh6vUaRxiUmXM80/CrlJJ1AB+kQcNStZSkVdQSDs9LRakLlnFTcKJOaYtXKVKGWksEUNE01uY9GWXjTW+21nm4NEtOHJAWkyQCk2JF/mRDZa5UxCU8qAaME/Deto74pNwAwyZExcuTNCQZX92YBg5ANDap+kUFHEVoKRmzFSggDqot8tY526umcr70u+QISEpsHqLM9/mYWTUOCKEHcXe4baJcWmZnCRlEtIGYu5N6N94g8/wDFCWcX6AbUjowk8mX/AGn+ekZB/lDRFO4+8ZDthW509DZSMxSk0FLjcC/7xWCHzAKen8aHWMmMaMxqWFLbdLQllpUTypcncXP0jyeWre7aSGLsa/D83H6XjcxRWwYUNVWcaA/rB0zA+WsJIGYatagtT5xwEAOQaXYGja3/AJWLwgalKCyMwFjQu3rtHSK1zUFCHcbjSOsRKSXq5FaD26N2rAglBKnKme4J3o/0iTeJxTAsMrJBLGlW6bu0cHEKCHoUkbl3di9h7UjJ2DQczK+Iv1p0+TRFIwwcMo3ettL3v/h41JLEl4fhV/ElYa7BiRuGsaQcqXlKUqTmSANddGazNAaMOmWWUXodbb2NTWC5k5KVAh1M3cWr7sdfk8FttWzDCYZaSFBKnN+UnMW+76teGPDuF42bKORaJEpQdRFVKykgB3FDXX3F7HwbBTl5Js9ZTLZwkXUMtM3RmLa0cNC/jviF0vIM1KHyhQKUpcbFSVFTalIIjWOOu7rx8eWdkx71S+A4sImlakJXMSS8tbsAND0e9tosGM8ZYpbmZNcEMJaElKE9AAT8zXUGK6rCIGdTuVHMtZUa1c1v1tfSJZE2WGIClJcOymJ6Vs/aLPkt8P0Hwv2VMMerl868fXv56R4zxLNSoAoyghkgF+XoAwA7AR3huJ45ZSJGGUa1ZBIVX4VKcAJOocE7sY9Y8PcJwoQmbJkBJWA5USpQOoL9bnWGSwHoAToAwcdNG6xuZR8Lkx1nZP58vKZ3AeJT0lE2UhJUSSQtAFS7MCbGgOg0pECv+mOJQBlnSi/xPmASdGLHN7CPWDJYElIPqf59IGCFXKCBD1X056eZY/wFiJclc1eIkgJSS1asHZ6M9nilSZGfmmKCQACAq5f4WF/Ww1j3HxRgvOwq5TsFBLtqARmB2cP6tFYPgHzVTp005Zb/AIaxUEflYflSkMn09Y5cnxEw8y39ptvHDby1GJUkuKKd39ou/hTFY1UhawiYuW75zUlrhL31ciLPgP8AppJUy54qamVLLId3fe1GBA73iwTpIQUykUATQAUADBgG6iO+WO45qbOw84ZVFKkpOwU24B2PoIcSeITk1VLUUaqAqGuctz7Q+k4LNVSg2ievVrtqIW8Yxy5SPMUgOabB9yXr9gI4zFSaKuLyZWIQElBUDzApLV+2o94pPEfDjraUyGFlqv16fSNniM5MxLFkTJmbNdjMIBqDQOHZ94n43ijhlhKgV5hQ2dT1GtnT7x6ceOTy8+fLl1al3v8A8O/BfAMNKmSlzpwKiCCgOOav5nCRSjVdn1h/x/gmHw+KTjUJQsKSAkKJIQsAgqZ+YkGlaZSauG89RjZoypnITlctlv3NfmOjwfjOLTFgJMwkMAxJ7U0HYRjlvT2dOPO3yk4lLBnGaVeYpWpYBJ0YdBYdo4kyc8+SEH871Z3Y7fysc4DCpUDNmrZKdTfX3PvEvhTLO4hLCHKEgqDktbQaCv0jnjO7WXjb0xfD0JlsR6k194oPirGTJM2UwOWwLfE1WfVwY9DxU51eXanvCPiuFkrQMyAoJW4bQpLPT1jptI0Y4MHDFg4fVqxkJ8Rj5iVEJQCAaFv2jI3qs9i2UkFAcCpL/OHXCUAzpYIDOKRkZHi9nHyC8SqOdRcuwHpCQiw0a3vGRkPs0Hhzznt94ExyzkVU0P8A8IyMjU8qF0pZ3PxfeLHg6oW9aaxkZDyLIDxCWMjsHY6dTB3gwZlJevMm9fzxkZBPyrB6h43WRImMSOUCh0NxHmi1kkgkskAJD2Gw2EZGQ8r9N9gSfiv7OZgt3ES4T4xGRkcX6DKdqO/6YTlDiKkBRCDJUSlyxLipFniwcMWfOkVP+qv/ANv7xkZHS/8AH4vm/q5fM/l4hX9WtOZWUILJct8W1oPxSznlhyxIp6iMjI6PJkrfjtZDMSHFWN2JaPQjLASEgAJyAM1GZNGjIyN4sXwQ8JP4PZawOwmKAHYQtBfErf8A+kf/ANkxkZHWeBfNPE/EoaCWmne8eXeK1FWJWFFwJVAat+GTSMjI89PpUfD6ic4ejW0izcRQDkJAJDsfaMjI92HiPk/Ef1cfn/glUHmF9BTpeBOHj8Qf8/uIyMjy8v569+H5YeBI8tVLgv1pE/8A02SBjAwb/wBPM/8A6JjIyOfF5pr0biw5h3EBYz/SH/P7RkZHUq/jUjOqmsZGRk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8" name="AutoShape 6" descr="Resultado de imagen para BARRANC CANAL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800" name="AutoShape 8" descr="Resultado de imagen para BARRANC CANAL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802" name="Picture 10" descr="http://locorraldarnes.com/wp-content/uploads/Pel-Barranc-Canal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00900" cy="54006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Resultado de imagen para BARRANC CANAL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2" name="AutoShape 4" descr="Resultado de imagen para BARRANC CANAL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74" name="Picture 6" descr="http://www.propostes.com/empreses/natura-aventura/descenso-de-barranco-canaletas/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798886" cy="35991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2" descr="http://radiomoradebre.cat/wp/wp-content/uploads/2014/03/Escalada-Via-ferrada-la-Fotx-Tivissa_1-mar%C3%A7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610068" cy="48100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ara.cat/societat/Piragues-participant-Baixda-Vogant-ACN_ARAIMA20110703_0085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725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a-ES" sz="6000" b="1" dirty="0" smtClean="0"/>
              <a:t>SI SIMPATITZES AMB TOTES AQUESTES IDEES...</a:t>
            </a:r>
            <a:endParaRPr lang="ca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14400" y="11969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20713"/>
            <a:ext cx="3694112" cy="354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50" y="2565400"/>
            <a:ext cx="3497263" cy="382270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4575" y="3487738"/>
            <a:ext cx="3887788" cy="3254375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33375"/>
            <a:ext cx="4537075" cy="3017838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9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764704"/>
            <a:ext cx="7893050" cy="5637213"/>
            <a:chOff x="567" y="210"/>
            <a:chExt cx="4972" cy="3551"/>
          </a:xfrm>
        </p:grpSpPr>
        <p:pic>
          <p:nvPicPr>
            <p:cNvPr id="276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" y="210"/>
              <a:ext cx="4972" cy="35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27653" name="Text Box 4"/>
            <p:cNvSpPr txBox="1">
              <a:spLocks noChangeArrowheads="1"/>
            </p:cNvSpPr>
            <p:nvPr/>
          </p:nvSpPr>
          <p:spPr bwMode="auto">
            <a:xfrm>
              <a:off x="567" y="210"/>
              <a:ext cx="4972" cy="35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 spd="med" advTm="429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4138612" cy="4462462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331913"/>
            <a:ext cx="4321175" cy="5068887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5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76250"/>
            <a:ext cx="5030788" cy="590550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 advTm="478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16113"/>
            <a:ext cx="3227388" cy="2763837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92150"/>
            <a:ext cx="4105275" cy="450850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 advTm="481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s://upload.wikimedia.org/wikipedia/commons/0/01/Barrancs_de_Sant_Antoni-Lloret-la_Galera_-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a-ES" sz="5400" dirty="0" smtClean="0"/>
              <a:t>	</a:t>
            </a:r>
            <a:r>
              <a:rPr lang="ca-ES" sz="6600" b="1" dirty="0" smtClean="0"/>
              <a:t>LLAVORS...</a:t>
            </a:r>
          </a:p>
          <a:p>
            <a:pPr algn="ctr">
              <a:buNone/>
            </a:pPr>
            <a:r>
              <a:rPr lang="ca-ES" sz="6600" b="1" dirty="0" smtClean="0"/>
              <a:t>EL TEU  LLOC ÉS </a:t>
            </a:r>
          </a:p>
          <a:p>
            <a:pPr algn="ctr">
              <a:buNone/>
            </a:pPr>
            <a:r>
              <a:rPr lang="ca-ES" sz="6600" b="1" dirty="0" smtClean="0"/>
              <a:t>EL COMITÈ VERD</a:t>
            </a:r>
            <a:endParaRPr lang="ca-E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c_qui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857500" cy="2857500"/>
          </a:xfrm>
          <a:prstGeom prst="rect">
            <a:avLst/>
          </a:prstGeom>
          <a:noFill/>
        </p:spPr>
      </p:pic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contingut 8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ca-ES" sz="4800" dirty="0" smtClean="0"/>
              <a:t>	Un grup de professors, alumnes i membres del PAS, que treballem per tenir un Institut més sostenible.</a:t>
            </a:r>
            <a:endParaRPr lang="ca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IMG_2824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48" y="131746"/>
            <a:ext cx="8777870" cy="6583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721499"/>
          </a:xfrm>
        </p:spPr>
        <p:txBody>
          <a:bodyPr>
            <a:normAutofit fontScale="92500"/>
          </a:bodyPr>
          <a:lstStyle/>
          <a:p>
            <a:pPr lvl="5"/>
            <a:r>
              <a:rPr lang="ca-ES" sz="3900" dirty="0" smtClean="0"/>
              <a:t>Preparem “9 mesos, 9 causes” per tutoria. </a:t>
            </a:r>
          </a:p>
          <a:p>
            <a:pPr lvl="5"/>
            <a:r>
              <a:rPr lang="ca-ES" sz="3900" dirty="0" smtClean="0"/>
              <a:t>Reciclem i venem el paper, taps, llaunes, piles i plàstics.</a:t>
            </a:r>
          </a:p>
          <a:p>
            <a:pPr lvl="5"/>
            <a:r>
              <a:rPr lang="ca-ES" sz="3900" dirty="0" smtClean="0"/>
              <a:t>Fem sortides i xerrades.</a:t>
            </a:r>
          </a:p>
          <a:p>
            <a:pPr lvl="5"/>
            <a:r>
              <a:rPr lang="ca-ES" sz="3900" dirty="0" smtClean="0"/>
              <a:t>Organitzem el concurs de les  classes més sostenibles.</a:t>
            </a:r>
          </a:p>
          <a:p>
            <a:pPr lvl="5"/>
            <a:r>
              <a:rPr lang="ca-ES" sz="3900" dirty="0" smtClean="0"/>
              <a:t>I </a:t>
            </a:r>
            <a:r>
              <a:rPr lang="ca-ES" sz="3900" dirty="0" smtClean="0"/>
              <a:t>més coses!!!</a:t>
            </a:r>
          </a:p>
          <a:p>
            <a:pPr lvl="5"/>
            <a:endParaRPr lang="ca-ES" sz="4000" dirty="0"/>
          </a:p>
        </p:txBody>
      </p:sp>
      <p:pic>
        <p:nvPicPr>
          <p:cNvPr id="5" name="Picture 4" descr="boc_quef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4800" dirty="0" smtClean="0"/>
              <a:t>Si et vols apuntar, </a:t>
            </a:r>
            <a:r>
              <a:rPr lang="ca-ES" sz="4800" dirty="0" err="1" smtClean="0"/>
              <a:t>dis-li</a:t>
            </a:r>
            <a:r>
              <a:rPr lang="ca-ES" sz="4800" dirty="0" smtClean="0"/>
              <a:t> al teu tutor, i vine a la reunió que farem el dia </a:t>
            </a:r>
            <a:r>
              <a:rPr lang="ca-ES" sz="4800" dirty="0" smtClean="0"/>
              <a:t>17 d’octubre </a:t>
            </a:r>
            <a:r>
              <a:rPr lang="ca-ES" sz="4800" dirty="0" smtClean="0"/>
              <a:t>a l’hora del pati. </a:t>
            </a:r>
          </a:p>
          <a:p>
            <a:pPr>
              <a:buNone/>
            </a:pPr>
            <a:r>
              <a:rPr lang="ca-ES" sz="4800" dirty="0" smtClean="0"/>
              <a:t>				Fins aviat!!!</a:t>
            </a:r>
            <a:endParaRPr lang="ca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http://static.panoramio.com/photos/large/49512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378" y="0"/>
            <a:ext cx="102819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3578"/>
            <a:ext cx="2971792" cy="482585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sp>
        <p:nvSpPr>
          <p:cNvPr id="4098" name="AutoShape 2" descr="Resultado de imagen para la foradada sant carles de la rap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mayores.uji.es/blogs/senderismo/files/2011/01/La-forad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77701" cy="561035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http://www.campingvinaros.com/images/Imagenesentorno/del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83299" cy="5166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sdelcigarrer.com/wp-content/uploads/2012/08/mas-del-cigarrer-entorno-parque-natural-de-els-ports_40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14672" cy="42980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9066"/>
            <a:ext cx="5757874" cy="219709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http://www.beniemocions.cat/galeria/Car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base.com/rotalbar/image/52197241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58086"/>
            <a:ext cx="8228357" cy="565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91</Words>
  <Application>Microsoft Office PowerPoint</Application>
  <PresentationFormat>Presentación en pantalla (4:3)</PresentationFormat>
  <Paragraphs>17</Paragraphs>
  <Slides>34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proferoq</dc:creator>
  <cp:lastModifiedBy>IES ROQUETES</cp:lastModifiedBy>
  <cp:revision>20</cp:revision>
  <dcterms:created xsi:type="dcterms:W3CDTF">2015-09-22T11:04:54Z</dcterms:created>
  <dcterms:modified xsi:type="dcterms:W3CDTF">2018-09-26T07:51:56Z</dcterms:modified>
</cp:coreProperties>
</file>