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7559675" cy="106918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 varScale="1">
        <p:scale>
          <a:sx n="108" d="100"/>
          <a:sy n="108" d="100"/>
        </p:scale>
        <p:origin x="170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33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34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69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70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105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106 Imagen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a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del títol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a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del títol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a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del títol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Feu clic per editar el format del text de l'esquema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Segon nivell d'esquema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nivell d'esquema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 nivell d'esquema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Cinquè nivell d'esquema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Sisè nivell d'esquema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a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Setè nivell d'esquema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rPzxtKZ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5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1143000" y="2571840"/>
            <a:ext cx="7357320" cy="30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ca-ES" sz="9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FEM LA BOLA PETITA!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5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QUÈ HI PODEM FER?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algn="ctr">
              <a:lnSpc>
                <a:spcPct val="100000"/>
              </a:lnSpc>
              <a:spcBef>
                <a:spcPts val="1080"/>
              </a:spcBef>
              <a:buClr>
                <a:srgbClr val="000000"/>
              </a:buClr>
            </a:pPr>
            <a:r>
              <a:rPr lang="ca-ES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BUSQUEM ALTERNATIVES AL PAPER D’ALUMINI per als nostres entrepans i, si no es pot evitar el seu ús, LLENCEM-LO AL CONTENIDOR GROC.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Alternatives al paper d’alumini: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755640" y="1917000"/>
            <a:ext cx="3462840" cy="4246200"/>
          </a:xfrm>
          <a:prstGeom prst="rect">
            <a:avLst/>
          </a:prstGeom>
          <a:ln>
            <a:noFill/>
          </a:ln>
        </p:spPr>
      </p:pic>
      <p:pic>
        <p:nvPicPr>
          <p:cNvPr id="140" name="Picture 5"/>
          <p:cNvPicPr/>
          <p:nvPr/>
        </p:nvPicPr>
        <p:blipFill>
          <a:blip r:embed="rId3"/>
          <a:stretch/>
        </p:blipFill>
        <p:spPr>
          <a:xfrm>
            <a:off x="3492000" y="1839600"/>
            <a:ext cx="4323600" cy="432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Alternatives al paper d’alumini: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1475640" y="1917000"/>
            <a:ext cx="5976000" cy="44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57120" y="1857240"/>
            <a:ext cx="8228880" cy="30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a-ES" sz="6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Veure vídeo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a-ES" sz="6600" b="0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La mina: la montaña sagrada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11823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659643" y="548680"/>
            <a:ext cx="8228880" cy="59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a-ES" sz="6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Ara,</a:t>
            </a:r>
          </a:p>
          <a:p>
            <a:r>
              <a:rPr lang="ca-ES" sz="6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encara porteu els entrepans embolicats amb paper d’alumini...</a:t>
            </a:r>
            <a:endParaRPr lang="ca-ES" sz="6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11823" y="-37246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659643" y="548680"/>
            <a:ext cx="8228880" cy="59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ca-E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setmana del 19 al 23 de febrer, a l’hora del pati, porteu els vostres papers d’alumini a la sortida del menjador...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8571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11823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659643" y="548680"/>
            <a:ext cx="8228880" cy="592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ca-E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a-ES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FAREM LA BOLA </a:t>
            </a:r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 </a:t>
            </a:r>
            <a:r>
              <a:rPr lang="ca-ES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</a:t>
            </a:r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a-E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</a:t>
            </a:r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a-E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</a:t>
            </a:r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a-E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</a:t>
            </a:r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a-E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</a:t>
            </a:r>
            <a:r>
              <a:rPr lang="ca-ES" sz="7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a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 </a:t>
            </a:r>
            <a:r>
              <a:rPr lang="ca-ES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PETITA, ... </a:t>
            </a:r>
            <a:r>
              <a:rPr lang="ca-ES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!!!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a-ES" sz="7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			</a:t>
            </a:r>
            <a:r>
              <a:rPr lang="ca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COMITÈ VERD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696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3"/>
          <p:cNvPicPr/>
          <p:nvPr/>
        </p:nvPicPr>
        <p:blipFill>
          <a:blip r:embed="rId2"/>
          <a:stretch/>
        </p:blipFill>
        <p:spPr>
          <a:xfrm>
            <a:off x="-428760" y="0"/>
            <a:ext cx="7704000" cy="58320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714320" y="11430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 LA BOLA PETITA!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714320" y="1928880"/>
            <a:ext cx="6922440" cy="470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lang="ca-E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“Fem la bola petita” és la continuació de la campanya del Comitè Verd del curs passat, per a conscienciar de la quantitat d’alumini que utilitzem per embolicar els entrepans</a:t>
            </a:r>
            <a:r>
              <a:rPr lang="ca-ES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/>
          <p:cNvPicPr/>
          <p:nvPr/>
        </p:nvPicPr>
        <p:blipFill>
          <a:blip r:embed="rId2"/>
          <a:stretch/>
        </p:blipFill>
        <p:spPr>
          <a:xfrm>
            <a:off x="0" y="0"/>
            <a:ext cx="7704000" cy="568800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1643040" y="4287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 LA BOLA PETITA!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220840" y="2071800"/>
            <a:ext cx="6922440" cy="44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L’alumini és un material que exigeix molta energia i genera molts subproductes tòxics en el seu procés de fabricació. 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 utilitzar-lo per fer finestres, rodes de moto o bicicleta o bé peces d’avions que requereixen poc pes. 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Però de cap manera l’hauríem d’usar per embolicar els nostres entrepans. Això ho podem fer amb altres materials menys contaminants.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3"/>
          <p:cNvPicPr/>
          <p:nvPr/>
        </p:nvPicPr>
        <p:blipFill>
          <a:blip r:embed="rId2"/>
          <a:stretch/>
        </p:blipFill>
        <p:spPr>
          <a:xfrm>
            <a:off x="-285840" y="0"/>
            <a:ext cx="7704000" cy="568800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857240" y="7142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 LA BOLA PETITA!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928880" y="2000160"/>
            <a:ext cx="7066440" cy="470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curs passat vam recollir 4 Kg d’alumini dels embolcalls dels entrepans en una setmana.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 millorat aquest curs?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214200" y="214200"/>
            <a:ext cx="8500320" cy="6357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32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ca-ES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a-E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 </a:t>
            </a:r>
            <a:r>
              <a:rPr lang="ca-ES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AQUESTA ÉS LA BOLA DEL CURS 16/17</a:t>
            </a:r>
            <a:endParaRPr lang="ca-ES" sz="32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a-ES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 LA BOLA PETITA! 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ca-E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CURS  PASSAT: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Vam arreplegar 4Kg d'alumini  (en una setmana!).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Això equival a 300m de paper l’alumini (a la setmana!).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20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 300m de paper </a:t>
            </a:r>
            <a:r>
              <a:rPr lang="ca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d’alumni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9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pot donar la volta sencera a un camp de futbol.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9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 pot cobrir el terra de cinc aules del centre.</a:t>
            </a:r>
            <a:endParaRPr lang="ca-E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ca-E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FEM LA BOLA PETITA! </a:t>
            </a:r>
            <a:endParaRPr lang="ca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obtenir 4Kg d'alumini  es necessita: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20Kg de bauxita (el mineral d'on s'extreu)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65 </a:t>
            </a:r>
            <a:r>
              <a:rPr lang="ca-E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Kw·h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d'electricitat.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 </a:t>
            </a:r>
          </a:p>
          <a:p>
            <a:pPr>
              <a:lnSpc>
                <a:spcPct val="100000"/>
              </a:lnSpc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Això equival al consum elèctric d'una família de 4 persones durant tres setmanes.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ca-ES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FEM LA BOLA PETITA! </a:t>
            </a:r>
            <a:endParaRPr lang="ca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" y="1600200"/>
            <a:ext cx="8228880" cy="504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Si, a més, tenim en compte que: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L’alumini no s’oxida, i per tant, és un material que tarda </a:t>
            </a:r>
            <a:r>
              <a:rPr lang="ca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unes quantes generacions en desaparèixer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llencem una bola de paper d’alumini al camp, i tornem al cap de 50 anys, estarà encara intacta.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–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Però, això sí, és un </a:t>
            </a:r>
            <a:r>
              <a:rPr lang="ca-E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material reciclable al 100%, 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 tant, és molt important que el llenceu al contenidor groc.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524520" cy="71431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a-ES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CONCLUSIONS</a:t>
            </a:r>
            <a:endParaRPr lang="ca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457200" y="1285920"/>
            <a:ext cx="8867328" cy="483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L'ús del paper d’alumini representa una gran despesa energètica que contribueix a les emissions de C0</a:t>
            </a:r>
            <a:r>
              <a:rPr lang="ca-E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l’atmosfera. 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ontribueix a agreujar una situació d’explotació en alguns dels països d’on s’extreu.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a-E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El paper d’alumini queda com a residu al planeta durant generacions (si no el llencem al contenidor corresponent).</a:t>
            </a:r>
            <a:endParaRPr lang="ca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454</Words>
  <Application>Microsoft Office PowerPoint</Application>
  <PresentationFormat>Presentació en pantalla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16</vt:i4>
      </vt:variant>
    </vt:vector>
  </HeadingPairs>
  <TitlesOfParts>
    <vt:vector size="25" baseType="lpstr">
      <vt:lpstr>Microsoft YaHei</vt:lpstr>
      <vt:lpstr>Arial</vt:lpstr>
      <vt:lpstr>Calibri</vt:lpstr>
      <vt:lpstr>DejaVu Sans</vt:lpstr>
      <vt:lpstr>Symbol</vt:lpstr>
      <vt:lpstr>Wingdings</vt:lpstr>
      <vt:lpstr>Office Theme</vt:lpstr>
      <vt:lpstr>Office Theme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proferoq</dc:creator>
  <cp:lastModifiedBy>proferoq</cp:lastModifiedBy>
  <cp:revision>32</cp:revision>
  <dcterms:created xsi:type="dcterms:W3CDTF">2017-02-01T15:50:38Z</dcterms:created>
  <dcterms:modified xsi:type="dcterms:W3CDTF">2018-01-22T13:45:36Z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Grizli777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