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1" r:id="rId5"/>
    <p:sldId id="260" r:id="rId6"/>
    <p:sldId id="262"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58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ol">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ca-ES"/>
              <a:t>Feu clic aquí per editar l'estil</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a:t>Feu clic aquí per editar l'estil de subtítols del patró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àmica amb lle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a-ES"/>
              <a:t>Feu clic a la icona per afegir una imatge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a-ES"/>
              <a:t>Editeu els estils de text del patró</a:t>
            </a:r>
          </a:p>
        </p:txBody>
      </p:sp>
      <p:sp>
        <p:nvSpPr>
          <p:cNvPr id="3" name="Date Placeholder 2"/>
          <p:cNvSpPr>
            <a:spLocks noGrp="1"/>
          </p:cNvSpPr>
          <p:nvPr>
            <p:ph type="dt" sz="half" idx="10"/>
          </p:nvPr>
        </p:nvSpPr>
        <p:spPr/>
        <p:txBody>
          <a:bodyPr/>
          <a:lstStyle/>
          <a:p>
            <a:fld id="{B61BEF0D-F0BB-DE4B-95CE-6DB70DBA9567}" type="datetimeFigureOut">
              <a:rPr lang="en-US" dirty="0"/>
              <a:pPr/>
              <a:t>4/10/2018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ol i llegenda">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ca-ES"/>
              <a:t>Feu clic aquí per editar l'estil</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a:t>Editeu els estils de text del patró</a:t>
            </a:r>
          </a:p>
        </p:txBody>
      </p:sp>
      <p:sp>
        <p:nvSpPr>
          <p:cNvPr id="4" name="Date Placeholder 3"/>
          <p:cNvSpPr>
            <a:spLocks noGrp="1"/>
          </p:cNvSpPr>
          <p:nvPr>
            <p:ph type="dt" sz="half" idx="10"/>
          </p:nvPr>
        </p:nvSpPr>
        <p:spPr/>
        <p:txBody>
          <a:bodyPr/>
          <a:lstStyle/>
          <a:p>
            <a:fld id="{B61BEF0D-F0BB-DE4B-95CE-6DB70DBA9567}" type="datetimeFigureOut">
              <a:rPr lang="en-US" dirty="0"/>
              <a:pPr/>
              <a:t>4/10/2018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amb llegenda">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ca-ES"/>
              <a:t>Feu clic aquí per editar l'estil</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a-ES"/>
              <a:t>Editeu els estils de text del patró</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a:t>Editeu els estils de text del patró</a:t>
            </a:r>
          </a:p>
        </p:txBody>
      </p:sp>
      <p:sp>
        <p:nvSpPr>
          <p:cNvPr id="4" name="Date Placeholder 3"/>
          <p:cNvSpPr>
            <a:spLocks noGrp="1"/>
          </p:cNvSpPr>
          <p:nvPr>
            <p:ph type="dt" sz="half" idx="10"/>
          </p:nvPr>
        </p:nvSpPr>
        <p:spPr/>
        <p:txBody>
          <a:bodyPr/>
          <a:lstStyle/>
          <a:p>
            <a:fld id="{B61BEF0D-F0BB-DE4B-95CE-6DB70DBA9567}" type="datetimeFigureOut">
              <a:rPr lang="en-US" dirty="0"/>
              <a:pPr/>
              <a:t>4/10/2018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geta de 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ca-ES"/>
              <a:t>Feu clic aquí per editar l'estil</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a:t>Editeu els estils de text del patró</a:t>
            </a:r>
          </a:p>
        </p:txBody>
      </p:sp>
      <p:sp>
        <p:nvSpPr>
          <p:cNvPr id="4" name="Date Placeholder 3"/>
          <p:cNvSpPr>
            <a:spLocks noGrp="1"/>
          </p:cNvSpPr>
          <p:nvPr>
            <p:ph type="dt" sz="half" idx="10"/>
          </p:nvPr>
        </p:nvSpPr>
        <p:spPr/>
        <p:txBody>
          <a:bodyPr/>
          <a:lstStyle/>
          <a:p>
            <a:fld id="{B61BEF0D-F0BB-DE4B-95CE-6DB70DBA9567}" type="datetimeFigureOut">
              <a:rPr lang="en-US" dirty="0"/>
              <a:pPr/>
              <a:t>4/10/2018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argeta de nom d'oferta">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ca-ES"/>
              <a:t>Feu clic aquí per editar l'estil</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ca-ES"/>
              <a:t>Editeu els estils de text del patró</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a:t>Editeu els estils de text del patró</a:t>
            </a:r>
          </a:p>
        </p:txBody>
      </p:sp>
      <p:sp>
        <p:nvSpPr>
          <p:cNvPr id="4" name="Date Placeholder 3"/>
          <p:cNvSpPr>
            <a:spLocks noGrp="1"/>
          </p:cNvSpPr>
          <p:nvPr>
            <p:ph type="dt" sz="half" idx="10"/>
          </p:nvPr>
        </p:nvSpPr>
        <p:spPr/>
        <p:txBody>
          <a:bodyPr/>
          <a:lstStyle/>
          <a:p>
            <a:fld id="{B61BEF0D-F0BB-DE4B-95CE-6DB70DBA9567}" type="datetimeFigureOut">
              <a:rPr lang="en-US" dirty="0"/>
              <a:pPr/>
              <a:t>4/10/2018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tader o fals">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ca-ES"/>
              <a:t>Feu clic aquí per editar l'estil</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ca-ES"/>
              <a:t>Editeu els estils de text del patró</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a:t>Editeu els estils de text del patró</a:t>
            </a:r>
          </a:p>
        </p:txBody>
      </p:sp>
      <p:sp>
        <p:nvSpPr>
          <p:cNvPr id="4" name="Date Placeholder 3"/>
          <p:cNvSpPr>
            <a:spLocks noGrp="1"/>
          </p:cNvSpPr>
          <p:nvPr>
            <p:ph type="dt" sz="half" idx="10"/>
          </p:nvPr>
        </p:nvSpPr>
        <p:spPr/>
        <p:txBody>
          <a:bodyPr/>
          <a:lstStyle/>
          <a:p>
            <a:fld id="{B61BEF0D-F0BB-DE4B-95CE-6DB70DBA9567}" type="datetimeFigureOut">
              <a:rPr lang="en-US" dirty="0"/>
              <a:pPr/>
              <a:t>4/10/2018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ca-ES"/>
              <a:t>Feu clic aquí per editar l'estil</a:t>
            </a:r>
            <a:endParaRPr lang="en-US" dirty="0"/>
          </a:p>
        </p:txBody>
      </p:sp>
      <p:sp>
        <p:nvSpPr>
          <p:cNvPr id="3" name="Vertical Text Placeholder 2"/>
          <p:cNvSpPr>
            <a:spLocks noGrp="1"/>
          </p:cNvSpPr>
          <p:nvPr>
            <p:ph type="body" orient="vert" idx="1"/>
          </p:nvPr>
        </p:nvSpPr>
        <p:spPr/>
        <p:txBody>
          <a:bodyPr vert="eaVert" anchor="t"/>
          <a:lstStyle/>
          <a:p>
            <a:pPr lvl="0"/>
            <a:r>
              <a:rPr lang="ca-ES"/>
              <a:t>Editeu els estils de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ca-ES"/>
              <a:t>Feu clic aquí per editar l'estil</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ca-ES"/>
              <a:t>Editeu els estils de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dirty="0"/>
          </a:p>
        </p:txBody>
      </p:sp>
      <p:sp>
        <p:nvSpPr>
          <p:cNvPr id="3" name="Content Placeholder 2"/>
          <p:cNvSpPr>
            <a:spLocks noGrp="1"/>
          </p:cNvSpPr>
          <p:nvPr>
            <p:ph idx="1"/>
          </p:nvPr>
        </p:nvSpPr>
        <p:spPr/>
        <p:txBody>
          <a:bodyPr anchor="ctr"/>
          <a:lstStyle/>
          <a:p>
            <a:pPr lvl="0"/>
            <a:r>
              <a:rPr lang="ca-ES"/>
              <a:t>Editeu els estils de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ca-ES"/>
              <a:t>Feu clic aquí per editar l'estil</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a:t>Editeu els estils de text del patró</a:t>
            </a:r>
          </a:p>
        </p:txBody>
      </p:sp>
      <p:sp>
        <p:nvSpPr>
          <p:cNvPr id="4" name="Date Placeholder 3"/>
          <p:cNvSpPr>
            <a:spLocks noGrp="1"/>
          </p:cNvSpPr>
          <p:nvPr>
            <p:ph type="dt" sz="half" idx="10"/>
          </p:nvPr>
        </p:nvSpPr>
        <p:spPr/>
        <p:txBody>
          <a:bodyPr/>
          <a:lstStyle/>
          <a:p>
            <a:fld id="{B61BEF0D-F0BB-DE4B-95CE-6DB70DBA9567}" type="datetimeFigureOut">
              <a:rPr lang="en-US" dirty="0"/>
              <a:pPr/>
              <a:t>4/10/2018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ca-ES"/>
              <a:t>Editeu els estils de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ca-ES"/>
              <a:t>Editeu els estils de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a-ES"/>
              <a:t>Feu clic aquí per editar l'estil</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Editeu els estils de text del patró</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ca-ES"/>
              <a:t>Editeu els estils de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Editeu els estils de text del patró</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ca-ES"/>
              <a:t>Editeu els estils de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ca-ES"/>
              <a:t>Feu clic aquí per editar l'estil</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ca-ES"/>
              <a:t>Editeu els estils de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a:t>Editeu els estils de text del patró</a:t>
            </a:r>
          </a:p>
        </p:txBody>
      </p:sp>
      <p:sp>
        <p:nvSpPr>
          <p:cNvPr id="5" name="Date Placeholder 4"/>
          <p:cNvSpPr>
            <a:spLocks noGrp="1"/>
          </p:cNvSpPr>
          <p:nvPr>
            <p:ph type="dt" sz="half" idx="10"/>
          </p:nvPr>
        </p:nvSpPr>
        <p:spPr/>
        <p:txBody>
          <a:bodyPr/>
          <a:lstStyle/>
          <a:p>
            <a:fld id="{B61BEF0D-F0BB-DE4B-95CE-6DB70DBA9567}" type="datetimeFigureOut">
              <a:rPr lang="en-US" dirty="0"/>
              <a:pPr/>
              <a:t>4/10/2018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ca-ES"/>
              <a:t>Feu clic aquí per editar l'estil</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a-ES"/>
              <a:t>Feu clic a la icona per afegir una imatge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a:t>Editeu els estils de text del patró</a:t>
            </a:r>
          </a:p>
        </p:txBody>
      </p:sp>
      <p:sp>
        <p:nvSpPr>
          <p:cNvPr id="5" name="Date Placeholder 4"/>
          <p:cNvSpPr>
            <a:spLocks noGrp="1"/>
          </p:cNvSpPr>
          <p:nvPr>
            <p:ph type="dt" sz="half" idx="10"/>
          </p:nvPr>
        </p:nvSpPr>
        <p:spPr/>
        <p:txBody>
          <a:bodyPr/>
          <a:lstStyle/>
          <a:p>
            <a:fld id="{B61BEF0D-F0BB-DE4B-95CE-6DB70DBA9567}" type="datetimeFigureOut">
              <a:rPr lang="en-US" dirty="0"/>
              <a:pPr/>
              <a:t>4/10/2018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ca-ES"/>
              <a:t>Feu clic aquí per editar l'estil</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ca-ES"/>
              <a:t>Editeu els estils de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4/10/2018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xmlns="" id="{54A8C086-DCF3-48EF-B786-0139B9C9E066}"/>
              </a:ext>
            </a:extLst>
          </p:cNvPr>
          <p:cNvSpPr>
            <a:spLocks noGrp="1"/>
          </p:cNvSpPr>
          <p:nvPr>
            <p:ph type="ctrTitle"/>
          </p:nvPr>
        </p:nvSpPr>
        <p:spPr>
          <a:xfrm>
            <a:off x="1031965" y="685800"/>
            <a:ext cx="10071463" cy="777240"/>
          </a:xfrm>
        </p:spPr>
        <p:txBody>
          <a:bodyPr>
            <a:normAutofit fontScale="90000"/>
          </a:bodyPr>
          <a:lstStyle/>
          <a:p>
            <a:pPr algn="ctr"/>
            <a:r>
              <a:rPr lang="ca-ES" b="1" dirty="0"/>
              <a:t>  </a:t>
            </a:r>
            <a:r>
              <a:rPr lang="ca-ES" b="1" dirty="0" smtClean="0"/>
              <a:t>	MINICREUER </a:t>
            </a:r>
            <a:endParaRPr lang="ca-ES" b="1" dirty="0"/>
          </a:p>
        </p:txBody>
      </p:sp>
      <p:sp>
        <p:nvSpPr>
          <p:cNvPr id="3" name="Subtítol 2">
            <a:extLst>
              <a:ext uri="{FF2B5EF4-FFF2-40B4-BE49-F238E27FC236}">
                <a16:creationId xmlns:a16="http://schemas.microsoft.com/office/drawing/2014/main" xmlns="" id="{47FBB304-D553-4E51-869A-356B3A611C3D}"/>
              </a:ext>
            </a:extLst>
          </p:cNvPr>
          <p:cNvSpPr>
            <a:spLocks noGrp="1"/>
          </p:cNvSpPr>
          <p:nvPr>
            <p:ph type="subTitle" idx="1"/>
          </p:nvPr>
        </p:nvSpPr>
        <p:spPr>
          <a:xfrm>
            <a:off x="1058091" y="1394281"/>
            <a:ext cx="9980023" cy="1114027"/>
          </a:xfrm>
        </p:spPr>
        <p:txBody>
          <a:bodyPr>
            <a:normAutofit/>
          </a:bodyPr>
          <a:lstStyle/>
          <a:p>
            <a:pPr algn="ctr"/>
            <a:r>
              <a:rPr lang="ca-ES" sz="2800" b="1" dirty="0" smtClean="0">
                <a:solidFill>
                  <a:schemeClr val="tx1"/>
                </a:solidFill>
              </a:rPr>
              <a:t>     Del 24 al 27 d’abril de 2018</a:t>
            </a:r>
            <a:endParaRPr lang="ca-ES" sz="2800" b="1" dirty="0">
              <a:solidFill>
                <a:schemeClr val="tx1"/>
              </a:solidFill>
            </a:endParaRPr>
          </a:p>
        </p:txBody>
      </p:sp>
      <p:pic>
        <p:nvPicPr>
          <p:cNvPr id="2050" name="Picture 2" descr="https://lh5.googleusercontent.com/SaCZFeuvXpRd4-5Ve5onRruJW1dr4_kD6lj3IVFRzuh4CmVvlFJ0aq5P8IqzkaKWqkZFqTrEOiVZqDN4Gp2DPDnMwSkd-ZvVUyqM8f6CCXZMADs2FCJ4b1qRKB807Sbn1hGiFxvD26c">
            <a:extLst>
              <a:ext uri="{FF2B5EF4-FFF2-40B4-BE49-F238E27FC236}">
                <a16:creationId xmlns:a16="http://schemas.microsoft.com/office/drawing/2014/main" xmlns="" id="{A9369337-5604-4016-9D7E-8821DB49E06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6187" y="2280939"/>
            <a:ext cx="9959559" cy="42494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16122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xmlns="" id="{1DB68D88-DF58-47A7-9A77-3D3D8E0CE38F}"/>
              </a:ext>
            </a:extLst>
          </p:cNvPr>
          <p:cNvSpPr>
            <a:spLocks noGrp="1"/>
          </p:cNvSpPr>
          <p:nvPr>
            <p:ph type="title"/>
          </p:nvPr>
        </p:nvSpPr>
        <p:spPr/>
        <p:txBody>
          <a:bodyPr>
            <a:normAutofit/>
          </a:bodyPr>
          <a:lstStyle/>
          <a:p>
            <a:r>
              <a:rPr lang="es-ES" dirty="0"/>
              <a:t/>
            </a:r>
            <a:br>
              <a:rPr lang="es-ES" dirty="0"/>
            </a:br>
            <a:endParaRPr lang="ca-ES" dirty="0"/>
          </a:p>
        </p:txBody>
      </p:sp>
      <p:pic>
        <p:nvPicPr>
          <p:cNvPr id="3074" name="Picture 2" descr="https://lh6.googleusercontent.com/rp6ibM4QZwwkxpnIzHrHTUfGHensHNCd2UhXLudj-SM9KLZFfAnP1BSS_segwjLA20TFfBoktyMcfThhhks7eIDYDFX5IZZIGtYx8n0Ufp7J0XgqEcbJ76m29CsCzL1nBPlst8eOAJk">
            <a:extLst>
              <a:ext uri="{FF2B5EF4-FFF2-40B4-BE49-F238E27FC236}">
                <a16:creationId xmlns:a16="http://schemas.microsoft.com/office/drawing/2014/main" xmlns="" id="{C067F178-8A45-49F1-BEF5-701B14EB428C}"/>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3356" y="1127429"/>
            <a:ext cx="4019361" cy="3967962"/>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5" name="Taula 4">
            <a:extLst>
              <a:ext uri="{FF2B5EF4-FFF2-40B4-BE49-F238E27FC236}">
                <a16:creationId xmlns:a16="http://schemas.microsoft.com/office/drawing/2014/main" xmlns="" id="{2732D46E-E5E8-4212-B9AB-3CB95C89CCF9}"/>
              </a:ext>
            </a:extLst>
          </p:cNvPr>
          <p:cNvGraphicFramePr>
            <a:graphicFrameLocks noGrp="1"/>
          </p:cNvGraphicFramePr>
          <p:nvPr>
            <p:extLst>
              <p:ext uri="{D42A27DB-BD31-4B8C-83A1-F6EECF244321}">
                <p14:modId xmlns:p14="http://schemas.microsoft.com/office/powerpoint/2010/main" xmlns="" val="980998676"/>
              </p:ext>
            </p:extLst>
          </p:nvPr>
        </p:nvGraphicFramePr>
        <p:xfrm>
          <a:off x="4366902" y="564776"/>
          <a:ext cx="7372380" cy="5879193"/>
        </p:xfrm>
        <a:graphic>
          <a:graphicData uri="http://schemas.openxmlformats.org/drawingml/2006/table">
            <a:tbl>
              <a:tblPr/>
              <a:tblGrid>
                <a:gridCol w="2138552">
                  <a:extLst>
                    <a:ext uri="{9D8B030D-6E8A-4147-A177-3AD203B41FA5}">
                      <a16:colId xmlns:a16="http://schemas.microsoft.com/office/drawing/2014/main" xmlns="" val="1675152641"/>
                    </a:ext>
                  </a:extLst>
                </a:gridCol>
                <a:gridCol w="5233828">
                  <a:extLst>
                    <a:ext uri="{9D8B030D-6E8A-4147-A177-3AD203B41FA5}">
                      <a16:colId xmlns:a16="http://schemas.microsoft.com/office/drawing/2014/main" xmlns="" val="2197309161"/>
                    </a:ext>
                  </a:extLst>
                </a:gridCol>
              </a:tblGrid>
              <a:tr h="755352">
                <a:tc gridSpan="2">
                  <a:txBody>
                    <a:bodyPr/>
                    <a:lstStyle/>
                    <a:p>
                      <a:pPr algn="ctr" rtl="0" fontAlgn="t">
                        <a:spcBef>
                          <a:spcPts val="0"/>
                        </a:spcBef>
                        <a:spcAft>
                          <a:spcPts val="0"/>
                        </a:spcAft>
                      </a:pPr>
                      <a:r>
                        <a:rPr lang="ca-ES" sz="3200" b="1" dirty="0">
                          <a:effectLst/>
                        </a:rPr>
                        <a:t>ITINERARI</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hMerge="1">
                  <a:txBody>
                    <a:bodyPr/>
                    <a:lstStyle/>
                    <a:p>
                      <a:pPr rtl="0" fontAlgn="t">
                        <a:spcBef>
                          <a:spcPts val="0"/>
                        </a:spcBef>
                        <a:spcAft>
                          <a:spcPts val="0"/>
                        </a:spcAft>
                      </a:pPr>
                      <a:endParaRPr lang="ca-ES" dirty="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xmlns="" val="1088645899"/>
                  </a:ext>
                </a:extLst>
              </a:tr>
              <a:tr h="925094">
                <a:tc>
                  <a:txBody>
                    <a:bodyPr/>
                    <a:lstStyle/>
                    <a:p>
                      <a:pPr rtl="0" fontAlgn="t">
                        <a:spcBef>
                          <a:spcPts val="0"/>
                        </a:spcBef>
                        <a:spcAft>
                          <a:spcPts val="0"/>
                        </a:spcAft>
                      </a:pPr>
                      <a:r>
                        <a:rPr lang="ca-ES" sz="1800" b="1" i="0" u="none" strike="noStrike" dirty="0">
                          <a:solidFill>
                            <a:schemeClr val="tx1"/>
                          </a:solidFill>
                          <a:effectLst/>
                          <a:latin typeface="Arial" panose="020B0604020202020204" pitchFamily="34" charset="0"/>
                        </a:rPr>
                        <a:t>24/04 DM</a:t>
                      </a:r>
                      <a:endParaRPr lang="ca-ES" sz="1800" b="1" dirty="0">
                        <a:solidFill>
                          <a:schemeClr val="tx1"/>
                        </a:solidFill>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ca-ES" sz="1800" b="1" i="0" u="none" strike="noStrike" dirty="0">
                          <a:solidFill>
                            <a:schemeClr val="tx1"/>
                          </a:solidFill>
                          <a:effectLst/>
                          <a:latin typeface="Arial" panose="020B0604020202020204" pitchFamily="34" charset="0"/>
                        </a:rPr>
                        <a:t>11.00h Sortida des del centre</a:t>
                      </a:r>
                    </a:p>
                    <a:p>
                      <a:pPr rtl="0" fontAlgn="t">
                        <a:spcBef>
                          <a:spcPts val="0"/>
                        </a:spcBef>
                        <a:spcAft>
                          <a:spcPts val="0"/>
                        </a:spcAft>
                      </a:pPr>
                      <a:r>
                        <a:rPr lang="ca-ES" sz="1800" b="1" i="0" u="none" strike="noStrike" dirty="0">
                          <a:solidFill>
                            <a:schemeClr val="tx1"/>
                          </a:solidFill>
                          <a:effectLst/>
                          <a:latin typeface="Arial" panose="020B0604020202020204" pitchFamily="34" charset="0"/>
                        </a:rPr>
                        <a:t>14.00h. Embarquem al port de BARCELONA</a:t>
                      </a:r>
                    </a:p>
                    <a:p>
                      <a:pPr rtl="0" fontAlgn="t">
                        <a:spcBef>
                          <a:spcPts val="0"/>
                        </a:spcBef>
                        <a:spcAft>
                          <a:spcPts val="0"/>
                        </a:spcAft>
                      </a:pPr>
                      <a:r>
                        <a:rPr lang="ca-ES" sz="1800" b="1" i="0" u="none" strike="noStrike" dirty="0">
                          <a:solidFill>
                            <a:schemeClr val="tx1"/>
                          </a:solidFill>
                          <a:effectLst/>
                          <a:latin typeface="Arial" panose="020B0604020202020204" pitchFamily="34" charset="0"/>
                        </a:rPr>
                        <a:t>18.00h Sortida del vaixell</a:t>
                      </a:r>
                      <a:endParaRPr lang="ca-ES" sz="1800" b="1" dirty="0">
                        <a:solidFill>
                          <a:schemeClr val="tx1"/>
                        </a:solidFill>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xmlns="" val="3274397130"/>
                  </a:ext>
                </a:extLst>
              </a:tr>
              <a:tr h="711861">
                <a:tc>
                  <a:txBody>
                    <a:bodyPr/>
                    <a:lstStyle/>
                    <a:p>
                      <a:pPr rtl="0" fontAlgn="t">
                        <a:spcBef>
                          <a:spcPts val="0"/>
                        </a:spcBef>
                        <a:spcAft>
                          <a:spcPts val="0"/>
                        </a:spcAft>
                      </a:pPr>
                      <a:r>
                        <a:rPr lang="ca-ES" sz="1800" b="1" i="0" u="none" strike="noStrike" dirty="0">
                          <a:solidFill>
                            <a:schemeClr val="tx1"/>
                          </a:solidFill>
                          <a:effectLst/>
                          <a:latin typeface="Arial" panose="020B0604020202020204" pitchFamily="34" charset="0"/>
                        </a:rPr>
                        <a:t>25/04 DC</a:t>
                      </a:r>
                      <a:endParaRPr lang="ca-ES" sz="1800" b="1" dirty="0">
                        <a:solidFill>
                          <a:schemeClr val="tx1"/>
                        </a:solidFill>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ca-ES" sz="1800" b="1" i="0" u="none" strike="noStrike" dirty="0">
                          <a:solidFill>
                            <a:schemeClr val="tx1"/>
                          </a:solidFill>
                          <a:effectLst/>
                          <a:latin typeface="Arial" panose="020B0604020202020204" pitchFamily="34" charset="0"/>
                        </a:rPr>
                        <a:t>9.00h Arribada a MARSELLA (guia inclòs)</a:t>
                      </a:r>
                    </a:p>
                    <a:p>
                      <a:pPr rtl="0" fontAlgn="t">
                        <a:spcBef>
                          <a:spcPts val="0"/>
                        </a:spcBef>
                        <a:spcAft>
                          <a:spcPts val="0"/>
                        </a:spcAft>
                      </a:pPr>
                      <a:r>
                        <a:rPr lang="ca-ES" sz="1800" b="1" i="0" u="none" strike="noStrike" dirty="0">
                          <a:solidFill>
                            <a:schemeClr val="tx1"/>
                          </a:solidFill>
                          <a:effectLst/>
                          <a:latin typeface="Arial" panose="020B0604020202020204" pitchFamily="34" charset="0"/>
                        </a:rPr>
                        <a:t>17.00h Sortida del vaixell</a:t>
                      </a:r>
                      <a:endParaRPr lang="ca-ES" sz="1800" b="1" dirty="0">
                        <a:solidFill>
                          <a:schemeClr val="tx1"/>
                        </a:solidFill>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xmlns="" val="3442049137"/>
                  </a:ext>
                </a:extLst>
              </a:tr>
              <a:tr h="2113290">
                <a:tc>
                  <a:txBody>
                    <a:bodyPr/>
                    <a:lstStyle/>
                    <a:p>
                      <a:pPr rtl="0" fontAlgn="t">
                        <a:spcBef>
                          <a:spcPts val="0"/>
                        </a:spcBef>
                        <a:spcAft>
                          <a:spcPts val="0"/>
                        </a:spcAft>
                      </a:pPr>
                      <a:r>
                        <a:rPr lang="ca-ES" sz="1800" b="1" i="0" u="none" strike="noStrike">
                          <a:solidFill>
                            <a:schemeClr val="tx1"/>
                          </a:solidFill>
                          <a:effectLst/>
                          <a:latin typeface="Arial" panose="020B0604020202020204" pitchFamily="34" charset="0"/>
                        </a:rPr>
                        <a:t>26/04 DJ</a:t>
                      </a:r>
                      <a:endParaRPr lang="ca-ES" sz="1800" b="1">
                        <a:solidFill>
                          <a:schemeClr val="tx1"/>
                        </a:solidFill>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ca-ES" sz="1800" b="1" i="0" u="none" strike="noStrike" dirty="0">
                          <a:solidFill>
                            <a:schemeClr val="tx1"/>
                          </a:solidFill>
                          <a:effectLst/>
                          <a:latin typeface="Arial" panose="020B0604020202020204" pitchFamily="34" charset="0"/>
                        </a:rPr>
                        <a:t>9.00h Arribada a </a:t>
                      </a:r>
                      <a:r>
                        <a:rPr lang="ca-ES" sz="1800" b="1" i="0" u="none" strike="noStrike" dirty="0" smtClean="0">
                          <a:solidFill>
                            <a:schemeClr val="tx1"/>
                          </a:solidFill>
                          <a:effectLst/>
                          <a:latin typeface="Arial" panose="020B0604020202020204" pitchFamily="34" charset="0"/>
                        </a:rPr>
                        <a:t>SAVONA</a:t>
                      </a:r>
                    </a:p>
                    <a:p>
                      <a:pPr rtl="0" fontAlgn="t">
                        <a:spcBef>
                          <a:spcPts val="0"/>
                        </a:spcBef>
                        <a:spcAft>
                          <a:spcPts val="0"/>
                        </a:spcAft>
                      </a:pPr>
                      <a:r>
                        <a:rPr lang="ca-ES" sz="1800" b="1" i="0" u="none" strike="noStrike" dirty="0" smtClean="0">
                          <a:solidFill>
                            <a:schemeClr val="tx1"/>
                          </a:solidFill>
                          <a:effectLst/>
                          <a:latin typeface="Arial" panose="020B0604020202020204" pitchFamily="34" charset="0"/>
                        </a:rPr>
                        <a:t>          Trasllat </a:t>
                      </a:r>
                      <a:r>
                        <a:rPr lang="ca-ES" sz="1800" b="1" i="0" u="none" strike="noStrike" dirty="0">
                          <a:solidFill>
                            <a:schemeClr val="tx1"/>
                          </a:solidFill>
                          <a:effectLst/>
                          <a:latin typeface="Arial" panose="020B0604020202020204" pitchFamily="34" charset="0"/>
                        </a:rPr>
                        <a:t>en bus a </a:t>
                      </a:r>
                      <a:r>
                        <a:rPr lang="ca-ES" sz="1800" b="1" i="0" u="none" strike="noStrike" dirty="0" smtClean="0">
                          <a:solidFill>
                            <a:schemeClr val="tx1"/>
                          </a:solidFill>
                          <a:effectLst/>
                          <a:latin typeface="Arial" panose="020B0604020202020204" pitchFamily="34" charset="0"/>
                        </a:rPr>
                        <a:t>GÈNOVA</a:t>
                      </a:r>
                    </a:p>
                    <a:p>
                      <a:pPr rtl="0" fontAlgn="t">
                        <a:spcBef>
                          <a:spcPts val="0"/>
                        </a:spcBef>
                        <a:spcAft>
                          <a:spcPts val="0"/>
                        </a:spcAft>
                      </a:pPr>
                      <a:endParaRPr lang="ca-ES" sz="1800" b="1" i="0" u="none" strike="noStrike" dirty="0" smtClean="0">
                        <a:solidFill>
                          <a:schemeClr val="tx1"/>
                        </a:solidFill>
                        <a:effectLst/>
                        <a:latin typeface="Arial" panose="020B0604020202020204" pitchFamily="34" charset="0"/>
                      </a:endParaRPr>
                    </a:p>
                    <a:p>
                      <a:pPr rtl="0" fontAlgn="t">
                        <a:spcBef>
                          <a:spcPts val="0"/>
                        </a:spcBef>
                        <a:spcAft>
                          <a:spcPts val="0"/>
                        </a:spcAft>
                      </a:pPr>
                      <a:r>
                        <a:rPr lang="ca-ES" sz="1800" b="1" i="0" u="none" strike="noStrike" dirty="0" smtClean="0">
                          <a:solidFill>
                            <a:schemeClr val="tx1"/>
                          </a:solidFill>
                          <a:effectLst/>
                          <a:latin typeface="Arial" panose="020B0604020202020204" pitchFamily="34" charset="0"/>
                        </a:rPr>
                        <a:t>“</a:t>
                      </a:r>
                      <a:r>
                        <a:rPr lang="ca-ES" sz="1800" b="1" i="0" u="none" strike="noStrike" dirty="0" err="1" smtClean="0">
                          <a:solidFill>
                            <a:schemeClr val="tx1"/>
                          </a:solidFill>
                          <a:effectLst/>
                          <a:latin typeface="Arial" panose="020B0604020202020204" pitchFamily="34" charset="0"/>
                        </a:rPr>
                        <a:t>Piazza</a:t>
                      </a:r>
                      <a:r>
                        <a:rPr lang="ca-ES" sz="1800" b="1" i="0" u="none" strike="noStrike" dirty="0" smtClean="0">
                          <a:solidFill>
                            <a:schemeClr val="tx1"/>
                          </a:solidFill>
                          <a:effectLst/>
                          <a:latin typeface="Arial" panose="020B0604020202020204" pitchFamily="34" charset="0"/>
                        </a:rPr>
                        <a:t> </a:t>
                      </a:r>
                      <a:r>
                        <a:rPr lang="ca-ES" sz="1800" b="1" i="0" u="none" strike="noStrike" dirty="0" err="1" smtClean="0">
                          <a:solidFill>
                            <a:schemeClr val="tx1"/>
                          </a:solidFill>
                          <a:effectLst/>
                          <a:latin typeface="Arial" panose="020B0604020202020204" pitchFamily="34" charset="0"/>
                        </a:rPr>
                        <a:t>Caricamento</a:t>
                      </a:r>
                      <a:r>
                        <a:rPr lang="ca-ES" sz="1800" b="1" i="0" u="none" strike="noStrike" dirty="0" smtClean="0">
                          <a:solidFill>
                            <a:schemeClr val="tx1"/>
                          </a:solidFill>
                          <a:effectLst/>
                          <a:latin typeface="Arial" panose="020B0604020202020204" pitchFamily="34" charset="0"/>
                        </a:rPr>
                        <a:t>”, passeig pel casc  antic, “</a:t>
                      </a:r>
                      <a:r>
                        <a:rPr lang="ca-ES" sz="1800" b="1" i="0" u="none" strike="noStrike" dirty="0" err="1" smtClean="0">
                          <a:solidFill>
                            <a:schemeClr val="tx1"/>
                          </a:solidFill>
                          <a:effectLst/>
                          <a:latin typeface="Arial" panose="020B0604020202020204" pitchFamily="34" charset="0"/>
                        </a:rPr>
                        <a:t>Carruggi</a:t>
                      </a:r>
                      <a:r>
                        <a:rPr lang="ca-ES" sz="1800" b="1" i="0" u="none" strike="noStrike" dirty="0" smtClean="0">
                          <a:solidFill>
                            <a:schemeClr val="tx1"/>
                          </a:solidFill>
                          <a:effectLst/>
                          <a:latin typeface="Arial" panose="020B0604020202020204" pitchFamily="34" charset="0"/>
                        </a:rPr>
                        <a:t>”, “</a:t>
                      </a:r>
                      <a:r>
                        <a:rPr lang="ca-ES" sz="1800" b="1" i="0" u="none" strike="noStrike" dirty="0" err="1" smtClean="0">
                          <a:solidFill>
                            <a:schemeClr val="tx1"/>
                          </a:solidFill>
                          <a:effectLst/>
                          <a:latin typeface="Arial" panose="020B0604020202020204" pitchFamily="34" charset="0"/>
                        </a:rPr>
                        <a:t>Piazza</a:t>
                      </a:r>
                      <a:r>
                        <a:rPr lang="ca-ES" sz="1800" b="1" i="0" u="none" strike="noStrike" baseline="0" dirty="0" smtClean="0">
                          <a:solidFill>
                            <a:schemeClr val="tx1"/>
                          </a:solidFill>
                          <a:effectLst/>
                          <a:latin typeface="Arial" panose="020B0604020202020204" pitchFamily="34" charset="0"/>
                        </a:rPr>
                        <a:t> Ferrari”, cor comercial de la ciutat, “</a:t>
                      </a:r>
                      <a:r>
                        <a:rPr lang="ca-ES" sz="1800" b="1" i="0" u="none" strike="noStrike" baseline="0" dirty="0" err="1" smtClean="0">
                          <a:solidFill>
                            <a:schemeClr val="tx1"/>
                          </a:solidFill>
                          <a:effectLst/>
                          <a:latin typeface="Arial" panose="020B0604020202020204" pitchFamily="34" charset="0"/>
                        </a:rPr>
                        <a:t>Palazzo</a:t>
                      </a:r>
                      <a:r>
                        <a:rPr lang="ca-ES" sz="1800" b="1" i="0" u="none" strike="noStrike" baseline="0" dirty="0" smtClean="0">
                          <a:solidFill>
                            <a:schemeClr val="tx1"/>
                          </a:solidFill>
                          <a:effectLst/>
                          <a:latin typeface="Arial" panose="020B0604020202020204" pitchFamily="34" charset="0"/>
                        </a:rPr>
                        <a:t> </a:t>
                      </a:r>
                      <a:r>
                        <a:rPr lang="ca-ES" sz="1800" b="1" i="0" u="none" strike="noStrike" baseline="0" dirty="0" err="1" smtClean="0">
                          <a:solidFill>
                            <a:schemeClr val="tx1"/>
                          </a:solidFill>
                          <a:effectLst/>
                          <a:latin typeface="Arial" panose="020B0604020202020204" pitchFamily="34" charset="0"/>
                        </a:rPr>
                        <a:t>Ducale</a:t>
                      </a:r>
                      <a:r>
                        <a:rPr lang="ca-ES" sz="1800" b="1" i="0" u="none" strike="noStrike" baseline="0" dirty="0" smtClean="0">
                          <a:solidFill>
                            <a:schemeClr val="tx1"/>
                          </a:solidFill>
                          <a:effectLst/>
                          <a:latin typeface="Arial" panose="020B0604020202020204" pitchFamily="34" charset="0"/>
                        </a:rPr>
                        <a:t>”, catedral de San Lorenzo, zona lliure pel Port Vell. </a:t>
                      </a:r>
                    </a:p>
                    <a:p>
                      <a:pPr rtl="0" fontAlgn="t">
                        <a:spcBef>
                          <a:spcPts val="0"/>
                        </a:spcBef>
                        <a:spcAft>
                          <a:spcPts val="0"/>
                        </a:spcAft>
                      </a:pPr>
                      <a:endParaRPr lang="ca-ES" sz="1800" b="1" i="0" u="none" strike="noStrike" baseline="0" dirty="0" smtClean="0">
                        <a:solidFill>
                          <a:schemeClr val="tx1"/>
                        </a:solidFill>
                        <a:effectLst/>
                        <a:latin typeface="Arial" panose="020B0604020202020204" pitchFamily="34" charset="0"/>
                      </a:endParaRPr>
                    </a:p>
                    <a:p>
                      <a:pPr rtl="0" fontAlgn="t">
                        <a:spcBef>
                          <a:spcPts val="0"/>
                        </a:spcBef>
                        <a:spcAft>
                          <a:spcPts val="0"/>
                        </a:spcAft>
                      </a:pPr>
                      <a:r>
                        <a:rPr lang="ca-ES" sz="1800" b="1" i="0" u="none" strike="noStrike" baseline="0" dirty="0" smtClean="0">
                          <a:solidFill>
                            <a:schemeClr val="tx1"/>
                          </a:solidFill>
                          <a:effectLst/>
                          <a:latin typeface="Arial" panose="020B0604020202020204" pitchFamily="34" charset="0"/>
                        </a:rPr>
                        <a:t>17.00h Sortida  del vaixell</a:t>
                      </a:r>
                      <a:endParaRPr lang="ca-ES" sz="1800" b="1" i="0" u="none" strike="noStrike" dirty="0">
                        <a:solidFill>
                          <a:schemeClr val="tx1"/>
                        </a:solidFill>
                        <a:effectLst/>
                        <a:latin typeface="Arial" panose="020B0604020202020204" pitchFamily="34" charset="0"/>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xmlns="" val="2386804259"/>
                  </a:ext>
                </a:extLst>
              </a:tr>
              <a:tr h="711861">
                <a:tc>
                  <a:txBody>
                    <a:bodyPr/>
                    <a:lstStyle/>
                    <a:p>
                      <a:pPr rtl="0" fontAlgn="t">
                        <a:spcBef>
                          <a:spcPts val="0"/>
                        </a:spcBef>
                        <a:spcAft>
                          <a:spcPts val="0"/>
                        </a:spcAft>
                      </a:pPr>
                      <a:r>
                        <a:rPr lang="ca-ES" sz="1800" b="1" i="0" u="none" strike="noStrike" dirty="0">
                          <a:solidFill>
                            <a:schemeClr val="tx1"/>
                          </a:solidFill>
                          <a:effectLst/>
                          <a:latin typeface="Arial" panose="020B0604020202020204" pitchFamily="34" charset="0"/>
                        </a:rPr>
                        <a:t>27/04 DV</a:t>
                      </a:r>
                      <a:endParaRPr lang="ca-ES" sz="1800" b="1" dirty="0">
                        <a:solidFill>
                          <a:schemeClr val="tx1"/>
                        </a:solidFill>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ca-ES" sz="1800" b="1" i="0" u="none" strike="noStrike" dirty="0" smtClean="0">
                          <a:solidFill>
                            <a:schemeClr val="tx1"/>
                          </a:solidFill>
                          <a:effectLst/>
                          <a:latin typeface="Arial" panose="020B0604020202020204" pitchFamily="34" charset="0"/>
                        </a:rPr>
                        <a:t>14.00h Arribada a BARCELONA</a:t>
                      </a:r>
                      <a:endParaRPr lang="ca-ES" sz="1800" b="1" dirty="0">
                        <a:solidFill>
                          <a:schemeClr val="tx1"/>
                        </a:solidFill>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xmlns="" val="427641531"/>
                  </a:ext>
                </a:extLst>
              </a:tr>
            </a:tbl>
          </a:graphicData>
        </a:graphic>
      </p:graphicFrame>
      <p:sp>
        <p:nvSpPr>
          <p:cNvPr id="6" name="Rectangle 3">
            <a:extLst>
              <a:ext uri="{FF2B5EF4-FFF2-40B4-BE49-F238E27FC236}">
                <a16:creationId xmlns:a16="http://schemas.microsoft.com/office/drawing/2014/main" xmlns="" id="{7AD1CD03-E966-4208-818E-E1265DE874B7}"/>
              </a:ext>
            </a:extLst>
          </p:cNvPr>
          <p:cNvSpPr>
            <a:spLocks noChangeArrowheads="1"/>
          </p:cNvSpPr>
          <p:nvPr/>
        </p:nvSpPr>
        <p:spPr bwMode="auto">
          <a:xfrm>
            <a:off x="1318466" y="2197008"/>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a-ES"/>
          </a:p>
        </p:txBody>
      </p:sp>
    </p:spTree>
    <p:extLst>
      <p:ext uri="{BB962C8B-B14F-4D97-AF65-F5344CB8AC3E}">
        <p14:creationId xmlns:p14="http://schemas.microsoft.com/office/powerpoint/2010/main" xmlns="" val="2966821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4211" y="391887"/>
            <a:ext cx="10210211" cy="1254034"/>
          </a:xfrm>
        </p:spPr>
        <p:txBody>
          <a:bodyPr>
            <a:normAutofit/>
          </a:bodyPr>
          <a:lstStyle/>
          <a:p>
            <a:pPr algn="ctr"/>
            <a:r>
              <a:rPr lang="ca-ES" sz="4800" b="1" dirty="0" smtClean="0"/>
              <a:t>COSTA CREUERS </a:t>
            </a:r>
            <a:endParaRPr lang="ca-ES" sz="4800" b="1" dirty="0"/>
          </a:p>
        </p:txBody>
      </p:sp>
      <p:pic>
        <p:nvPicPr>
          <p:cNvPr id="5" name="Shape 104"/>
          <p:cNvPicPr preferRelativeResize="0">
            <a:picLocks noGrp="1"/>
          </p:cNvPicPr>
          <p:nvPr>
            <p:ph sz="half" idx="1"/>
          </p:nvPr>
        </p:nvPicPr>
        <p:blipFill>
          <a:blip r:embed="rId2">
            <a:alphaModFix/>
          </a:blip>
          <a:stretch>
            <a:fillRect/>
          </a:stretch>
        </p:blipFill>
        <p:spPr>
          <a:xfrm>
            <a:off x="522514" y="1711234"/>
            <a:ext cx="5190264" cy="4571999"/>
          </a:xfrm>
          <a:prstGeom prst="rect">
            <a:avLst/>
          </a:prstGeom>
          <a:noFill/>
          <a:ln>
            <a:noFill/>
          </a:ln>
        </p:spPr>
      </p:pic>
      <p:pic>
        <p:nvPicPr>
          <p:cNvPr id="6" name="Shape 105"/>
          <p:cNvPicPr preferRelativeResize="0">
            <a:picLocks noGrp="1"/>
          </p:cNvPicPr>
          <p:nvPr>
            <p:ph sz="half" idx="2"/>
          </p:nvPr>
        </p:nvPicPr>
        <p:blipFill>
          <a:blip r:embed="rId3">
            <a:alphaModFix/>
          </a:blip>
          <a:stretch>
            <a:fillRect/>
          </a:stretch>
        </p:blipFill>
        <p:spPr>
          <a:xfrm>
            <a:off x="6008913" y="1763486"/>
            <a:ext cx="5839097" cy="4336867"/>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684213" y="685800"/>
            <a:ext cx="10058400" cy="881744"/>
          </a:xfrm>
        </p:spPr>
        <p:txBody>
          <a:bodyPr>
            <a:normAutofit/>
          </a:bodyPr>
          <a:lstStyle/>
          <a:p>
            <a:pPr marL="0" lvl="0" indent="0" algn="ctr">
              <a:spcBef>
                <a:spcPts val="0"/>
              </a:spcBef>
              <a:spcAft>
                <a:spcPts val="0"/>
              </a:spcAft>
            </a:pPr>
            <a:endParaRPr lang="ca-ES" sz="1000" dirty="0"/>
          </a:p>
        </p:txBody>
      </p:sp>
      <p:sp>
        <p:nvSpPr>
          <p:cNvPr id="6" name="5 Marcador de texto"/>
          <p:cNvSpPr>
            <a:spLocks noGrp="1"/>
          </p:cNvSpPr>
          <p:nvPr>
            <p:ph type="body" idx="1"/>
          </p:nvPr>
        </p:nvSpPr>
        <p:spPr>
          <a:xfrm>
            <a:off x="684212" y="326571"/>
            <a:ext cx="10928668" cy="1476103"/>
          </a:xfrm>
        </p:spPr>
        <p:txBody>
          <a:bodyPr/>
          <a:lstStyle/>
          <a:p>
            <a:pPr algn="ctr"/>
            <a:r>
              <a:rPr lang="ca-ES" sz="4000" b="1" dirty="0" smtClean="0">
                <a:solidFill>
                  <a:schemeClr val="tx1"/>
                </a:solidFill>
              </a:rPr>
              <a:t>QUÈ INCLOU?</a:t>
            </a:r>
            <a:endParaRPr lang="ca-ES" sz="4000" dirty="0">
              <a:solidFill>
                <a:schemeClr val="tx1"/>
              </a:solidFill>
            </a:endParaRPr>
          </a:p>
        </p:txBody>
      </p:sp>
      <p:sp>
        <p:nvSpPr>
          <p:cNvPr id="7" name="6 CuadroTexto"/>
          <p:cNvSpPr txBox="1"/>
          <p:nvPr/>
        </p:nvSpPr>
        <p:spPr>
          <a:xfrm>
            <a:off x="653143" y="1724297"/>
            <a:ext cx="10123714" cy="4524315"/>
          </a:xfrm>
          <a:prstGeom prst="rect">
            <a:avLst/>
          </a:prstGeom>
          <a:noFill/>
        </p:spPr>
        <p:txBody>
          <a:bodyPr wrap="square" rtlCol="0">
            <a:spAutoFit/>
          </a:bodyPr>
          <a:lstStyle/>
          <a:p>
            <a:r>
              <a:rPr lang="ca-ES" b="1" dirty="0" smtClean="0"/>
              <a:t/>
            </a:r>
            <a:br>
              <a:rPr lang="ca-ES" b="1" dirty="0" smtClean="0"/>
            </a:br>
            <a:r>
              <a:rPr lang="ca-ES" b="1" dirty="0" smtClean="0"/>
              <a:t>- Trasllats </a:t>
            </a:r>
            <a:r>
              <a:rPr lang="ca-ES" b="1" dirty="0" smtClean="0"/>
              <a:t>des de Roquetes fins al Port de Barcelona i </a:t>
            </a:r>
            <a:r>
              <a:rPr lang="ca-ES" b="1" dirty="0" err="1" smtClean="0"/>
              <a:t>viceversa</a:t>
            </a:r>
            <a:r>
              <a:rPr lang="ca-ES" b="1" dirty="0" smtClean="0"/>
              <a:t> </a:t>
            </a:r>
            <a:br>
              <a:rPr lang="ca-ES" b="1" dirty="0" smtClean="0"/>
            </a:br>
            <a:r>
              <a:rPr lang="ca-ES" b="1" dirty="0" smtClean="0"/>
              <a:t/>
            </a:r>
            <a:br>
              <a:rPr lang="ca-ES" b="1" dirty="0" smtClean="0"/>
            </a:br>
            <a:r>
              <a:rPr lang="ca-ES" b="1" dirty="0" smtClean="0"/>
              <a:t>- Creuer durant 4 dies/ 3 nits pel Mediterrani Occidental amb Costa Creuers </a:t>
            </a:r>
            <a:br>
              <a:rPr lang="ca-ES" b="1" dirty="0" smtClean="0"/>
            </a:br>
            <a:r>
              <a:rPr lang="ca-ES" b="1" dirty="0" smtClean="0"/>
              <a:t/>
            </a:r>
            <a:br>
              <a:rPr lang="ca-ES" b="1" dirty="0" smtClean="0"/>
            </a:br>
            <a:r>
              <a:rPr lang="ca-ES" b="1" dirty="0" smtClean="0"/>
              <a:t>- Règim de TOT INCLÒS a bord </a:t>
            </a:r>
            <a:br>
              <a:rPr lang="ca-ES" b="1" dirty="0" smtClean="0"/>
            </a:br>
            <a:r>
              <a:rPr lang="ca-ES" b="1" dirty="0" smtClean="0"/>
              <a:t/>
            </a:r>
            <a:br>
              <a:rPr lang="ca-ES" b="1" dirty="0" smtClean="0"/>
            </a:br>
            <a:r>
              <a:rPr lang="ca-ES" b="1" dirty="0" smtClean="0"/>
              <a:t>- Distribució en cabines múltiples </a:t>
            </a:r>
            <a:br>
              <a:rPr lang="ca-ES" b="1" dirty="0" smtClean="0"/>
            </a:br>
            <a:r>
              <a:rPr lang="ca-ES" b="1" dirty="0" smtClean="0"/>
              <a:t/>
            </a:r>
            <a:br>
              <a:rPr lang="ca-ES" b="1" dirty="0" smtClean="0"/>
            </a:br>
            <a:r>
              <a:rPr lang="ca-ES" b="1" dirty="0" smtClean="0"/>
              <a:t>- Excursió a Marsella i trasllats a Gènova </a:t>
            </a:r>
            <a:br>
              <a:rPr lang="ca-ES" b="1" dirty="0" smtClean="0"/>
            </a:br>
            <a:r>
              <a:rPr lang="ca-ES" b="1" dirty="0" smtClean="0"/>
              <a:t/>
            </a:r>
            <a:br>
              <a:rPr lang="ca-ES" b="1" dirty="0" smtClean="0"/>
            </a:br>
            <a:r>
              <a:rPr lang="ca-ES" b="1" dirty="0" smtClean="0"/>
              <a:t>- Taxes portuàries </a:t>
            </a:r>
            <a:br>
              <a:rPr lang="ca-ES" b="1" dirty="0" smtClean="0"/>
            </a:br>
            <a:r>
              <a:rPr lang="ca-ES" b="1" dirty="0" smtClean="0"/>
              <a:t/>
            </a:r>
            <a:br>
              <a:rPr lang="ca-ES" b="1" dirty="0" smtClean="0"/>
            </a:br>
            <a:r>
              <a:rPr lang="ca-ES" b="1" dirty="0" smtClean="0"/>
              <a:t>- Propines </a:t>
            </a:r>
            <a:br>
              <a:rPr lang="ca-ES" b="1" dirty="0" smtClean="0"/>
            </a:br>
            <a:r>
              <a:rPr lang="ca-ES" b="1" dirty="0" smtClean="0"/>
              <a:t/>
            </a:r>
            <a:br>
              <a:rPr lang="ca-ES" b="1" dirty="0" smtClean="0"/>
            </a:br>
            <a:r>
              <a:rPr lang="ca-ES" b="1" dirty="0" smtClean="0"/>
              <a:t>- Equipatge sense restriccions de pes</a:t>
            </a:r>
            <a:endParaRPr lang="ca-E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4212" y="195944"/>
            <a:ext cx="10445342" cy="940525"/>
          </a:xfrm>
        </p:spPr>
        <p:txBody>
          <a:bodyPr>
            <a:normAutofit/>
          </a:bodyPr>
          <a:lstStyle/>
          <a:p>
            <a:pPr algn="ctr"/>
            <a:r>
              <a:rPr lang="ca-ES" sz="4000" b="1" dirty="0" smtClean="0"/>
              <a:t>Què cal portar?</a:t>
            </a:r>
            <a:endParaRPr lang="ca-ES" sz="4000" b="1" dirty="0"/>
          </a:p>
        </p:txBody>
      </p:sp>
      <p:sp>
        <p:nvSpPr>
          <p:cNvPr id="3" name="2 Marcador de contenido"/>
          <p:cNvSpPr>
            <a:spLocks noGrp="1"/>
          </p:cNvSpPr>
          <p:nvPr>
            <p:ph sz="half" idx="1"/>
          </p:nvPr>
        </p:nvSpPr>
        <p:spPr>
          <a:xfrm>
            <a:off x="1018903" y="1136468"/>
            <a:ext cx="10567851" cy="5368835"/>
          </a:xfrm>
        </p:spPr>
        <p:txBody>
          <a:bodyPr>
            <a:normAutofit fontScale="25000" lnSpcReduction="20000"/>
          </a:bodyPr>
          <a:lstStyle/>
          <a:p>
            <a:pPr>
              <a:buNone/>
            </a:pPr>
            <a:endParaRPr lang="ca-ES" sz="5600" dirty="0" smtClean="0"/>
          </a:p>
          <a:p>
            <a:pPr lvl="0"/>
            <a:r>
              <a:rPr lang="es-ES_tradnl" sz="7200" b="1" dirty="0" err="1" smtClean="0">
                <a:solidFill>
                  <a:schemeClr val="tx1"/>
                </a:solidFill>
              </a:rPr>
              <a:t>Motxilla</a:t>
            </a:r>
            <a:r>
              <a:rPr lang="es-ES_tradnl" sz="7200" b="1" dirty="0" smtClean="0">
                <a:solidFill>
                  <a:schemeClr val="tx1"/>
                </a:solidFill>
              </a:rPr>
              <a:t> </a:t>
            </a:r>
            <a:r>
              <a:rPr lang="es-ES_tradnl" sz="7200" b="1" dirty="0" err="1" smtClean="0">
                <a:solidFill>
                  <a:schemeClr val="tx1"/>
                </a:solidFill>
              </a:rPr>
              <a:t>petita</a:t>
            </a:r>
            <a:r>
              <a:rPr lang="es-ES_tradnl" sz="7200" b="1" dirty="0" smtClean="0">
                <a:solidFill>
                  <a:schemeClr val="tx1"/>
                </a:solidFill>
              </a:rPr>
              <a:t> </a:t>
            </a:r>
            <a:r>
              <a:rPr lang="es-ES_tradnl" sz="7200" b="1" dirty="0" smtClean="0">
                <a:solidFill>
                  <a:schemeClr val="tx1"/>
                </a:solidFill>
              </a:rPr>
              <a:t>per a les </a:t>
            </a:r>
            <a:r>
              <a:rPr lang="es-ES_tradnl" sz="7200" b="1" dirty="0" err="1" smtClean="0">
                <a:solidFill>
                  <a:schemeClr val="tx1"/>
                </a:solidFill>
              </a:rPr>
              <a:t>excursions</a:t>
            </a:r>
            <a:endParaRPr lang="ca-ES" sz="7200" b="1" dirty="0" smtClean="0">
              <a:solidFill>
                <a:schemeClr val="tx1"/>
              </a:solidFill>
            </a:endParaRPr>
          </a:p>
          <a:p>
            <a:pPr lvl="0"/>
            <a:r>
              <a:rPr lang="es-ES_tradnl" sz="7200" b="1" dirty="0" err="1" smtClean="0">
                <a:solidFill>
                  <a:schemeClr val="tx1"/>
                </a:solidFill>
              </a:rPr>
              <a:t>Bosseta</a:t>
            </a:r>
            <a:r>
              <a:rPr lang="es-ES_tradnl" sz="7200" b="1" dirty="0" smtClean="0">
                <a:solidFill>
                  <a:schemeClr val="tx1"/>
                </a:solidFill>
              </a:rPr>
              <a:t>  per a la </a:t>
            </a:r>
            <a:r>
              <a:rPr lang="es-ES_tradnl" sz="7200" b="1" dirty="0" err="1" smtClean="0">
                <a:solidFill>
                  <a:schemeClr val="tx1"/>
                </a:solidFill>
              </a:rPr>
              <a:t>documentació</a:t>
            </a:r>
            <a:r>
              <a:rPr lang="es-ES_tradnl" sz="7200" b="1" dirty="0" smtClean="0">
                <a:solidFill>
                  <a:schemeClr val="tx1"/>
                </a:solidFill>
              </a:rPr>
              <a:t> ( que cal portar </a:t>
            </a:r>
            <a:r>
              <a:rPr lang="es-ES_tradnl" sz="7200" b="1" dirty="0" err="1" smtClean="0">
                <a:solidFill>
                  <a:schemeClr val="tx1"/>
                </a:solidFill>
              </a:rPr>
              <a:t>damunt</a:t>
            </a:r>
            <a:r>
              <a:rPr lang="es-ES_tradnl" sz="7200" b="1" dirty="0" smtClean="0">
                <a:solidFill>
                  <a:schemeClr val="tx1"/>
                </a:solidFill>
              </a:rPr>
              <a:t> </a:t>
            </a:r>
            <a:r>
              <a:rPr lang="es-ES_tradnl" sz="7200" b="1" dirty="0" err="1" smtClean="0">
                <a:solidFill>
                  <a:schemeClr val="tx1"/>
                </a:solidFill>
              </a:rPr>
              <a:t>quan</a:t>
            </a:r>
            <a:r>
              <a:rPr lang="es-ES_tradnl" sz="7200" b="1" dirty="0" smtClean="0">
                <a:solidFill>
                  <a:schemeClr val="tx1"/>
                </a:solidFill>
              </a:rPr>
              <a:t> </a:t>
            </a:r>
            <a:r>
              <a:rPr lang="es-ES_tradnl" sz="7200" b="1" dirty="0" err="1" smtClean="0">
                <a:solidFill>
                  <a:schemeClr val="tx1"/>
                </a:solidFill>
              </a:rPr>
              <a:t>baixem</a:t>
            </a:r>
            <a:r>
              <a:rPr lang="es-ES_tradnl" sz="7200" b="1" dirty="0" smtClean="0">
                <a:solidFill>
                  <a:schemeClr val="tx1"/>
                </a:solidFill>
              </a:rPr>
              <a:t> del </a:t>
            </a:r>
            <a:r>
              <a:rPr lang="es-ES_tradnl" sz="7200" b="1" dirty="0" err="1" smtClean="0">
                <a:solidFill>
                  <a:schemeClr val="tx1"/>
                </a:solidFill>
              </a:rPr>
              <a:t>vaixell</a:t>
            </a:r>
            <a:r>
              <a:rPr lang="es-ES_tradnl" sz="7200" b="1" dirty="0" smtClean="0">
                <a:solidFill>
                  <a:schemeClr val="tx1"/>
                </a:solidFill>
              </a:rPr>
              <a:t>)</a:t>
            </a:r>
            <a:endParaRPr lang="ca-ES" sz="7200" b="1" dirty="0" smtClean="0">
              <a:solidFill>
                <a:schemeClr val="tx1"/>
              </a:solidFill>
            </a:endParaRPr>
          </a:p>
          <a:p>
            <a:pPr lvl="0"/>
            <a:r>
              <a:rPr lang="es-ES_tradnl" sz="7200" b="1" dirty="0" smtClean="0">
                <a:solidFill>
                  <a:schemeClr val="tx1"/>
                </a:solidFill>
              </a:rPr>
              <a:t>Roba </a:t>
            </a:r>
            <a:r>
              <a:rPr lang="es-ES_tradnl" sz="7200" b="1" dirty="0" err="1" smtClean="0">
                <a:solidFill>
                  <a:schemeClr val="tx1"/>
                </a:solidFill>
              </a:rPr>
              <a:t>còmoda</a:t>
            </a:r>
            <a:r>
              <a:rPr lang="es-ES_tradnl" sz="7200" b="1" dirty="0" smtClean="0">
                <a:solidFill>
                  <a:schemeClr val="tx1"/>
                </a:solidFill>
              </a:rPr>
              <a:t> de primavera i alguna cosa d’ </a:t>
            </a:r>
            <a:r>
              <a:rPr lang="es-ES_tradnl" sz="7200" b="1" dirty="0" err="1" smtClean="0">
                <a:solidFill>
                  <a:schemeClr val="tx1"/>
                </a:solidFill>
              </a:rPr>
              <a:t>hivern</a:t>
            </a:r>
            <a:r>
              <a:rPr lang="es-ES_tradnl" sz="7200" b="1" dirty="0" smtClean="0">
                <a:solidFill>
                  <a:schemeClr val="tx1"/>
                </a:solidFill>
              </a:rPr>
              <a:t>.</a:t>
            </a:r>
            <a:endParaRPr lang="ca-ES" sz="7200" b="1" dirty="0" smtClean="0">
              <a:solidFill>
                <a:schemeClr val="tx1"/>
              </a:solidFill>
            </a:endParaRPr>
          </a:p>
          <a:p>
            <a:pPr lvl="0"/>
            <a:r>
              <a:rPr lang="es-ES_tradnl" sz="7200" b="1" dirty="0" err="1" smtClean="0">
                <a:solidFill>
                  <a:schemeClr val="tx1"/>
                </a:solidFill>
              </a:rPr>
              <a:t>Jaqueta</a:t>
            </a:r>
            <a:r>
              <a:rPr lang="es-ES_tradnl" sz="7200" b="1" dirty="0" smtClean="0">
                <a:solidFill>
                  <a:schemeClr val="tx1"/>
                </a:solidFill>
              </a:rPr>
              <a:t> d’ </a:t>
            </a:r>
            <a:r>
              <a:rPr lang="es-ES_tradnl" sz="7200" b="1" dirty="0" err="1" smtClean="0">
                <a:solidFill>
                  <a:schemeClr val="tx1"/>
                </a:solidFill>
              </a:rPr>
              <a:t>abric</a:t>
            </a:r>
            <a:endParaRPr lang="ca-ES" sz="7200" b="1" dirty="0" smtClean="0">
              <a:solidFill>
                <a:schemeClr val="tx1"/>
              </a:solidFill>
            </a:endParaRPr>
          </a:p>
          <a:p>
            <a:pPr lvl="0"/>
            <a:r>
              <a:rPr lang="es-ES_tradnl" sz="7200" b="1" dirty="0" smtClean="0">
                <a:solidFill>
                  <a:schemeClr val="tx1"/>
                </a:solidFill>
              </a:rPr>
              <a:t>Impermeable</a:t>
            </a:r>
            <a:endParaRPr lang="ca-ES" sz="7200" b="1" dirty="0" smtClean="0">
              <a:solidFill>
                <a:schemeClr val="tx1"/>
              </a:solidFill>
            </a:endParaRPr>
          </a:p>
          <a:p>
            <a:pPr lvl="0"/>
            <a:r>
              <a:rPr lang="es-ES_tradnl" sz="7200" b="1" dirty="0" smtClean="0">
                <a:solidFill>
                  <a:schemeClr val="tx1"/>
                </a:solidFill>
              </a:rPr>
              <a:t>Roba i </a:t>
            </a:r>
            <a:r>
              <a:rPr lang="es-ES_tradnl" sz="7200" b="1" dirty="0" err="1" smtClean="0">
                <a:solidFill>
                  <a:schemeClr val="tx1"/>
                </a:solidFill>
              </a:rPr>
              <a:t>sabates</a:t>
            </a:r>
            <a:r>
              <a:rPr lang="es-ES_tradnl" sz="7200" b="1" dirty="0" smtClean="0">
                <a:solidFill>
                  <a:schemeClr val="tx1"/>
                </a:solidFill>
              </a:rPr>
              <a:t> </a:t>
            </a:r>
            <a:r>
              <a:rPr lang="es-ES_tradnl" sz="7200" b="1" dirty="0" err="1" smtClean="0">
                <a:solidFill>
                  <a:schemeClr val="tx1"/>
                </a:solidFill>
              </a:rPr>
              <a:t>esportives</a:t>
            </a:r>
            <a:endParaRPr lang="ca-ES" sz="7200" b="1" dirty="0" smtClean="0">
              <a:solidFill>
                <a:schemeClr val="tx1"/>
              </a:solidFill>
            </a:endParaRPr>
          </a:p>
          <a:p>
            <a:pPr lvl="0"/>
            <a:r>
              <a:rPr lang="es-ES_tradnl" sz="7200" b="1" dirty="0" err="1" smtClean="0">
                <a:solidFill>
                  <a:schemeClr val="tx1"/>
                </a:solidFill>
              </a:rPr>
              <a:t>Calçat</a:t>
            </a:r>
            <a:r>
              <a:rPr lang="es-ES_tradnl" sz="7200" b="1" dirty="0" smtClean="0">
                <a:solidFill>
                  <a:schemeClr val="tx1"/>
                </a:solidFill>
              </a:rPr>
              <a:t> </a:t>
            </a:r>
            <a:r>
              <a:rPr lang="es-ES_tradnl" sz="7200" b="1" dirty="0" err="1" smtClean="0">
                <a:solidFill>
                  <a:schemeClr val="tx1"/>
                </a:solidFill>
              </a:rPr>
              <a:t>còmode</a:t>
            </a:r>
            <a:r>
              <a:rPr lang="es-ES_tradnl" sz="7200" b="1" dirty="0" smtClean="0">
                <a:solidFill>
                  <a:schemeClr val="tx1"/>
                </a:solidFill>
              </a:rPr>
              <a:t> per a les </a:t>
            </a:r>
            <a:r>
              <a:rPr lang="es-ES_tradnl" sz="7200" b="1" dirty="0" err="1" smtClean="0">
                <a:solidFill>
                  <a:schemeClr val="tx1"/>
                </a:solidFill>
              </a:rPr>
              <a:t>excursions</a:t>
            </a:r>
            <a:r>
              <a:rPr lang="es-ES_tradnl" sz="7200" b="1" dirty="0" smtClean="0">
                <a:solidFill>
                  <a:schemeClr val="tx1"/>
                </a:solidFill>
              </a:rPr>
              <a:t> (poden ser les </a:t>
            </a:r>
            <a:r>
              <a:rPr lang="es-ES_tradnl" sz="7200" b="1" dirty="0" err="1" smtClean="0">
                <a:solidFill>
                  <a:schemeClr val="tx1"/>
                </a:solidFill>
              </a:rPr>
              <a:t>mateixes</a:t>
            </a:r>
            <a:r>
              <a:rPr lang="es-ES_tradnl" sz="7200" b="1" dirty="0" smtClean="0">
                <a:solidFill>
                  <a:schemeClr val="tx1"/>
                </a:solidFill>
              </a:rPr>
              <a:t> </a:t>
            </a:r>
            <a:r>
              <a:rPr lang="es-ES_tradnl" sz="7200" b="1" dirty="0" err="1" smtClean="0">
                <a:solidFill>
                  <a:schemeClr val="tx1"/>
                </a:solidFill>
              </a:rPr>
              <a:t>esportives</a:t>
            </a:r>
            <a:r>
              <a:rPr lang="es-ES_tradnl" sz="7200" b="1" dirty="0" smtClean="0">
                <a:solidFill>
                  <a:schemeClr val="tx1"/>
                </a:solidFill>
              </a:rPr>
              <a:t>)</a:t>
            </a:r>
            <a:endParaRPr lang="ca-ES" sz="7200" b="1" dirty="0" smtClean="0">
              <a:solidFill>
                <a:schemeClr val="tx1"/>
              </a:solidFill>
            </a:endParaRPr>
          </a:p>
          <a:p>
            <a:pPr lvl="0"/>
            <a:r>
              <a:rPr lang="es-ES_tradnl" sz="7200" b="1" dirty="0" smtClean="0">
                <a:solidFill>
                  <a:schemeClr val="tx1"/>
                </a:solidFill>
              </a:rPr>
              <a:t>Alguna </a:t>
            </a:r>
            <a:r>
              <a:rPr lang="es-ES_tradnl" sz="7200" b="1" dirty="0" err="1" smtClean="0">
                <a:solidFill>
                  <a:schemeClr val="tx1"/>
                </a:solidFill>
              </a:rPr>
              <a:t>peça</a:t>
            </a:r>
            <a:r>
              <a:rPr lang="es-ES_tradnl" sz="7200" b="1" dirty="0" smtClean="0">
                <a:solidFill>
                  <a:schemeClr val="tx1"/>
                </a:solidFill>
              </a:rPr>
              <a:t> </a:t>
            </a:r>
            <a:r>
              <a:rPr lang="es-ES_tradnl" sz="7200" b="1" dirty="0" err="1" smtClean="0">
                <a:solidFill>
                  <a:schemeClr val="tx1"/>
                </a:solidFill>
              </a:rPr>
              <a:t>més</a:t>
            </a:r>
            <a:r>
              <a:rPr lang="es-ES_tradnl" sz="7200" b="1" dirty="0" smtClean="0">
                <a:solidFill>
                  <a:schemeClr val="tx1"/>
                </a:solidFill>
              </a:rPr>
              <a:t> de </a:t>
            </a:r>
            <a:r>
              <a:rPr lang="es-ES_tradnl" sz="7200" b="1" dirty="0" smtClean="0">
                <a:solidFill>
                  <a:schemeClr val="tx1"/>
                </a:solidFill>
              </a:rPr>
              <a:t>mudar/blanca (opcional)</a:t>
            </a:r>
            <a:endParaRPr lang="ca-ES" sz="7200" b="1" dirty="0" smtClean="0">
              <a:solidFill>
                <a:schemeClr val="tx1"/>
              </a:solidFill>
            </a:endParaRPr>
          </a:p>
          <a:p>
            <a:pPr lvl="0"/>
            <a:r>
              <a:rPr lang="es-ES_tradnl" sz="7200" b="1" dirty="0" err="1" smtClean="0">
                <a:solidFill>
                  <a:schemeClr val="tx1"/>
                </a:solidFill>
              </a:rPr>
              <a:t>Estris</a:t>
            </a:r>
            <a:r>
              <a:rPr lang="es-ES_tradnl" sz="7200" b="1" dirty="0" smtClean="0">
                <a:solidFill>
                  <a:schemeClr val="tx1"/>
                </a:solidFill>
              </a:rPr>
              <a:t> de </a:t>
            </a:r>
            <a:r>
              <a:rPr lang="es-ES_tradnl" sz="7200" b="1" dirty="0" err="1" smtClean="0">
                <a:solidFill>
                  <a:schemeClr val="tx1"/>
                </a:solidFill>
              </a:rPr>
              <a:t>neteja</a:t>
            </a:r>
            <a:r>
              <a:rPr lang="es-ES_tradnl" sz="7200" b="1" dirty="0" smtClean="0">
                <a:solidFill>
                  <a:schemeClr val="tx1"/>
                </a:solidFill>
              </a:rPr>
              <a:t> personal</a:t>
            </a:r>
            <a:endParaRPr lang="ca-ES" sz="7200" b="1" dirty="0" smtClean="0">
              <a:solidFill>
                <a:schemeClr val="tx1"/>
              </a:solidFill>
            </a:endParaRPr>
          </a:p>
          <a:p>
            <a:pPr lvl="0"/>
            <a:r>
              <a:rPr lang="es-ES_tradnl" sz="7200" b="1" dirty="0" err="1" smtClean="0">
                <a:solidFill>
                  <a:schemeClr val="tx1"/>
                </a:solidFill>
              </a:rPr>
              <a:t>Protecció</a:t>
            </a:r>
            <a:r>
              <a:rPr lang="es-ES_tradnl" sz="7200" b="1" dirty="0" smtClean="0">
                <a:solidFill>
                  <a:schemeClr val="tx1"/>
                </a:solidFill>
              </a:rPr>
              <a:t> solar</a:t>
            </a:r>
          </a:p>
          <a:p>
            <a:pPr lvl="0" algn="just"/>
            <a:r>
              <a:rPr lang="es-ES_tradnl" sz="7200" b="1" dirty="0" err="1" smtClean="0">
                <a:solidFill>
                  <a:schemeClr val="tx1"/>
                </a:solidFill>
              </a:rPr>
              <a:t>Medicaments</a:t>
            </a:r>
            <a:r>
              <a:rPr lang="es-ES_tradnl" sz="7200" b="1" dirty="0" smtClean="0">
                <a:solidFill>
                  <a:schemeClr val="tx1"/>
                </a:solidFill>
              </a:rPr>
              <a:t>: </a:t>
            </a:r>
            <a:r>
              <a:rPr lang="es-ES_tradnl" sz="7200" b="1" dirty="0" err="1" smtClean="0">
                <a:solidFill>
                  <a:schemeClr val="tx1"/>
                </a:solidFill>
              </a:rPr>
              <a:t>segons</a:t>
            </a:r>
            <a:r>
              <a:rPr lang="es-ES_tradnl" sz="7200" b="1" dirty="0" smtClean="0">
                <a:solidFill>
                  <a:schemeClr val="tx1"/>
                </a:solidFill>
              </a:rPr>
              <a:t> les </a:t>
            </a:r>
            <a:r>
              <a:rPr lang="es-ES_tradnl" sz="7200" b="1" dirty="0" err="1" smtClean="0">
                <a:solidFill>
                  <a:schemeClr val="tx1"/>
                </a:solidFill>
              </a:rPr>
              <a:t>necessitats</a:t>
            </a:r>
            <a:r>
              <a:rPr lang="es-ES_tradnl" sz="7200" b="1" dirty="0" smtClean="0">
                <a:solidFill>
                  <a:schemeClr val="tx1"/>
                </a:solidFill>
              </a:rPr>
              <a:t> de </a:t>
            </a:r>
            <a:r>
              <a:rPr lang="es-ES_tradnl" sz="7200" b="1" dirty="0" err="1" smtClean="0">
                <a:solidFill>
                  <a:schemeClr val="tx1"/>
                </a:solidFill>
              </a:rPr>
              <a:t>l’alumnat</a:t>
            </a:r>
            <a:r>
              <a:rPr lang="es-ES_tradnl" sz="7200" b="1" dirty="0" smtClean="0">
                <a:solidFill>
                  <a:schemeClr val="tx1"/>
                </a:solidFill>
              </a:rPr>
              <a:t> (per al </a:t>
            </a:r>
            <a:r>
              <a:rPr lang="es-ES_tradnl" sz="7200" b="1" dirty="0" err="1" smtClean="0">
                <a:solidFill>
                  <a:schemeClr val="tx1"/>
                </a:solidFill>
              </a:rPr>
              <a:t>mareig</a:t>
            </a:r>
            <a:r>
              <a:rPr lang="es-ES_tradnl" sz="7200" b="1" dirty="0" smtClean="0">
                <a:solidFill>
                  <a:schemeClr val="tx1"/>
                </a:solidFill>
              </a:rPr>
              <a:t>, </a:t>
            </a:r>
            <a:r>
              <a:rPr lang="es-ES_tradnl" sz="7200" b="1" dirty="0" err="1" smtClean="0">
                <a:solidFill>
                  <a:schemeClr val="tx1"/>
                </a:solidFill>
              </a:rPr>
              <a:t>antiinflamatoris</a:t>
            </a:r>
            <a:r>
              <a:rPr lang="es-ES_tradnl" sz="7200" b="1" dirty="0" smtClean="0">
                <a:solidFill>
                  <a:schemeClr val="tx1"/>
                </a:solidFill>
              </a:rPr>
              <a:t>, </a:t>
            </a:r>
            <a:r>
              <a:rPr lang="es-ES_tradnl" sz="7200" b="1" dirty="0" err="1" smtClean="0">
                <a:solidFill>
                  <a:schemeClr val="tx1"/>
                </a:solidFill>
              </a:rPr>
              <a:t>antipirètics</a:t>
            </a:r>
            <a:r>
              <a:rPr lang="es-ES_tradnl" sz="7200" b="1" dirty="0" smtClean="0">
                <a:solidFill>
                  <a:schemeClr val="tx1"/>
                </a:solidFill>
              </a:rPr>
              <a:t>…). </a:t>
            </a:r>
            <a:r>
              <a:rPr lang="es-ES_tradnl" sz="7200" b="1" dirty="0" err="1" smtClean="0">
                <a:solidFill>
                  <a:schemeClr val="tx1"/>
                </a:solidFill>
              </a:rPr>
              <a:t>Els</a:t>
            </a:r>
            <a:r>
              <a:rPr lang="es-ES_tradnl" sz="7200" b="1" dirty="0" smtClean="0">
                <a:solidFill>
                  <a:schemeClr val="tx1"/>
                </a:solidFill>
              </a:rPr>
              <a:t> </a:t>
            </a:r>
            <a:r>
              <a:rPr lang="es-ES_tradnl" sz="7200" b="1" dirty="0" err="1" smtClean="0">
                <a:solidFill>
                  <a:schemeClr val="tx1"/>
                </a:solidFill>
              </a:rPr>
              <a:t>professors</a:t>
            </a:r>
            <a:r>
              <a:rPr lang="es-ES_tradnl" sz="7200" b="1" dirty="0" smtClean="0">
                <a:solidFill>
                  <a:schemeClr val="tx1"/>
                </a:solidFill>
              </a:rPr>
              <a:t> no </a:t>
            </a:r>
            <a:r>
              <a:rPr lang="es-ES_tradnl" sz="7200" b="1" dirty="0" err="1" smtClean="0">
                <a:solidFill>
                  <a:schemeClr val="tx1"/>
                </a:solidFill>
              </a:rPr>
              <a:t>podem</a:t>
            </a:r>
            <a:r>
              <a:rPr lang="es-ES_tradnl" sz="7200" b="1" dirty="0" smtClean="0">
                <a:solidFill>
                  <a:schemeClr val="tx1"/>
                </a:solidFill>
              </a:rPr>
              <a:t> administrar </a:t>
            </a:r>
            <a:r>
              <a:rPr lang="es-ES_tradnl" sz="7200" b="1" dirty="0" err="1" smtClean="0">
                <a:solidFill>
                  <a:schemeClr val="tx1"/>
                </a:solidFill>
              </a:rPr>
              <a:t>medicaments</a:t>
            </a:r>
            <a:r>
              <a:rPr lang="es-ES_tradnl" sz="7200" b="1" dirty="0" smtClean="0">
                <a:solidFill>
                  <a:schemeClr val="tx1"/>
                </a:solidFill>
              </a:rPr>
              <a:t>. </a:t>
            </a:r>
            <a:r>
              <a:rPr lang="es-ES_tradnl" sz="7200" b="1" dirty="0" err="1" smtClean="0">
                <a:solidFill>
                  <a:schemeClr val="tx1"/>
                </a:solidFill>
              </a:rPr>
              <a:t>Portarem</a:t>
            </a:r>
            <a:r>
              <a:rPr lang="es-ES_tradnl" sz="7200" b="1" dirty="0" smtClean="0">
                <a:solidFill>
                  <a:schemeClr val="tx1"/>
                </a:solidFill>
              </a:rPr>
              <a:t> </a:t>
            </a:r>
            <a:r>
              <a:rPr lang="es-ES_tradnl" sz="7200" b="1" dirty="0" err="1" smtClean="0">
                <a:solidFill>
                  <a:schemeClr val="tx1"/>
                </a:solidFill>
              </a:rPr>
              <a:t>els</a:t>
            </a:r>
            <a:r>
              <a:rPr lang="es-ES_tradnl" sz="7200" b="1" dirty="0" smtClean="0">
                <a:solidFill>
                  <a:schemeClr val="tx1"/>
                </a:solidFill>
              </a:rPr>
              <a:t> </a:t>
            </a:r>
            <a:r>
              <a:rPr lang="es-ES_tradnl" sz="7200" b="1" dirty="0" err="1" smtClean="0">
                <a:solidFill>
                  <a:schemeClr val="tx1"/>
                </a:solidFill>
              </a:rPr>
              <a:t>certificats</a:t>
            </a:r>
            <a:r>
              <a:rPr lang="es-ES_tradnl" sz="7200" b="1" dirty="0" smtClean="0">
                <a:solidFill>
                  <a:schemeClr val="tx1"/>
                </a:solidFill>
              </a:rPr>
              <a:t> </a:t>
            </a:r>
            <a:r>
              <a:rPr lang="es-ES_tradnl" sz="7200" b="1" dirty="0" err="1" smtClean="0">
                <a:solidFill>
                  <a:schemeClr val="tx1"/>
                </a:solidFill>
              </a:rPr>
              <a:t>mèdics</a:t>
            </a:r>
            <a:r>
              <a:rPr lang="es-ES_tradnl" sz="7200" b="1" dirty="0" smtClean="0">
                <a:solidFill>
                  <a:schemeClr val="tx1"/>
                </a:solidFill>
              </a:rPr>
              <a:t> de </a:t>
            </a:r>
            <a:r>
              <a:rPr lang="es-ES_tradnl" sz="7200" b="1" dirty="0" err="1" smtClean="0">
                <a:solidFill>
                  <a:schemeClr val="tx1"/>
                </a:solidFill>
              </a:rPr>
              <a:t>l’alumnat</a:t>
            </a:r>
            <a:r>
              <a:rPr lang="es-ES_tradnl" sz="7200" b="1" dirty="0" smtClean="0">
                <a:solidFill>
                  <a:schemeClr val="tx1"/>
                </a:solidFill>
              </a:rPr>
              <a:t> </a:t>
            </a:r>
            <a:r>
              <a:rPr lang="es-ES_tradnl" sz="7200" b="1" dirty="0" err="1" smtClean="0">
                <a:solidFill>
                  <a:schemeClr val="tx1"/>
                </a:solidFill>
              </a:rPr>
              <a:t>amb</a:t>
            </a:r>
            <a:r>
              <a:rPr lang="es-ES_tradnl" sz="7200" b="1" dirty="0" smtClean="0">
                <a:solidFill>
                  <a:schemeClr val="tx1"/>
                </a:solidFill>
              </a:rPr>
              <a:t> alguna </a:t>
            </a:r>
            <a:r>
              <a:rPr lang="es-ES_tradnl" sz="7200" b="1" dirty="0" err="1" smtClean="0">
                <a:solidFill>
                  <a:schemeClr val="tx1"/>
                </a:solidFill>
              </a:rPr>
              <a:t>al.lèrgia</a:t>
            </a:r>
            <a:r>
              <a:rPr lang="es-ES_tradnl" sz="7200" b="1" dirty="0" smtClean="0">
                <a:solidFill>
                  <a:schemeClr val="tx1"/>
                </a:solidFill>
              </a:rPr>
              <a:t> o </a:t>
            </a:r>
            <a:r>
              <a:rPr lang="es-ES_tradnl" sz="7200" b="1" dirty="0" err="1" smtClean="0">
                <a:solidFill>
                  <a:schemeClr val="tx1"/>
                </a:solidFill>
              </a:rPr>
              <a:t>intolerència</a:t>
            </a:r>
            <a:r>
              <a:rPr lang="es-ES_tradnl" sz="7200" b="1" dirty="0" smtClean="0">
                <a:solidFill>
                  <a:schemeClr val="tx1"/>
                </a:solidFill>
              </a:rPr>
              <a:t>, </a:t>
            </a:r>
            <a:r>
              <a:rPr lang="es-ES_tradnl" sz="7200" b="1" dirty="0" err="1" smtClean="0">
                <a:solidFill>
                  <a:schemeClr val="tx1"/>
                </a:solidFill>
              </a:rPr>
              <a:t>però</a:t>
            </a:r>
            <a:r>
              <a:rPr lang="es-ES_tradnl" sz="7200" b="1" dirty="0" smtClean="0">
                <a:solidFill>
                  <a:schemeClr val="tx1"/>
                </a:solidFill>
              </a:rPr>
              <a:t> </a:t>
            </a:r>
            <a:r>
              <a:rPr lang="es-ES_tradnl" sz="7200" b="1" dirty="0" err="1" smtClean="0">
                <a:solidFill>
                  <a:schemeClr val="tx1"/>
                </a:solidFill>
              </a:rPr>
              <a:t>són</a:t>
            </a:r>
            <a:r>
              <a:rPr lang="es-ES_tradnl" sz="7200" b="1" dirty="0" smtClean="0">
                <a:solidFill>
                  <a:schemeClr val="tx1"/>
                </a:solidFill>
              </a:rPr>
              <a:t> </a:t>
            </a:r>
            <a:r>
              <a:rPr lang="es-ES_tradnl" sz="7200" b="1" dirty="0" err="1" smtClean="0">
                <a:solidFill>
                  <a:schemeClr val="tx1"/>
                </a:solidFill>
              </a:rPr>
              <a:t>els</a:t>
            </a:r>
            <a:r>
              <a:rPr lang="es-ES_tradnl" sz="7200" b="1" dirty="0" smtClean="0">
                <a:solidFill>
                  <a:schemeClr val="tx1"/>
                </a:solidFill>
              </a:rPr>
              <a:t> </a:t>
            </a:r>
            <a:r>
              <a:rPr lang="es-ES_tradnl" sz="7200" b="1" dirty="0" err="1" smtClean="0">
                <a:solidFill>
                  <a:schemeClr val="tx1"/>
                </a:solidFill>
              </a:rPr>
              <a:t>alumnes</a:t>
            </a:r>
            <a:r>
              <a:rPr lang="es-ES_tradnl" sz="7200" b="1" dirty="0" smtClean="0">
                <a:solidFill>
                  <a:schemeClr val="tx1"/>
                </a:solidFill>
              </a:rPr>
              <a:t> </a:t>
            </a:r>
            <a:r>
              <a:rPr lang="es-ES_tradnl" sz="7200" b="1" dirty="0" err="1" smtClean="0">
                <a:solidFill>
                  <a:schemeClr val="tx1"/>
                </a:solidFill>
              </a:rPr>
              <a:t>els</a:t>
            </a:r>
            <a:r>
              <a:rPr lang="es-ES_tradnl" sz="7200" b="1" dirty="0" smtClean="0">
                <a:solidFill>
                  <a:schemeClr val="tx1"/>
                </a:solidFill>
              </a:rPr>
              <a:t> que han de </a:t>
            </a:r>
            <a:r>
              <a:rPr lang="es-ES_tradnl" sz="7200" b="1" dirty="0" err="1" smtClean="0">
                <a:solidFill>
                  <a:schemeClr val="tx1"/>
                </a:solidFill>
              </a:rPr>
              <a:t>responsabilitzar</a:t>
            </a:r>
            <a:r>
              <a:rPr lang="es-ES_tradnl" sz="7200" b="1" dirty="0" smtClean="0">
                <a:solidFill>
                  <a:schemeClr val="tx1"/>
                </a:solidFill>
              </a:rPr>
              <a:t>-se de la </a:t>
            </a:r>
            <a:r>
              <a:rPr lang="es-ES_tradnl" sz="7200" b="1" dirty="0" err="1" smtClean="0">
                <a:solidFill>
                  <a:schemeClr val="tx1"/>
                </a:solidFill>
              </a:rPr>
              <a:t>seua</a:t>
            </a:r>
            <a:r>
              <a:rPr lang="es-ES_tradnl" sz="7200" b="1" dirty="0" smtClean="0">
                <a:solidFill>
                  <a:schemeClr val="tx1"/>
                </a:solidFill>
              </a:rPr>
              <a:t> </a:t>
            </a:r>
            <a:r>
              <a:rPr lang="es-ES_tradnl" sz="7200" b="1" dirty="0" err="1" smtClean="0">
                <a:solidFill>
                  <a:schemeClr val="tx1"/>
                </a:solidFill>
              </a:rPr>
              <a:t>salut</a:t>
            </a:r>
            <a:r>
              <a:rPr lang="es-ES_tradnl" sz="7200" b="1" dirty="0" smtClean="0">
                <a:solidFill>
                  <a:schemeClr val="tx1"/>
                </a:solidFill>
              </a:rPr>
              <a:t>. </a:t>
            </a:r>
          </a:p>
          <a:p>
            <a:pPr lvl="0" algn="just"/>
            <a:r>
              <a:rPr lang="es-ES_tradnl" sz="7200" b="1" dirty="0" err="1" smtClean="0">
                <a:solidFill>
                  <a:schemeClr val="tx1"/>
                </a:solidFill>
              </a:rPr>
              <a:t>Entrepà</a:t>
            </a:r>
            <a:r>
              <a:rPr lang="es-ES_tradnl" sz="7200" b="1" dirty="0" smtClean="0">
                <a:solidFill>
                  <a:schemeClr val="tx1"/>
                </a:solidFill>
              </a:rPr>
              <a:t> per a </a:t>
            </a:r>
            <a:r>
              <a:rPr lang="es-ES_tradnl" sz="7200" b="1" dirty="0" err="1" smtClean="0">
                <a:solidFill>
                  <a:schemeClr val="tx1"/>
                </a:solidFill>
              </a:rPr>
              <a:t>l’esmorzar</a:t>
            </a:r>
            <a:r>
              <a:rPr lang="es-ES_tradnl" sz="7200" b="1" dirty="0" smtClean="0">
                <a:solidFill>
                  <a:schemeClr val="tx1"/>
                </a:solidFill>
              </a:rPr>
              <a:t>/dinar del primer </a:t>
            </a:r>
            <a:r>
              <a:rPr lang="es-ES_tradnl" sz="7200" b="1" dirty="0" err="1" smtClean="0">
                <a:solidFill>
                  <a:schemeClr val="tx1"/>
                </a:solidFill>
              </a:rPr>
              <a:t>dia</a:t>
            </a:r>
            <a:r>
              <a:rPr lang="es-ES_tradnl" sz="7200" b="1" dirty="0" smtClean="0">
                <a:solidFill>
                  <a:schemeClr val="tx1"/>
                </a:solidFill>
              </a:rPr>
              <a:t>.</a:t>
            </a:r>
          </a:p>
          <a:p>
            <a:pPr lvl="0" algn="just"/>
            <a:endParaRPr lang="ca-ES" sz="4500" b="1" dirty="0" smtClean="0">
              <a:solidFill>
                <a:schemeClr val="tx1"/>
              </a:solidFill>
              <a:highlight>
                <a:srgbClr val="FFFFFF"/>
              </a:highlight>
              <a:latin typeface="Calibri"/>
              <a:ea typeface="Calibri"/>
              <a:cs typeface="Calibri"/>
              <a:sym typeface="Calibri"/>
            </a:endParaRPr>
          </a:p>
          <a:p>
            <a:pPr lvl="0">
              <a:buNone/>
            </a:pPr>
            <a:endParaRPr lang="ca-ES" sz="4300" dirty="0" smtClean="0">
              <a:solidFill>
                <a:schemeClr val="bg1"/>
              </a:solidFill>
            </a:endParaRPr>
          </a:p>
          <a:p>
            <a:endParaRPr lang="ca-ES" sz="5600" dirty="0"/>
          </a:p>
        </p:txBody>
      </p:sp>
      <p:sp>
        <p:nvSpPr>
          <p:cNvPr id="4" name="3 Marcador de contenido"/>
          <p:cNvSpPr>
            <a:spLocks noGrp="1"/>
          </p:cNvSpPr>
          <p:nvPr>
            <p:ph sz="half" idx="2"/>
          </p:nvPr>
        </p:nvSpPr>
        <p:spPr>
          <a:xfrm>
            <a:off x="9601200" y="581298"/>
            <a:ext cx="1167537" cy="2031273"/>
          </a:xfrm>
        </p:spPr>
        <p:txBody>
          <a:bodyPr>
            <a:normAutofit fontScale="25000" lnSpcReduction="20000"/>
          </a:bodyPr>
          <a:lstStyle/>
          <a:p>
            <a:pPr>
              <a:buNone/>
            </a:pPr>
            <a:endParaRPr lang="ca-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11"/>
          <p:cNvPicPr preferRelativeResize="0">
            <a:picLocks noGrp="1"/>
          </p:cNvPicPr>
          <p:nvPr>
            <p:ph sz="half" idx="1"/>
          </p:nvPr>
        </p:nvPicPr>
        <p:blipFill>
          <a:blip r:embed="rId2">
            <a:alphaModFix/>
          </a:blip>
          <a:stretch>
            <a:fillRect/>
          </a:stretch>
        </p:blipFill>
        <p:spPr>
          <a:xfrm>
            <a:off x="692330" y="535577"/>
            <a:ext cx="5525589" cy="5421085"/>
          </a:xfrm>
          <a:prstGeom prst="rect">
            <a:avLst/>
          </a:prstGeom>
          <a:noFill/>
          <a:ln>
            <a:noFill/>
          </a:ln>
        </p:spPr>
      </p:pic>
      <p:sp>
        <p:nvSpPr>
          <p:cNvPr id="7" name="6 CuadroTexto"/>
          <p:cNvSpPr txBox="1"/>
          <p:nvPr/>
        </p:nvSpPr>
        <p:spPr>
          <a:xfrm>
            <a:off x="6296297" y="692332"/>
            <a:ext cx="5146766" cy="2954655"/>
          </a:xfrm>
          <a:prstGeom prst="rect">
            <a:avLst/>
          </a:prstGeom>
          <a:noFill/>
        </p:spPr>
        <p:txBody>
          <a:bodyPr wrap="square" rtlCol="0">
            <a:spAutoFit/>
          </a:bodyPr>
          <a:lstStyle/>
          <a:p>
            <a:pPr algn="just">
              <a:buNone/>
            </a:pPr>
            <a:r>
              <a:rPr lang="ca-ES" sz="2400" b="1" dirty="0" smtClean="0"/>
              <a:t>Compte a bord: </a:t>
            </a:r>
            <a:r>
              <a:rPr lang="ca-ES" b="1" dirty="0" smtClean="0"/>
              <a:t>els alumnes hauran de deixar un dipòsit de 50 € en efectiu el dia de l’embarcament. </a:t>
            </a:r>
            <a:r>
              <a:rPr lang="ca-ES" b="1" dirty="0" smtClean="0"/>
              <a:t>V</a:t>
            </a:r>
            <a:r>
              <a:rPr lang="ca-ES" b="1" dirty="0" smtClean="0"/>
              <a:t>iatgen amb tot pagat, però si algú es  vol comprar alguna cosa (fotografies, roba, records...), donat que al vaixell no es paga en diners, se’ls ho retirarà del dipòsit que han donat, si no l’últim dia se’ls ho retornarà.</a:t>
            </a:r>
          </a:p>
          <a:p>
            <a:pPr>
              <a:buNone/>
            </a:pPr>
            <a:endParaRPr lang="ca-ES" dirty="0" smtClean="0"/>
          </a:p>
          <a:p>
            <a:pPr>
              <a:buNone/>
            </a:pPr>
            <a:endParaRPr lang="ca-ES" dirty="0"/>
          </a:p>
        </p:txBody>
      </p:sp>
      <p:sp>
        <p:nvSpPr>
          <p:cNvPr id="8" name="7 CuadroTexto"/>
          <p:cNvSpPr txBox="1"/>
          <p:nvPr/>
        </p:nvSpPr>
        <p:spPr>
          <a:xfrm>
            <a:off x="6348549" y="3226524"/>
            <a:ext cx="5107577" cy="1015663"/>
          </a:xfrm>
          <a:prstGeom prst="rect">
            <a:avLst/>
          </a:prstGeom>
          <a:noFill/>
        </p:spPr>
        <p:txBody>
          <a:bodyPr wrap="square" rtlCol="0">
            <a:spAutoFit/>
          </a:bodyPr>
          <a:lstStyle/>
          <a:p>
            <a:pPr algn="just"/>
            <a:r>
              <a:rPr lang="ca-ES" sz="2400" b="1" dirty="0" err="1" smtClean="0"/>
              <a:t>WIFI</a:t>
            </a:r>
            <a:r>
              <a:rPr lang="ca-ES" sz="2400" b="1" dirty="0" smtClean="0"/>
              <a:t>: </a:t>
            </a:r>
            <a:r>
              <a:rPr lang="ca-ES" b="1" dirty="0" smtClean="0"/>
              <a:t>Al vaixell n’hi ha, però és de pagament.  Millor  desconnectar  les dades i esperar baixar a terra per a comunicar-se.</a:t>
            </a:r>
            <a:endParaRPr lang="ca-ES" b="1" dirty="0"/>
          </a:p>
        </p:txBody>
      </p:sp>
      <p:sp>
        <p:nvSpPr>
          <p:cNvPr id="9" name="8 CuadroTexto"/>
          <p:cNvSpPr txBox="1"/>
          <p:nvPr/>
        </p:nvSpPr>
        <p:spPr>
          <a:xfrm>
            <a:off x="6244045" y="4833256"/>
            <a:ext cx="5721532" cy="738664"/>
          </a:xfrm>
          <a:prstGeom prst="rect">
            <a:avLst/>
          </a:prstGeom>
          <a:noFill/>
        </p:spPr>
        <p:txBody>
          <a:bodyPr wrap="square" rtlCol="0">
            <a:spAutoFit/>
          </a:bodyPr>
          <a:lstStyle/>
          <a:p>
            <a:r>
              <a:rPr lang="ca-ES" sz="2400" b="1" dirty="0" smtClean="0"/>
              <a:t>T</a:t>
            </a:r>
            <a:r>
              <a:rPr lang="ca-ES" sz="2400" b="1" dirty="0" smtClean="0"/>
              <a:t>orn de sopar:  </a:t>
            </a:r>
            <a:r>
              <a:rPr lang="ca-ES" b="1" dirty="0" smtClean="0"/>
              <a:t>l’assigna directament Costa Creuers.</a:t>
            </a:r>
            <a:endParaRPr lang="ca-E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684211" y="2207622"/>
            <a:ext cx="10954795" cy="2442755"/>
          </a:xfrm>
        </p:spPr>
        <p:txBody>
          <a:bodyPr>
            <a:normAutofit fontScale="90000"/>
          </a:bodyPr>
          <a:lstStyle/>
          <a:p>
            <a:pPr algn="r"/>
            <a:r>
              <a:rPr lang="ca-ES" sz="6000" b="1" dirty="0" smtClean="0"/>
              <a:t/>
            </a:r>
            <a:br>
              <a:rPr lang="ca-ES" sz="6000" b="1" dirty="0" smtClean="0"/>
            </a:br>
            <a:r>
              <a:rPr lang="ca-ES" sz="6000" b="1" dirty="0" smtClean="0"/>
              <a:t/>
            </a:r>
            <a:br>
              <a:rPr lang="ca-ES" sz="6000" b="1" dirty="0" smtClean="0"/>
            </a:br>
            <a:r>
              <a:rPr lang="ca-ES" sz="6000" b="1" dirty="0" smtClean="0"/>
              <a:t>MOLTES GRÀCIES!</a:t>
            </a:r>
            <a:br>
              <a:rPr lang="ca-ES" sz="6000" b="1" dirty="0" smtClean="0"/>
            </a:br>
            <a:r>
              <a:rPr lang="ca-ES" sz="6000" b="1" dirty="0" smtClean="0"/>
              <a:t/>
            </a:r>
            <a:br>
              <a:rPr lang="ca-ES" sz="6000" b="1" dirty="0" smtClean="0"/>
            </a:br>
            <a:r>
              <a:rPr lang="ca-ES" sz="6000" b="1" dirty="0" smtClean="0"/>
              <a:t/>
            </a:r>
            <a:br>
              <a:rPr lang="ca-ES" sz="6000" b="1" dirty="0" smtClean="0"/>
            </a:br>
            <a:r>
              <a:rPr lang="ca-ES" sz="1800" b="1" dirty="0" smtClean="0"/>
              <a:t>Professores Acompanyants:  </a:t>
            </a:r>
            <a:br>
              <a:rPr lang="ca-ES" sz="1800" b="1" dirty="0" smtClean="0"/>
            </a:br>
            <a:r>
              <a:rPr lang="ca-ES" sz="1800" b="1" dirty="0" smtClean="0"/>
              <a:t>						</a:t>
            </a:r>
            <a:r>
              <a:rPr lang="ca-ES" sz="1800" b="1" dirty="0" err="1" smtClean="0"/>
              <a:t>Mª</a:t>
            </a:r>
            <a:r>
              <a:rPr lang="ca-ES" sz="1800" b="1" dirty="0" smtClean="0"/>
              <a:t> José </a:t>
            </a:r>
            <a:r>
              <a:rPr lang="ca-ES" sz="1800" b="1" dirty="0" err="1" smtClean="0"/>
              <a:t>cañadó</a:t>
            </a:r>
            <a:r>
              <a:rPr lang="ca-ES" sz="1800" b="1" dirty="0" smtClean="0"/>
              <a:t>, cinta fàbregues, </a:t>
            </a:r>
            <a:r>
              <a:rPr lang="ca-ES" sz="1800" b="1" dirty="0" err="1" smtClean="0"/>
              <a:t>feli</a:t>
            </a:r>
            <a:r>
              <a:rPr lang="ca-ES" sz="1800" b="1" dirty="0" smtClean="0"/>
              <a:t> </a:t>
            </a:r>
            <a:r>
              <a:rPr lang="ca-ES" sz="1800" b="1" dirty="0" err="1" smtClean="0"/>
              <a:t>fonollosa</a:t>
            </a:r>
            <a:r>
              <a:rPr lang="ca-ES" sz="1800" b="1" dirty="0" smtClean="0"/>
              <a:t>  I Carme </a:t>
            </a:r>
            <a:r>
              <a:rPr lang="ca-ES" sz="1800" b="1" dirty="0" err="1" smtClean="0"/>
              <a:t>masip</a:t>
            </a:r>
            <a:endParaRPr lang="ca-ES" sz="6000" b="1" dirty="0"/>
          </a:p>
        </p:txBody>
      </p:sp>
      <p:pic>
        <p:nvPicPr>
          <p:cNvPr id="6" name="Shape 86" descr="http://agora.xtec.cat/iesroquetes/wp-content/uploads/usu997/2016/02/logo-institut-blau.jpg"/>
          <p:cNvPicPr preferRelativeResize="0"/>
          <p:nvPr/>
        </p:nvPicPr>
        <p:blipFill rotWithShape="1">
          <a:blip r:embed="rId2">
            <a:alphaModFix/>
          </a:blip>
          <a:srcRect/>
          <a:stretch/>
        </p:blipFill>
        <p:spPr>
          <a:xfrm>
            <a:off x="1110343" y="692332"/>
            <a:ext cx="3344092" cy="1345474"/>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ector">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78</TotalTime>
  <Words>337</Words>
  <Application>Microsoft Office PowerPoint</Application>
  <PresentationFormat>Personalizado</PresentationFormat>
  <Paragraphs>42</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Sector</vt:lpstr>
      <vt:lpstr>   MINICREUER </vt:lpstr>
      <vt:lpstr> </vt:lpstr>
      <vt:lpstr>COSTA CREUERS </vt:lpstr>
      <vt:lpstr>Diapositiva 4</vt:lpstr>
      <vt:lpstr>Què cal portar?</vt:lpstr>
      <vt:lpstr>Diapositiva 6</vt:lpstr>
      <vt:lpstr>  MOLTES GRÀCIES!   Professores Acompanyants:         Mª José cañadó, cinta fàbregues, feli fonollosa  I Carme masip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MINICREUER</dc:title>
  <dc:creator>proferoq</dc:creator>
  <cp:lastModifiedBy>Super</cp:lastModifiedBy>
  <cp:revision>11</cp:revision>
  <dcterms:created xsi:type="dcterms:W3CDTF">2018-04-10T08:50:04Z</dcterms:created>
  <dcterms:modified xsi:type="dcterms:W3CDTF">2018-04-10T10:49:38Z</dcterms:modified>
</cp:coreProperties>
</file>