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8" r:id="rId2"/>
    <p:sldId id="269" r:id="rId3"/>
    <p:sldId id="270" r:id="rId4"/>
    <p:sldId id="272" r:id="rId5"/>
    <p:sldId id="271" r:id="rId6"/>
    <p:sldId id="273" r:id="rId7"/>
    <p:sldId id="277" r:id="rId8"/>
    <p:sldId id="278" r:id="rId9"/>
    <p:sldId id="264" r:id="rId10"/>
    <p:sldId id="275" r:id="rId11"/>
    <p:sldId id="267" r:id="rId12"/>
    <p:sldId id="266" r:id="rId13"/>
    <p:sldId id="279" r:id="rId14"/>
    <p:sldId id="265" r:id="rId15"/>
    <p:sldId id="27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3" autoAdjust="0"/>
    <p:restoredTop sz="94660"/>
  </p:normalViewPr>
  <p:slideViewPr>
    <p:cSldViewPr>
      <p:cViewPr>
        <p:scale>
          <a:sx n="50" d="100"/>
          <a:sy n="50" d="100"/>
        </p:scale>
        <p:origin x="-108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13775-33CD-4BD7-AE1D-16C777739E04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41BD-E9C3-4B0F-B90E-C988E83082EF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2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B8E759-54D6-45D4-995D-730CCD319FC8}" type="datetimeFigureOut">
              <a:rPr lang="fr-CA" smtClean="0"/>
              <a:pPr/>
              <a:t>2015-11-27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7B1AA9-55F9-45C4-A55E-767A4EB0BBCD}" type="slidenum">
              <a:rPr lang="fr-CA" smtClean="0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548640"/>
          </a:xfrm>
        </p:spPr>
        <p:txBody>
          <a:bodyPr>
            <a:normAutofit/>
          </a:bodyPr>
          <a:lstStyle/>
          <a:p>
            <a:r>
              <a:rPr lang="fr-CA" dirty="0" smtClean="0"/>
              <a:t>Le Canada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C:\Users\Bernard\Pictures\a canadà\sans-ti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2317" y="-902686"/>
            <a:ext cx="4659364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 descr="Resultado de imagen de ér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ér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8" name="Picture 6" descr="http://www.gralon.net/articles/vignettes/thumb-l-erable-a-sucre---l-embleme-du-canada-7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1303"/>
            <a:ext cx="2786082" cy="3666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95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</a:t>
            </a:r>
            <a:r>
              <a:rPr lang="fr-CA" dirty="0" err="1" smtClean="0"/>
              <a:t>syrop</a:t>
            </a:r>
            <a:r>
              <a:rPr lang="fr-CA" dirty="0" smtClean="0"/>
              <a:t> d’érable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5" name="Picture 3" descr="C:\Users\Bernard\Pictures\a canadà\sans-ti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4055"/>
            <a:ext cx="2808312" cy="21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Bernard\Pictures\a canadà\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4056"/>
            <a:ext cx="2999110" cy="19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Bernard\Pictures\a canadà\imagesIPUN401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627" y="3845024"/>
            <a:ext cx="2398818" cy="27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Bernard\Pictures\a canadà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69" y="4149079"/>
            <a:ext cx="3268627" cy="21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37469" y="944055"/>
            <a:ext cx="215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L’eau d’érable se récolte de deux manières: à la main par des chaudières ou avec des </a:t>
            </a:r>
            <a:r>
              <a:rPr lang="fr-CA" dirty="0" err="1" smtClean="0"/>
              <a:t>tuyais</a:t>
            </a:r>
            <a:r>
              <a:rPr lang="fr-CA" dirty="0" smtClean="0"/>
              <a:t> qui relient tous les arbres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537470" y="4149079"/>
            <a:ext cx="2154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Ensuite, on fait bouillir l’eau pour la transformer en </a:t>
            </a:r>
            <a:r>
              <a:rPr lang="fr-CA" dirty="0" err="1" smtClean="0"/>
              <a:t>syrop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9035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cerfs ou chevreuils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fr-CA" dirty="0"/>
          </a:p>
        </p:txBody>
      </p:sp>
      <p:pic>
        <p:nvPicPr>
          <p:cNvPr id="3074" name="Picture 2" descr="C:\Users\Bernard\Pictures\les jaume i pedrol\Male-chevreu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325" y="1153831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rnard\Pictures\les jaume i pedrol\Saut_chevreu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43" y="3687481"/>
            <a:ext cx="4575017" cy="29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4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Sports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dirty="0" smtClean="0"/>
              <a:t>Hockey : Les canadiens de Montréal (la coupe Stanley)</a:t>
            </a:r>
          </a:p>
          <a:p>
            <a:r>
              <a:rPr lang="fr-CA" sz="1800" dirty="0" smtClean="0"/>
              <a:t>Football </a:t>
            </a:r>
            <a:r>
              <a:rPr lang="fr-CA" sz="1800" dirty="0" err="1" smtClean="0"/>
              <a:t>Candiens</a:t>
            </a:r>
            <a:r>
              <a:rPr lang="fr-CA" sz="1800" dirty="0" smtClean="0"/>
              <a:t>: Les alouettes de Montréal (la coupe Grey)</a:t>
            </a:r>
          </a:p>
          <a:p>
            <a:r>
              <a:rPr lang="fr-CA" sz="1800" dirty="0" smtClean="0"/>
              <a:t>Football </a:t>
            </a:r>
            <a:r>
              <a:rPr lang="fr-CA" sz="1800" dirty="0" err="1" smtClean="0"/>
              <a:t>Américians</a:t>
            </a:r>
            <a:r>
              <a:rPr lang="fr-CA" sz="1800" dirty="0" smtClean="0"/>
              <a:t>: (Le super </a:t>
            </a:r>
            <a:r>
              <a:rPr lang="fr-CA" sz="1800" dirty="0" err="1" smtClean="0"/>
              <a:t>Bowl</a:t>
            </a:r>
            <a:r>
              <a:rPr lang="fr-CA" sz="1800" dirty="0" smtClean="0"/>
              <a:t>, gagné par les </a:t>
            </a:r>
            <a:r>
              <a:rPr lang="fr-CA" sz="1800" dirty="0" err="1" smtClean="0"/>
              <a:t>Patriots</a:t>
            </a:r>
            <a:r>
              <a:rPr lang="fr-CA" sz="1800" dirty="0" smtClean="0"/>
              <a:t> l’an dernier)</a:t>
            </a:r>
          </a:p>
          <a:p>
            <a:endParaRPr lang="fr-CA" sz="1800" dirty="0"/>
          </a:p>
          <a:p>
            <a:endParaRPr lang="fr-CA" sz="1800" dirty="0"/>
          </a:p>
        </p:txBody>
      </p:sp>
      <p:pic>
        <p:nvPicPr>
          <p:cNvPr id="2050" name="Picture 2" descr="C:\Users\Bernard\Pictures\les jaume i pedrol\445685__new-england-patriot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740" y="3390438"/>
            <a:ext cx="2696374" cy="16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rnard\Pictures\les jaume i pedrol\p.k.-subban-carey-price-nhl-carolina-hurricanes-montreal-canadi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9396"/>
            <a:ext cx="3302134" cy="24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rnard\Pictures\les jaume i pedrol\Montreal_Alouet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253" y="2291474"/>
            <a:ext cx="1116124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5301208"/>
            <a:ext cx="752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Sport populaire</a:t>
            </a:r>
            <a:r>
              <a:rPr lang="fr-CA" dirty="0"/>
              <a:t>: </a:t>
            </a:r>
            <a:r>
              <a:rPr lang="fr-CA" dirty="0" smtClean="0"/>
              <a:t>hockey(de </a:t>
            </a:r>
            <a:r>
              <a:rPr lang="fr-CA" dirty="0" err="1" smtClean="0"/>
              <a:t>plusieures</a:t>
            </a:r>
            <a:r>
              <a:rPr lang="fr-CA" dirty="0" smtClean="0"/>
              <a:t> manières), football </a:t>
            </a:r>
            <a:r>
              <a:rPr lang="fr-CA" dirty="0"/>
              <a:t>américain, volleyball, soccer, flag-football, basket, ski, planche à </a:t>
            </a:r>
            <a:r>
              <a:rPr lang="fr-CA" dirty="0" smtClean="0"/>
              <a:t>neige.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1985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Chanteurs</a:t>
            </a:r>
            <a:r>
              <a:rPr lang="es-ES_tradnl" dirty="0" smtClean="0"/>
              <a:t> et </a:t>
            </a:r>
            <a:r>
              <a:rPr lang="es-ES_tradnl" dirty="0" err="1" smtClean="0"/>
              <a:t>acteurs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08" y="3429000"/>
            <a:ext cx="2391718" cy="613860"/>
          </a:xfrm>
        </p:spPr>
        <p:txBody>
          <a:bodyPr/>
          <a:lstStyle/>
          <a:p>
            <a:r>
              <a:rPr lang="es-ES_tradnl" b="0" dirty="0" err="1" smtClean="0"/>
              <a:t>Shawn</a:t>
            </a:r>
            <a:r>
              <a:rPr lang="es-ES_tradnl" b="0" dirty="0" smtClean="0"/>
              <a:t> Medes</a:t>
            </a:r>
            <a:endParaRPr lang="es-ES" b="0" dirty="0"/>
          </a:p>
        </p:txBody>
      </p:sp>
      <p:sp>
        <p:nvSpPr>
          <p:cNvPr id="29698" name="AutoShape 2" descr="Resultado de imagen de celine d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Resultado de imagen de celine d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https://pbs.twimg.com/profile_images/378800000335491833/1c93b224623072ae153165e37ca04ac3_400x4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000264" cy="2000264"/>
          </a:xfrm>
          <a:prstGeom prst="rect">
            <a:avLst/>
          </a:prstGeom>
          <a:noFill/>
        </p:spPr>
      </p:pic>
      <p:pic>
        <p:nvPicPr>
          <p:cNvPr id="29704" name="Picture 8" descr="http://images6.fanpop.com/image/photos/37800000/Shawn-Mendes-shawn-mendes-37814670-1252-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1928826" cy="1928826"/>
          </a:xfrm>
          <a:prstGeom prst="rect">
            <a:avLst/>
          </a:prstGeom>
          <a:noFill/>
        </p:spPr>
      </p:pic>
      <p:pic>
        <p:nvPicPr>
          <p:cNvPr id="29706" name="Picture 10" descr="http://www.songstraducidas.com/imgs-bands/2/justrins-14464413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2214578" cy="1582473"/>
          </a:xfrm>
          <a:prstGeom prst="rect">
            <a:avLst/>
          </a:prstGeom>
          <a:noFill/>
        </p:spPr>
      </p:pic>
      <p:pic>
        <p:nvPicPr>
          <p:cNvPr id="29708" name="Picture 12" descr="http://static1.puretrend.com/articles/1/81/85/1/@/938836-on-le-verra-bientot-sur-grand-ecran-580x0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928670"/>
            <a:ext cx="2214578" cy="147002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429388" y="12858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Ryan</a:t>
            </a:r>
            <a:r>
              <a:rPr lang="es-ES_tradnl" dirty="0" smtClean="0"/>
              <a:t> </a:t>
            </a:r>
            <a:r>
              <a:rPr lang="es-ES_tradnl" dirty="0" err="1" smtClean="0"/>
              <a:t>Gosling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214546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Céline</a:t>
            </a:r>
            <a:r>
              <a:rPr lang="es-ES_tradnl" dirty="0" smtClean="0"/>
              <a:t> </a:t>
            </a:r>
            <a:r>
              <a:rPr lang="es-ES_tradnl" dirty="0" err="1" smtClean="0"/>
              <a:t>Dion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28860" y="55721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Justin</a:t>
            </a:r>
            <a:r>
              <a:rPr lang="es-ES_tradnl" dirty="0" smtClean="0"/>
              <a:t> </a:t>
            </a:r>
            <a:r>
              <a:rPr lang="es-ES_tradnl" dirty="0" err="1" smtClean="0"/>
              <a:t>biever</a:t>
            </a:r>
            <a:endParaRPr lang="es-ES" dirty="0"/>
          </a:p>
        </p:txBody>
      </p:sp>
      <p:sp>
        <p:nvSpPr>
          <p:cNvPr id="29710" name="AutoShape 14" descr="data:image/jpeg;base64,/9j/4AAQSkZJRgABAQAAAQABAAD/2wCEAAkGBxQSEhUUEhQUFBUXFxcXFBQXFRQXFBUYFRcXFhUXFBQYHCggGBolHBQUITEhJSkrLi4uFx8zODMsNygtLisBCgoKDg0OGhAQGiwkHCQsLCwsLCwsLCwsLCwsLCwsLCwsLCwsLCwsLCwsLCwsLCwsLCwsLCwsLCwsLCwsLCwsLP/AABEIAMIBBAMBIgACEQEDEQH/xAAcAAABBQEBAQAAAAAAAAAAAAAFAAMEBgcCAQj/xABAEAABAwIEAwUGAwYFBAMAAAABAAIRAwQFEiExBkFREyJhcYEHMpGhscEjQtEUM2KS4fBjcoKi8RYkUsIVU7L/xAAZAQADAQEBAAAAAAAAAAAAAAAAAgMBBAX/xAAnEQACAgMAAgEEAQUAAAAAAAAAAQIRAyExEkEEEyIyUTNxgZGhwf/aAAwDAQACEQMRAD8AvPswoRbNPXVXdU/2bO/7ZnkrgtfQEkkksASSSSAK/wAa05t3/wCUql+ySr77f4vsrlxtUy27/wDKVTPZJS993VydcAOe1F//AGzvT6hT+Cb1n7OwT+UIT7VXfgR1I+oRThTBmCg3yCz0BYamI0xu4ITf4r2gy09SdF3iOEUgwuecrQCXEmAAOZWV4vxJlLhbyxm0j33ev5Z6LG0jUrLrTvLaycTVeHVTq5re871PL1hKv7QKLhlDSJ/8nNHy3WQU7t73HXQT5Tzk7n+vinjd5RMDXbQSfEkqbkx1FGh4DiFKnWfUc4d45o35Ry8I+CP3vH1JvuNJHU6dNllNlWcdZj4p68ts85TB6aifis82b4I1HDfaFQeYqAs/i3HqBqPNWy3umvAc0hzTsQZC+a7Vzg7K4mfCduewV34TxatQ1YS5p96mefkevmPim8jHD9GxyvCh+E4oys2W7/madx5hEAU4hFvdlg/tcpFzm+a3bED3SsF9p17FZojquef8iHX4sz6nSjcJ946KVdPbk03Ue3MpmxOEnD6uQyilzeOcN0GqDUQj9nY5m6pGybOrG+aGkFBbv95IRC5sMhJUSgJcUlU7Nseo3GaApVezG6G1e48FGWV2ubr0QomkjCMp06JzEncmoJQugxxjmuxiYL9VPwfkBLpX7miCvE3VrAlJU8TDXPZVeA0cnNpIWhrKLOm7D70g/uqh0PIHotRta4e0ELtkMPJJJJQEkkmbquGNJKAKT7UL/LQLebtB6p/2a4aadu0kanU+uqrt+x2I3gA1pUzqeRPRabh9sKbA0cgmekBRPaq78No6vb9Qrfw02KLfIKke1SprSH8Y+qtTMRFtZOrO2YyY6nZo9SQPVD4Hsp3tS4lJeLWmdB3qpHN2ha30GvmR0Wb3u0Df7nn9U5XujUe+o8y5xLiepJmfquqdKXD+/P8AT1UmyyVCpW4a0N5RLvsPqfJQ7amXvzO5/IcvlHxRCtq0+Px5AD4EJ2yo9+By+2wS8GodZQJ7jQS7oOQ5SVZ8G4feYLgB4f3upGAYY1mp1cdST9uitVqNFMrRVMU4Tc+SNJ5AbquVMMubMFwmOYAzNjxAC1+kF7VtWvEELei6KLwxj7ao7Skcr2aVG89efiP76TpeH3IqU2uHTVY5xngjrCsLy3EQfxWDRr2nefP+vJXzg7FGvaC0yx4DmeR29eXxTY5U6J5I+yxYoe6VhPtCs89aZ2BW4Yu7unyWIca1/wAUjwSzf3iciUKuIMLmk+F1dbpvKqdQnSfbmTKsllU0CAWlDRO9u5hgKUo2J7DGNnuILhLwSZXuIVHuaoFIlolabVHuN1YdomaFwY3Ua5fmOu6ftWqgyJLKZ3Oy8rsggqW8wB4JmtUBSXsVnrXOSUilEJKfmB9L4tg7LinDhug1j21ocpl7BseYHirgAuajAdwuyzSBbYwxw1MKT+3M6hNVMLYeSb/+HYjQHlzjDGjTVAL4V7s5WyxnM8z5KyU8LpjkpbKYGwQANwTBWW7QGgIqkksAyn2nSatKATDp0HkmOO8a/wC0o0Gn3jnf5N0aPUn/AGrULnDWPMuAKwnj+7a+6qBnutPZt8maE+rsyyctDwWwJb6mTtv8NvnB9FOpaTPT/wDSiW1OR4foP7+KfrviR4/aFMqeteC71AHzJ+yKcL08zi7qfkNvsq8y47ziNmhzh8NPsrjwdbw1v9+KWTHh0ttnTgIpRco1Kn0UqlT0WDMm03qRTcorBATrCgUjY/ZCtRcwiZBWcez66NJ9S3dvRqHKP8N/vAfH5law0BwWV8VWRs8Ro1tmV3dm48pLXAfWfRK/2C2qNIvq2alPxjqDB+YWE8YPm5IWxUq5NJ8/wkerQD82u+KxnimqP2h6We5kZL7aBFSzzEIpdYextOdNkIr3ZjT4ripdPLYKtH8SaY5Tusq4rVszgpNhYZwo99Q7NwWIRhKqO4EFuKnJFqdUOag2IU+8sVWCIlVuqI2lDuyoDWI22GU/RPZSIMdVJJC7a4JW9OVKo2JMpG0LY5Q2SURwcDCSXwMPrqnsgGP44KL2NJ94wjlxUytlVDiLB+2aanNurfMLrRpb7apmaCnUB4Svu0oidwIPmEeQwGLuplaSq3guNVLh7wBAa4t+CsOIn8M+SrHA1P8AeHq931K1AWF7KnJDamNmk8NqiATAPJWFVvjeiDQcTvEjzQgCWL4kKdtUqg+6wkecQ0fEhfOF3ULqhnWJJPidf6rUOLMSLcPpUyTmqRPkwSZ+IPosqtjmcSeZ+Q1P2UZvdFoLQWoM0aOrvoMx+jUOuKpOvjP0KIMeR3j+Vhd6vP8AQIPV2GvL7OH6LGMe2+rX+ORvxcP0K0PA6nZsECTs0dY0+CoWE0ZazxqT6MBP6q9FjqVIQ2Tl6JJdKQQdotq1PeqBo6DZcXOF1T+7rx5AfdZ1e4peF0NzMb/5RJHp/RP2VjVqiTWuC8CQSamUGAYLZAGs6g8h1TfTtbMeSnSRoOGXFxSdlquzDz0/orLReSxxCpeHNrZB2240BkEnTw9OitPD1btKb2HcyAfp9lOqdDt6sFVbu6qOhhDADpJ3UXi3DqlWyqdq5rnNGdsflezvAg8v0lBeIsNrOMOdV56MMNiRly5DM+905Kp5rugKsurPoFp/eOOktM7z5eMJvp0rsVz3VGpYLedpaz1AP8zQfrKx7iUzXf1B/wCP0+C0XgmvNq1szLCP5Tp8ll+NuP7Q8mdSQfT/AICWC2Ry8IdJsnVTCwSFDrCJjquHOcQrVoklaLRRqsYzdCK1M1XSoDajjpKKYU+DCRk6OG0C0pPtM5R39hzCUKumFhgJYbY60QX4SZkbJ67tzlgKbSeY8V1SqidU27NiQbCkG7hE7Agk9Exd0QSI0XNschU5JcFaJFxaCUly7MUlikgPou+qS4NCkvoDJl8EBpmo6qXD3RsiP7RU6LuGAGBv7C5qUjoCczfurmCs6x51WlcU6pHdmHeRV+sK2dgPghmDeKH8N3kq3wRWbldrrmd9SrFjJik7yKqnCWGZqZcCRJcfmUIC5vuWjmgGLMdckMHu80EpuqUbrLWeSx3udPJXi3a3LIhHAMc9qNxkJYPygU2jyHePxJHoqTYUZnx7o+IzH5hGvaDcZ7qJ5uefm76qDhjILQdwJPme9+i5m9nSloWIvy0ah5l2QeQP/CE3ejR/lPzDfuCpuM1JY0Dm8k+RIP3UHEm5i0DdzQPiT+qLANYBQ71MHk1p9XmfotOtg0tCz5n4b5G2drR5NYf1CtFpfadFNvZ0RjcQ9/8AGMee8AT15/FSKWE0m/ln/NJ+qhWd3tqiT7oQmVCuLRCv2AbBLAXQ+R/fohWL3tUGWNDtCATOVp/iA1A2Vet8Uu2V2mp2ck7Uw/76H1hFjRxtmsV8Pp1NSAeai4lgLKtF1MAAOBBEIPQvq9PM+pGSWlsSXSdHf6dtI5SrHa4i1wBW2mSlGUeGV8GU3UW9k73qbnUz5tLm/WFTuKqYFzUjqSPIyR91oFZwbf1o2NefiGk/MlULjJ2W6f0hnpDQPqCpw22LlitAwUIEnoPouhb5tlx2+ZFbFwBVDn2kCqtiWkIlhoEqXWaHKJZWxzGEvnrZNMNVKsDwQivXa4rrEKxAhV6nXJlbDQ0Y72FKlfomrWtmeAVzRboSolJ8VJRbbYJlhvnBoCgVK0uEKHiN5MBScMpZtSsppWxoq9Bmk8QJSUR74KSnRf6aPpWzpZWhPrwL1d5zgXiixFSi4eChcEX+ekGu95vdPmNFY7hktIVIwii+heVBlOR/eB5Tz+y0wtPEDoou8ihnA37gKZxLJoOyiSQVG4JoubQaHCDGoR6AkcSYUKzDG41B5godw5ipLXUqmj26Hx6FWsiVS+J7B1KoK9IEke8B+YIAxrHKvaXLz1yjymJ+yctqveeek/AAj9FGxVmW6e3x/Qj5QuaVSG1PI/8AsSuT2dlaIV1X7rf75JyzdmrUz0AP8uv1Q51SWDz/AKKRh1Tvt8o+YH/st4FWW54zEDo5/wAjlROjIQfDq01D45j/ALp+6sFAAqR0Q0iVaXBRPtu7JPzQ+jRH0KdxjBe2ZDXvAmYa6CfDxHgmQSaHauN0GaPe2RyGp+SkWuO0tB2NbaR+C7UDmPDxVew+xfQLeydTplrnGalHNmzAtyudmEt1nfkNeStFrid5DfxbOACJFJ53jX9/A22VEI1XF/scZj9vctdSBLXge64Qdp+mqH2Vy6k12c91ky7wbufgFOfgLLmuy4qO7SoxuUZJbTGpJOUHUmY1J2+Izj4ilZ1A3Quys/neM3+0H5qckamlpFTwO+dWrCo7epULyOmbvR6RHoqpxPUL7h+vQfyjKfnKsOB90OfGjGucPOIaPi5UypcFziTqTz8UYvbOf5D4h6iyBKl2ZzFc27Zb6Ju1uQx+q17OV7QWrPyCE/glcEoTilwHAQoVjeFhQoXE3w1ZYcYbKqtcZSUZpXRqPEpnGrGO8ngqQ6WjnDHSwyhwq98o5hdAdn6IJc0MpPmt1YrOqsEqVSrZBoVDYFwQXmAn8VQJ70THYgUkKNMjderPGI3lI+yZSleJKoh0mzbtmY1Xa9lAHL6QIgpU2BuyRcucyAOy5M12Bw1XUrxAGGe1HBjQv+0A7lUNe08pa0MePSGn/WFUahhpHUu+mn1X0bxDgVK8pGnVHix3NhiJH6c1i/EPA95bu/dOqsnSpSBcCDp3mjVp2308Vz5INO/R1Ypxap9KDR2I8f6qVaPg+QJ+He+wXt1htSm/Wm9p1BaWuB002IUkWT2OaXsezMJ7zS2Wkals76SskPBemEG3XZuzcpI9HGR9B8VY8PxFpGiqNVsty8tY/v0HwXlm5zdipHTFGj0a8gQUUsrvkVnFDE3tRG1x8g6rUzJYzSqVEHmpFPDROzfgFU8L4oZoHFHDxNSEd4fEKloj4SRZqTMrVlPHV+biuy1py4tMvA1l7hDWjxAJnzWiB1a5pHsYYHado4GAOrR+b6Jjhzg+nZgvJ7SsZJqHlMzlnrOp3R4OX9Cfmod6ULFsN/ZrUsPvu1dHLw/vxWbGzIErWePX7rPb+qA0JYunSOfLK3s4wt4AIcg+LuHaSNkTrPAZIQSv3lRKmTizq3rSdSiFK3BMhCGNgorhzzMFM0UUrHm91wPRHLmKlNQnWuZc2IIOU7JTUcwWMKCvcXHVWjE2DIqtUbDlseiyR1cugaIhhNACm5x3Qm7eplpewwtTSWjYNJ7ITmySfFep1rUlljUfXqSSSqSPVw5y6KachAJerkLpaAkkkkAJIJKNeX9OkJqPa3zOp8huVgD1Sk124B8wCq77QalKnYVi9rHEtyUwWg99+gInpq7/AEodjXHeUEWzJP8A5v29GDf1Pos+xS+q3Ds9eo6oeU+63/K0aD0Up5ElotjxttFXbbOBEfVS7WxeXGYRGhbSddlOLIXKdyBNSxcBO6iEFWRvkualiJkDfdYy0WRsFwU1TLtG/MrQuGsFp06jCGgHM3cSd+pUHB6Ia0aKyYWYe0rIdIZptposrkxcDulPZp2TN17pXo+jzDMONKQOZUetZtcFaPaFeZQ5US0xKNyueFdGn0YxC3JOUJ2ng3dkqXTumu1Us342T6EoDswbVe/sgYdERuLoAaKPVeCJlaaiVRdAXLIJCHuvIC9tL7XVTkyilsJ4gzuquXdEgyrBcXGYITWYsTpiyewHdOlKlyTtZmqaqmIhdDFRLL0lHbUXiTxKeZ9jJJJKhMSacnSUCv8AGxJbS7x5u/KPLqsujUm+BcLw1QNyB6hVrtXu1c4nz2+CSX6g/wBNhGtxFREZCak7FsZd4946bhVvHOMqgPZ0crahMEAF7qbZy5nGImdAIn4FDeJsKpgGrkJBIFVomMsiXADUO0AlusE+YnWNjQo08zuyYz/DbDTro1jiZIExp3epOy6cXjJWRyJxZ0eIXENptq1XCC01CwtzOEZ/xIjdwGkdNVDq0g7U6nqdSpGJ3gAJAbGga12vcDd2NjQgHQnUToF7h9dtVsiJHvDoeil8jE4/d6KYZJ6BNzh8jQQolPDSN4KslakodSkVxM64ladTh0KU62BXl5Sh8qaactCRlkM0KYHJErWDyUWIUu0MpTWEbW3CN2DQChVHREbJ+qaJKQVpuIXdzUlpXMaJ5gVoyaOeSTMN9pNSZHiqJQplb9x9wbQuqRfJp1QCWlokPMaNcznPXRZh/wBK1aTA54a5p2ew5m+R0lp8wtSajdEcjRV6LYXjquqk3lPI4gqHVICEr2IjypUM7rp1QqG6pqne00TM3h7UqriidVy9pSpbhZRqJ1asY0TJrGFJrW3dlQW1gBCEjZLZDuJXFU6BOV9lGCsKeyknaTdF6tA+yUlGF23qvXXbQJJgDU+iDQJxXieQCi0w5wlx6N6ev28UItIQW8vTWrPqH8x0HQbNHwhFLOpoueUrZ1QhSCzBK9cxMUaqezrDRtzZQDFndmMha05iBSqmc1KPyjl5HlHMwrESoWJYe2swtdMbyDBBBkEH0CpiyOErRPJFSVMp1W6LZc/vCJE6nzDdJPSRz25Ilw/c5MjdCXyXRJIJ305CZ0ERO25IDEMLiqWVCTlENzGcxJzOc1vI90GeUeS9o27GE9o+rroQ0zHcLQNSIJmJkHnyXqOsseaZxK4M0YgEclBuqUCRr4Ifw1iGdmRzpc0AeY+/JGHMXk5IOEnFnoQkpK0AMQtdRopFG37iMMs80rujadwDpKjJFVKivVrcqZhlHmp15QDR1UrDbcBoHxS0M5aOadBP0GkFTGgL3SU6SJNjtF67ub5tMakSdv1MckLvrpwDhSAL4MAkDWCRqdBsd+niAfKdp2jW1A4ZiA6Rq0GNpJOuvOeYXTjx3t8ObJOtIhEVi5xfWJYXAa5NpnKe6Q0EGPISCUOvO0tg4wKrHvMgy1+dzdNNRJLRppMky7WDNdhpmNOYI6zuNRtzPLc9Sh9WyqV9GZWtkCT3mNaC0nJyM5djmAIBGXULrbUVfo50nJlTxzhZl2fw6b6b4kPpA1KZHegvpjVvujTfvc4MVe64Lr0ge1pu0/OGuyn1IBHrC3WypNptysEDnzJPVx5nxUwPBXFkkpcVHQsVI+U7q3LTC8tmSYX0Zj3BFndznp5H/wD2U4a71EQfULKeKOAa1i7OD2tEmBUAgtPIVG8ieR2Phsk9CuDKrXAAURo7wU++oqLQiVsVoKoJXB7iBXAjVGLisIhDrsDKtXTZA2q+VymynqYVhB5hgJLhyS2gNeo+0Bp/MpttxR+0BzWk7a+qy7C2d1XPhikAxx6n6f8AK5XjUdjYsrnPxoP2o1RqzQW2CMW71KzvaCDDC7dUUbtV3TcnRNklrk80qKCpFJMY0C8bwVtWHj3wOezugeOk6+B1VVt7H3gTqDDi4tzAkbZZidz01mVooYq7xJZPH4tEZnN1cwwQ8DoCDDhuD6Lq+PncHT4Qy4vJWug2yw5zK0UGzkEOJdzkgwABz0kyBO6sbHzrEEEg77gwd/JC28UNo0QLem8PqDMCQ2Xgy3OHh0NgDY94AtAB2A7AcaZTcGPcRO+cFuupmTodif8AV4BW+RF5Ff6JYZeDoulsYTrxoo9GoHAFpBaQC1wILSDzBCeXms7SLUpTun7cQvSIXRqBolxAA3KEjWx0vCHXF458spEZhrtmJESQxrXA5i0OieYUC6xTtR3Wva2TuCO0AnUcyOo0PXmF1WvjSLKjG0nd4BzIykkiTDdpJBdLdJ8YB7ceD2zkyZvSA+J169I91rWVRprUc7OInM3u6skkCTPXUQvMFxyq5paGOaQwAgFkPc2Bu8gTrAmJ6DkbxG4ZXAAl+aX08rQalOZztc3QEEt6/Yohw/graQD3tAqElxEyGF2kNnw0nnr1VZ5VFb6TjDyHcNs+1AdUY5oAhoce9AJgZQTlbEGJnWDtqTr08o0EeCkArirsuKc3J7OiMUuA4P1XbXJq4ZCbp1YUygSoVFIuLZtVjmPAc1wIIOxBUBlwAn6V4ttIVpsw/jvhx1nVIgmmZNN/UdD/ABD+qpDtHL6dx7Cad3RdSqDQjQ82nk5viF8547hb7W5dRqDvNO/JwOrXDwITRZOSIFw5M1z3U/eMUG4qQITxEZCcn6W0pl5T7RoE4p4Ul45JMBYcMHdV1wJv4bfU/Mqm4cO6FcsKMNA8AubJw34avI2FWFTqNeEMzJi9vMrVA9KrLBSuZMIhScqthVzOs6fVHKNyEyJyVBamVIpyoFvctmJEgAkcwHTBPgYPwUyjcsJyhzSYmAQTGpmOmh+CpTJ+SJjQvKjV0xdwgLRT763dQrA69k+Q0ZQ7s6ry3bSQHmPDMP4iVCvLOo45YHidyegk+7HhyduVdb6zFVhY4S0gg+v0VOu7h1I1KVVrnvlsEE/iNMw/QyTAIPTx0Xf8XLf2vpy54e0G+Hr2R2Tj3m7TzGs684iEdDVQv2gW/eJa15PuCTkA6vOhO2m53R//AKmpua3Lo9zZyu0LR4+Omg5/Izz4PuuPsfHl1sLXNyGzzMbSJ1MCZ2ExqVWK2KvdUHbMLQ2Dp3mtnM2dQJAgAkt0LwNnAibReXw5h10Akkh3nG4I+hI2IXlzXawZnyNGsLdHFrj+UATmOXaJ0PNshr48Sht9JzyOWiJY1WOADQ4d85qbgWOBce6Q4mCR7szqQQTMEd2VB1YuFM92YfUIlvI/hBwhx1BnYHxlq6ssHbcvzVaTmU2gtDSSC+HS3MJkARIA8NTGlloW7WANaAAOQ2CSfyKVR/yPDD7Z7YWbaYho8STqSepPNEKajsUli5LLtDoXpXMrzOgwjXDULrOgovW1Qq6ppJMpEj9unKNwolSmU2x0KdlKLPbVtFSPazw529EXNMTUo+9G7qZ97+U97ylWSzronmDhB1B0jqnjIlKJ8wX7tEGedVb+PcH/AGW6qUh7nvU/FjtR8NR6KpPOq6ocOWXTwUk+4QFzQfrC8uKicUZJSTRqJIAt1h7iuFh9l4kubIP8H8pE8oRjnuhJJQPTiOYMe43yCNsP4c85GvP32pJLt+J/Ijk+V+JGFQ9q0SfcZzP8asvBFMGi8kCYfrAnYN38iR5JJLvy8/ueeujts8/tVUSY7W405e9RCnYdVcTRlxMskyTqcjTJ67lepLmz8RbF0LFVfirStbkaGagnnGSY8paD6BJJQwfyIrP8WBTrSquOpBGU8xL3NMHlI08lXsNaDQuCQCQRB5j8SkNOm6SS9R/9OT0WvAHHI7U7H5BxHzAPoilqM1/XLtS1lPKTqW5hLsvSTvG6SS5vk+yuHpYWpc14kvPOscpKQ1epIBicuEkkMxHD1DudkklJlED3KJUXiSUqiTbcvMIvbpJIQkjKfbkPxrc/4b/k4R9T8VlLkkl2Q/FHHPrPafNMVF6kqEyOvUkl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2" name="AutoShape 16" descr="data:image/jpeg;base64,/9j/4AAQSkZJRgABAQAAAQABAAD/2wCEAAkGBxQSEhUUEhQUFBUXFxcXFBQXFRQXFBUYFRcXFhUXFBQYHCggGBolHBQUITEhJSkrLi4uFx8zODMsNygtLisBCgoKDg0OGhAQGiwkHCQsLCwsLCwsLCwsLCwsLCwsLCwsLCwsLCwsLCwsLCwsLCwsLCwsLCwsLCwsLCwsLCwsLP/AABEIAMIBBAMBIgACEQEDEQH/xAAcAAABBQEBAQAAAAAAAAAAAAAFAAMEBgcCAQj/xABAEAABAwIEAwUGAwYFBAMAAAABAAIRAwQFEiExBkFREyJhcYEHMpGhscEjQtEUM2KS4fBjcoKi8RYkUsIVU7L/xAAZAQADAQEBAAAAAAAAAAAAAAAAAgMBBAX/xAAnEQACAgMAAgEEAQUAAAAAAAAAAQIRAyExEkEEEyIyUTNxgZGhwf/aAAwDAQACEQMRAD8AvPswoRbNPXVXdU/2bO/7ZnkrgtfQEkkksASSSSAK/wAa05t3/wCUql+ySr77f4vsrlxtUy27/wDKVTPZJS993VydcAOe1F//AGzvT6hT+Cb1n7OwT+UIT7VXfgR1I+oRThTBmCg3yCz0BYamI0xu4ITf4r2gy09SdF3iOEUgwuecrQCXEmAAOZWV4vxJlLhbyxm0j33ev5Z6LG0jUrLrTvLaycTVeHVTq5re871PL1hKv7QKLhlDSJ/8nNHy3WQU7t73HXQT5Tzk7n+vinjd5RMDXbQSfEkqbkx1FGh4DiFKnWfUc4d45o35Ry8I+CP3vH1JvuNJHU6dNllNlWcdZj4p68ts85TB6aifis82b4I1HDfaFQeYqAs/i3HqBqPNWy3umvAc0hzTsQZC+a7Vzg7K4mfCduewV34TxatQ1YS5p96mefkevmPim8jHD9GxyvCh+E4oys2W7/madx5hEAU4hFvdlg/tcpFzm+a3bED3SsF9p17FZojquef8iHX4sz6nSjcJ946KVdPbk03Ue3MpmxOEnD6uQyilzeOcN0GqDUQj9nY5m6pGybOrG+aGkFBbv95IRC5sMhJUSgJcUlU7Nseo3GaApVezG6G1e48FGWV2ubr0QomkjCMp06JzEncmoJQugxxjmuxiYL9VPwfkBLpX7miCvE3VrAlJU8TDXPZVeA0cnNpIWhrKLOm7D70g/uqh0PIHotRta4e0ELtkMPJJJJQEkkmbquGNJKAKT7UL/LQLebtB6p/2a4aadu0kanU+uqrt+x2I3gA1pUzqeRPRabh9sKbA0cgmekBRPaq78No6vb9Qrfw02KLfIKke1SprSH8Y+qtTMRFtZOrO2YyY6nZo9SQPVD4Hsp3tS4lJeLWmdB3qpHN2ha30GvmR0Wb3u0Df7nn9U5XujUe+o8y5xLiepJmfquqdKXD+/P8AT1UmyyVCpW4a0N5RLvsPqfJQ7amXvzO5/IcvlHxRCtq0+Px5AD4EJ2yo9+By+2wS8GodZQJ7jQS7oOQ5SVZ8G4feYLgB4f3upGAYY1mp1cdST9uitVqNFMrRVMU4Tc+SNJ5AbquVMMubMFwmOYAzNjxAC1+kF7VtWvEELei6KLwxj7ao7Skcr2aVG89efiP76TpeH3IqU2uHTVY5xngjrCsLy3EQfxWDRr2nefP+vJXzg7FGvaC0yx4DmeR29eXxTY5U6J5I+yxYoe6VhPtCs89aZ2BW4Yu7unyWIca1/wAUjwSzf3iciUKuIMLmk+F1dbpvKqdQnSfbmTKsllU0CAWlDRO9u5hgKUo2J7DGNnuILhLwSZXuIVHuaoFIlolabVHuN1YdomaFwY3Ua5fmOu6ftWqgyJLKZ3Oy8rsggqW8wB4JmtUBSXsVnrXOSUilEJKfmB9L4tg7LinDhug1j21ocpl7BseYHirgAuajAdwuyzSBbYwxw1MKT+3M6hNVMLYeSb/+HYjQHlzjDGjTVAL4V7s5WyxnM8z5KyU8LpjkpbKYGwQANwTBWW7QGgIqkksAyn2nSatKATDp0HkmOO8a/wC0o0Gn3jnf5N0aPUn/AGrULnDWPMuAKwnj+7a+6qBnutPZt8maE+rsyyctDwWwJb6mTtv8NvnB9FOpaTPT/wDSiW1OR4foP7+KfrviR4/aFMqeteC71AHzJ+yKcL08zi7qfkNvsq8y47ziNmhzh8NPsrjwdbw1v9+KWTHh0ttnTgIpRco1Kn0UqlT0WDMm03qRTcorBATrCgUjY/ZCtRcwiZBWcez66NJ9S3dvRqHKP8N/vAfH5law0BwWV8VWRs8Ro1tmV3dm48pLXAfWfRK/2C2qNIvq2alPxjqDB+YWE8YPm5IWxUq5NJ8/wkerQD82u+KxnimqP2h6We5kZL7aBFSzzEIpdYextOdNkIr3ZjT4ripdPLYKtH8SaY5Tusq4rVszgpNhYZwo99Q7NwWIRhKqO4EFuKnJFqdUOag2IU+8sVWCIlVuqI2lDuyoDWI22GU/RPZSIMdVJJC7a4JW9OVKo2JMpG0LY5Q2SURwcDCSXwMPrqnsgGP44KL2NJ94wjlxUytlVDiLB+2aanNurfMLrRpb7apmaCnUB4Svu0oidwIPmEeQwGLuplaSq3guNVLh7wBAa4t+CsOIn8M+SrHA1P8AeHq931K1AWF7KnJDamNmk8NqiATAPJWFVvjeiDQcTvEjzQgCWL4kKdtUqg+6wkecQ0fEhfOF3ULqhnWJJPidf6rUOLMSLcPpUyTmqRPkwSZ+IPosqtjmcSeZ+Q1P2UZvdFoLQWoM0aOrvoMx+jUOuKpOvjP0KIMeR3j+Vhd6vP8AQIPV2GvL7OH6LGMe2+rX+ORvxcP0K0PA6nZsECTs0dY0+CoWE0ZazxqT6MBP6q9FjqVIQ2Tl6JJdKQQdotq1PeqBo6DZcXOF1T+7rx5AfdZ1e4peF0NzMb/5RJHp/RP2VjVqiTWuC8CQSamUGAYLZAGs6g8h1TfTtbMeSnSRoOGXFxSdlquzDz0/orLReSxxCpeHNrZB2240BkEnTw9OitPD1btKb2HcyAfp9lOqdDt6sFVbu6qOhhDADpJ3UXi3DqlWyqdq5rnNGdsflezvAg8v0lBeIsNrOMOdV56MMNiRly5DM+905Kp5rugKsurPoFp/eOOktM7z5eMJvp0rsVz3VGpYLedpaz1AP8zQfrKx7iUzXf1B/wCP0+C0XgmvNq1szLCP5Tp8ll+NuP7Q8mdSQfT/AICWC2Ry8IdJsnVTCwSFDrCJjquHOcQrVoklaLRRqsYzdCK1M1XSoDajjpKKYU+DCRk6OG0C0pPtM5R39hzCUKumFhgJYbY60QX4SZkbJ67tzlgKbSeY8V1SqidU27NiQbCkG7hE7Agk9Exd0QSI0XNschU5JcFaJFxaCUly7MUlikgPou+qS4NCkvoDJl8EBpmo6qXD3RsiP7RU6LuGAGBv7C5qUjoCczfurmCs6x51WlcU6pHdmHeRV+sK2dgPghmDeKH8N3kq3wRWbldrrmd9SrFjJik7yKqnCWGZqZcCRJcfmUIC5vuWjmgGLMdckMHu80EpuqUbrLWeSx3udPJXi3a3LIhHAMc9qNxkJYPygU2jyHePxJHoqTYUZnx7o+IzH5hGvaDcZ7qJ5uefm76qDhjILQdwJPme9+i5m9nSloWIvy0ah5l2QeQP/CE3ejR/lPzDfuCpuM1JY0Dm8k+RIP3UHEm5i0DdzQPiT+qLANYBQ71MHk1p9XmfotOtg0tCz5n4b5G2drR5NYf1CtFpfadFNvZ0RjcQ9/8AGMee8AT15/FSKWE0m/ln/NJ+qhWd3tqiT7oQmVCuLRCv2AbBLAXQ+R/fohWL3tUGWNDtCATOVp/iA1A2Vet8Uu2V2mp2ck7Uw/76H1hFjRxtmsV8Pp1NSAeai4lgLKtF1MAAOBBEIPQvq9PM+pGSWlsSXSdHf6dtI5SrHa4i1wBW2mSlGUeGV8GU3UW9k73qbnUz5tLm/WFTuKqYFzUjqSPIyR91oFZwbf1o2NefiGk/MlULjJ2W6f0hnpDQPqCpw22LlitAwUIEnoPouhb5tlx2+ZFbFwBVDn2kCqtiWkIlhoEqXWaHKJZWxzGEvnrZNMNVKsDwQivXa4rrEKxAhV6nXJlbDQ0Y72FKlfomrWtmeAVzRboSolJ8VJRbbYJlhvnBoCgVK0uEKHiN5MBScMpZtSsppWxoq9Bmk8QJSUR74KSnRf6aPpWzpZWhPrwL1d5zgXiixFSi4eChcEX+ekGu95vdPmNFY7hktIVIwii+heVBlOR/eB5Tz+y0wtPEDoou8ihnA37gKZxLJoOyiSQVG4JoubQaHCDGoR6AkcSYUKzDG41B5godw5ipLXUqmj26Hx6FWsiVS+J7B1KoK9IEke8B+YIAxrHKvaXLz1yjymJ+yctqveeek/AAj9FGxVmW6e3x/Qj5QuaVSG1PI/8AsSuT2dlaIV1X7rf75JyzdmrUz0AP8uv1Q51SWDz/AKKRh1Tvt8o+YH/st4FWW54zEDo5/wAjlROjIQfDq01D45j/ALp+6sFAAqR0Q0iVaXBRPtu7JPzQ+jRH0KdxjBe2ZDXvAmYa6CfDxHgmQSaHauN0GaPe2RyGp+SkWuO0tB2NbaR+C7UDmPDxVew+xfQLeydTplrnGalHNmzAtyudmEt1nfkNeStFrid5DfxbOACJFJ53jX9/A22VEI1XF/scZj9vctdSBLXge64Qdp+mqH2Vy6k12c91ky7wbufgFOfgLLmuy4qO7SoxuUZJbTGpJOUHUmY1J2+Izj4ilZ1A3Quys/neM3+0H5qckamlpFTwO+dWrCo7epULyOmbvR6RHoqpxPUL7h+vQfyjKfnKsOB90OfGjGucPOIaPi5UypcFziTqTz8UYvbOf5D4h6iyBKl2ZzFc27Zb6Ju1uQx+q17OV7QWrPyCE/glcEoTilwHAQoVjeFhQoXE3w1ZYcYbKqtcZSUZpXRqPEpnGrGO8ngqQ6WjnDHSwyhwq98o5hdAdn6IJc0MpPmt1YrOqsEqVSrZBoVDYFwQXmAn8VQJ70THYgUkKNMjderPGI3lI+yZSleJKoh0mzbtmY1Xa9lAHL6QIgpU2BuyRcucyAOy5M12Bw1XUrxAGGe1HBjQv+0A7lUNe08pa0MePSGn/WFUahhpHUu+mn1X0bxDgVK8pGnVHix3NhiJH6c1i/EPA95bu/dOqsnSpSBcCDp3mjVp2308Vz5INO/R1Ypxap9KDR2I8f6qVaPg+QJ+He+wXt1htSm/Wm9p1BaWuB002IUkWT2OaXsezMJ7zS2Wkals76SskPBemEG3XZuzcpI9HGR9B8VY8PxFpGiqNVsty8tY/v0HwXlm5zdipHTFGj0a8gQUUsrvkVnFDE3tRG1x8g6rUzJYzSqVEHmpFPDROzfgFU8L4oZoHFHDxNSEd4fEKloj4SRZqTMrVlPHV+biuy1py4tMvA1l7hDWjxAJnzWiB1a5pHsYYHado4GAOrR+b6Jjhzg+nZgvJ7SsZJqHlMzlnrOp3R4OX9Cfmod6ULFsN/ZrUsPvu1dHLw/vxWbGzIErWePX7rPb+qA0JYunSOfLK3s4wt4AIcg+LuHaSNkTrPAZIQSv3lRKmTizq3rSdSiFK3BMhCGNgorhzzMFM0UUrHm91wPRHLmKlNQnWuZc2IIOU7JTUcwWMKCvcXHVWjE2DIqtUbDlseiyR1cugaIhhNACm5x3Qm7eplpewwtTSWjYNJ7ITmySfFep1rUlljUfXqSSSqSPVw5y6KachAJerkLpaAkkkkAJIJKNeX9OkJqPa3zOp8huVgD1Sk124B8wCq77QalKnYVi9rHEtyUwWg99+gInpq7/AEodjXHeUEWzJP8A5v29GDf1Pos+xS+q3Ds9eo6oeU+63/K0aD0Up5ElotjxttFXbbOBEfVS7WxeXGYRGhbSddlOLIXKdyBNSxcBO6iEFWRvkualiJkDfdYy0WRsFwU1TLtG/MrQuGsFp06jCGgHM3cSd+pUHB6Ia0aKyYWYe0rIdIZptposrkxcDulPZp2TN17pXo+jzDMONKQOZUetZtcFaPaFeZQ5US0xKNyueFdGn0YxC3JOUJ2ng3dkqXTumu1Us342T6EoDswbVe/sgYdERuLoAaKPVeCJlaaiVRdAXLIJCHuvIC9tL7XVTkyilsJ4gzuquXdEgyrBcXGYITWYsTpiyewHdOlKlyTtZmqaqmIhdDFRLL0lHbUXiTxKeZ9jJJJKhMSacnSUCv8AGxJbS7x5u/KPLqsujUm+BcLw1QNyB6hVrtXu1c4nz2+CSX6g/wBNhGtxFREZCak7FsZd4946bhVvHOMqgPZ0crahMEAF7qbZy5nGImdAIn4FDeJsKpgGrkJBIFVomMsiXADUO0AlusE+YnWNjQo08zuyYz/DbDTro1jiZIExp3epOy6cXjJWRyJxZ0eIXENptq1XCC01CwtzOEZ/xIjdwGkdNVDq0g7U6nqdSpGJ3gAJAbGga12vcDd2NjQgHQnUToF7h9dtVsiJHvDoeil8jE4/d6KYZJ6BNzh8jQQolPDSN4KslakodSkVxM64ladTh0KU62BXl5Sh8qaactCRlkM0KYHJErWDyUWIUu0MpTWEbW3CN2DQChVHREbJ+qaJKQVpuIXdzUlpXMaJ5gVoyaOeSTMN9pNSZHiqJQplb9x9wbQuqRfJp1QCWlokPMaNcznPXRZh/wBK1aTA54a5p2ew5m+R0lp8wtSajdEcjRV6LYXjquqk3lPI4gqHVICEr2IjypUM7rp1QqG6pqne00TM3h7UqriidVy9pSpbhZRqJ1asY0TJrGFJrW3dlQW1gBCEjZLZDuJXFU6BOV9lGCsKeyknaTdF6tA+yUlGF23qvXXbQJJgDU+iDQJxXieQCi0w5wlx6N6ev28UItIQW8vTWrPqH8x0HQbNHwhFLOpoueUrZ1QhSCzBK9cxMUaqezrDRtzZQDFndmMha05iBSqmc1KPyjl5HlHMwrESoWJYe2swtdMbyDBBBkEH0CpiyOErRPJFSVMp1W6LZc/vCJE6nzDdJPSRz25Ilw/c5MjdCXyXRJIJ305CZ0ERO25IDEMLiqWVCTlENzGcxJzOc1vI90GeUeS9o27GE9o+rroQ0zHcLQNSIJmJkHnyXqOsseaZxK4M0YgEclBuqUCRr4Ifw1iGdmRzpc0AeY+/JGHMXk5IOEnFnoQkpK0AMQtdRopFG37iMMs80rujadwDpKjJFVKivVrcqZhlHmp15QDR1UrDbcBoHxS0M5aOadBP0GkFTGgL3SU6SJNjtF67ub5tMakSdv1MckLvrpwDhSAL4MAkDWCRqdBsd+niAfKdp2jW1A4ZiA6Rq0GNpJOuvOeYXTjx3t8ObJOtIhEVi5xfWJYXAa5NpnKe6Q0EGPISCUOvO0tg4wKrHvMgy1+dzdNNRJLRppMky7WDNdhpmNOYI6zuNRtzPLc9Sh9WyqV9GZWtkCT3mNaC0nJyM5djmAIBGXULrbUVfo50nJlTxzhZl2fw6b6b4kPpA1KZHegvpjVvujTfvc4MVe64Lr0ge1pu0/OGuyn1IBHrC3WypNptysEDnzJPVx5nxUwPBXFkkpcVHQsVI+U7q3LTC8tmSYX0Zj3BFndznp5H/wD2U4a71EQfULKeKOAa1i7OD2tEmBUAgtPIVG8ieR2Phsk9CuDKrXAAURo7wU++oqLQiVsVoKoJXB7iBXAjVGLisIhDrsDKtXTZA2q+VymynqYVhB5hgJLhyS2gNeo+0Bp/MpttxR+0BzWk7a+qy7C2d1XPhikAxx6n6f8AK5XjUdjYsrnPxoP2o1RqzQW2CMW71KzvaCDDC7dUUbtV3TcnRNklrk80qKCpFJMY0C8bwVtWHj3wOezugeOk6+B1VVt7H3gTqDDi4tzAkbZZidz01mVooYq7xJZPH4tEZnN1cwwQ8DoCDDhuD6Lq+PncHT4Qy4vJWug2yw5zK0UGzkEOJdzkgwABz0kyBO6sbHzrEEEg77gwd/JC28UNo0QLem8PqDMCQ2Xgy3OHh0NgDY94AtAB2A7AcaZTcGPcRO+cFuupmTodif8AV4BW+RF5Ff6JYZeDoulsYTrxoo9GoHAFpBaQC1wILSDzBCeXms7SLUpTun7cQvSIXRqBolxAA3KEjWx0vCHXF458spEZhrtmJESQxrXA5i0OieYUC6xTtR3Wva2TuCO0AnUcyOo0PXmF1WvjSLKjG0nd4BzIykkiTDdpJBdLdJ8YB7ceD2zkyZvSA+J169I91rWVRprUc7OInM3u6skkCTPXUQvMFxyq5paGOaQwAgFkPc2Bu8gTrAmJ6DkbxG4ZXAAl+aX08rQalOZztc3QEEt6/Yohw/graQD3tAqElxEyGF2kNnw0nnr1VZ5VFb6TjDyHcNs+1AdUY5oAhoce9AJgZQTlbEGJnWDtqTr08o0EeCkArirsuKc3J7OiMUuA4P1XbXJq4ZCbp1YUygSoVFIuLZtVjmPAc1wIIOxBUBlwAn6V4ttIVpsw/jvhx1nVIgmmZNN/UdD/ABD+qpDtHL6dx7Cad3RdSqDQjQ82nk5viF8547hb7W5dRqDvNO/JwOrXDwITRZOSIFw5M1z3U/eMUG4qQITxEZCcn6W0pl5T7RoE4p4Ul45JMBYcMHdV1wJv4bfU/Mqm4cO6FcsKMNA8AubJw34avI2FWFTqNeEMzJi9vMrVA9KrLBSuZMIhScqthVzOs6fVHKNyEyJyVBamVIpyoFvctmJEgAkcwHTBPgYPwUyjcsJyhzSYmAQTGpmOmh+CpTJ+SJjQvKjV0xdwgLRT763dQrA69k+Q0ZQ7s6ry3bSQHmPDMP4iVCvLOo45YHidyegk+7HhyduVdb6zFVhY4S0gg+v0VOu7h1I1KVVrnvlsEE/iNMw/QyTAIPTx0Xf8XLf2vpy54e0G+Hr2R2Tj3m7TzGs684iEdDVQv2gW/eJa15PuCTkA6vOhO2m53R//AKmpua3Lo9zZyu0LR4+Omg5/Izz4PuuPsfHl1sLXNyGzzMbSJ1MCZ2ExqVWK2KvdUHbMLQ2Dp3mtnM2dQJAgAkt0LwNnAibReXw5h10Akkh3nG4I+hI2IXlzXawZnyNGsLdHFrj+UATmOXaJ0PNshr48Sht9JzyOWiJY1WOADQ4d85qbgWOBce6Q4mCR7szqQQTMEd2VB1YuFM92YfUIlvI/hBwhx1BnYHxlq6ssHbcvzVaTmU2gtDSSC+HS3MJkARIA8NTGlloW7WANaAAOQ2CSfyKVR/yPDD7Z7YWbaYho8STqSepPNEKajsUli5LLtDoXpXMrzOgwjXDULrOgovW1Qq6ppJMpEj9unKNwolSmU2x0KdlKLPbVtFSPazw529EXNMTUo+9G7qZ97+U97ylWSzronmDhB1B0jqnjIlKJ8wX7tEGedVb+PcH/AGW6qUh7nvU/FjtR8NR6KpPOq6ocOWXTwUk+4QFzQfrC8uKicUZJSTRqJIAt1h7iuFh9l4kubIP8H8pE8oRjnuhJJQPTiOYMe43yCNsP4c85GvP32pJLt+J/Ijk+V+JGFQ9q0SfcZzP8asvBFMGi8kCYfrAnYN38iR5JJLvy8/ueeujts8/tVUSY7W405e9RCnYdVcTRlxMskyTqcjTJ67lepLmz8RbF0LFVfirStbkaGagnnGSY8paD6BJJQwfyIrP8WBTrSquOpBGU8xL3NMHlI08lXsNaDQuCQCQRB5j8SkNOm6SS9R/9OT0WvAHHI7U7H5BxHzAPoilqM1/XLtS1lPKTqW5hLsvSTvG6SS5vk+yuHpYWpc14kvPOscpKQ1epIBicuEkkMxHD1DudkklJlED3KJUXiSUqiTbcvMIvbpJIQkjKfbkPxrc/4b/k4R9T8VlLkkl2Q/FHHPrPafNMVF6kqEyOvUkl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4" name="AutoShape 18" descr="data:image/jpeg;base64,/9j/4AAQSkZJRgABAQAAAQABAAD/2wCEAAkGBxQSEhUUEhQUFBUXFxcXFBQXFRQXFBUYFRcXFhUXFBQYHCggGBolHBQUITEhJSkrLi4uFx8zODMsNygtLisBCgoKDg0OGhAQGiwkHCQsLCwsLCwsLCwsLCwsLCwsLCwsLCwsLCwsLCwsLCwsLCwsLCwsLCwsLCwsLCwsLCwsLP/AABEIAMIBBAMBIgACEQEDEQH/xAAcAAABBQEBAQAAAAAAAAAAAAAFAAMEBgcCAQj/xABAEAABAwIEAwUGAwYFBAMAAAABAAIRAwQFEiExBkFREyJhcYEHMpGhscEjQtEUM2KS4fBjcoKi8RYkUsIVU7L/xAAZAQADAQEBAAAAAAAAAAAAAAAAAgMBBAX/xAAnEQACAgMAAgEEAQUAAAAAAAAAAQIRAyExEkEEEyIyUTNxgZGhwf/aAAwDAQACEQMRAD8AvPswoRbNPXVXdU/2bO/7ZnkrgtfQEkkksASSSSAK/wAa05t3/wCUql+ySr77f4vsrlxtUy27/wDKVTPZJS993VydcAOe1F//AGzvT6hT+Cb1n7OwT+UIT7VXfgR1I+oRThTBmCg3yCz0BYamI0xu4ITf4r2gy09SdF3iOEUgwuecrQCXEmAAOZWV4vxJlLhbyxm0j33ev5Z6LG0jUrLrTvLaycTVeHVTq5re871PL1hKv7QKLhlDSJ/8nNHy3WQU7t73HXQT5Tzk7n+vinjd5RMDXbQSfEkqbkx1FGh4DiFKnWfUc4d45o35Ry8I+CP3vH1JvuNJHU6dNllNlWcdZj4p68ts85TB6aifis82b4I1HDfaFQeYqAs/i3HqBqPNWy3umvAc0hzTsQZC+a7Vzg7K4mfCduewV34TxatQ1YS5p96mefkevmPim8jHD9GxyvCh+E4oys2W7/madx5hEAU4hFvdlg/tcpFzm+a3bED3SsF9p17FZojquef8iHX4sz6nSjcJ946KVdPbk03Ue3MpmxOEnD6uQyilzeOcN0GqDUQj9nY5m6pGybOrG+aGkFBbv95IRC5sMhJUSgJcUlU7Nseo3GaApVezG6G1e48FGWV2ubr0QomkjCMp06JzEncmoJQugxxjmuxiYL9VPwfkBLpX7miCvE3VrAlJU8TDXPZVeA0cnNpIWhrKLOm7D70g/uqh0PIHotRta4e0ELtkMPJJJJQEkkmbquGNJKAKT7UL/LQLebtB6p/2a4aadu0kanU+uqrt+x2I3gA1pUzqeRPRabh9sKbA0cgmekBRPaq78No6vb9Qrfw02KLfIKke1SprSH8Y+qtTMRFtZOrO2YyY6nZo9SQPVD4Hsp3tS4lJeLWmdB3qpHN2ha30GvmR0Wb3u0Df7nn9U5XujUe+o8y5xLiepJmfquqdKXD+/P8AT1UmyyVCpW4a0N5RLvsPqfJQ7amXvzO5/IcvlHxRCtq0+Px5AD4EJ2yo9+By+2wS8GodZQJ7jQS7oOQ5SVZ8G4feYLgB4f3upGAYY1mp1cdST9uitVqNFMrRVMU4Tc+SNJ5AbquVMMubMFwmOYAzNjxAC1+kF7VtWvEELei6KLwxj7ao7Skcr2aVG89efiP76TpeH3IqU2uHTVY5xngjrCsLy3EQfxWDRr2nefP+vJXzg7FGvaC0yx4DmeR29eXxTY5U6J5I+yxYoe6VhPtCs89aZ2BW4Yu7unyWIca1/wAUjwSzf3iciUKuIMLmk+F1dbpvKqdQnSfbmTKsllU0CAWlDRO9u5hgKUo2J7DGNnuILhLwSZXuIVHuaoFIlolabVHuN1YdomaFwY3Ua5fmOu6ftWqgyJLKZ3Oy8rsggqW8wB4JmtUBSXsVnrXOSUilEJKfmB9L4tg7LinDhug1j21ocpl7BseYHirgAuajAdwuyzSBbYwxw1MKT+3M6hNVMLYeSb/+HYjQHlzjDGjTVAL4V7s5WyxnM8z5KyU8LpjkpbKYGwQANwTBWW7QGgIqkksAyn2nSatKATDp0HkmOO8a/wC0o0Gn3jnf5N0aPUn/AGrULnDWPMuAKwnj+7a+6qBnutPZt8maE+rsyyctDwWwJb6mTtv8NvnB9FOpaTPT/wDSiW1OR4foP7+KfrviR4/aFMqeteC71AHzJ+yKcL08zi7qfkNvsq8y47ziNmhzh8NPsrjwdbw1v9+KWTHh0ttnTgIpRco1Kn0UqlT0WDMm03qRTcorBATrCgUjY/ZCtRcwiZBWcez66NJ9S3dvRqHKP8N/vAfH5law0BwWV8VWRs8Ro1tmV3dm48pLXAfWfRK/2C2qNIvq2alPxjqDB+YWE8YPm5IWxUq5NJ8/wkerQD82u+KxnimqP2h6We5kZL7aBFSzzEIpdYextOdNkIr3ZjT4ripdPLYKtH8SaY5Tusq4rVszgpNhYZwo99Q7NwWIRhKqO4EFuKnJFqdUOag2IU+8sVWCIlVuqI2lDuyoDWI22GU/RPZSIMdVJJC7a4JW9OVKo2JMpG0LY5Q2SURwcDCSXwMPrqnsgGP44KL2NJ94wjlxUytlVDiLB+2aanNurfMLrRpb7apmaCnUB4Svu0oidwIPmEeQwGLuplaSq3guNVLh7wBAa4t+CsOIn8M+SrHA1P8AeHq931K1AWF7KnJDamNmk8NqiATAPJWFVvjeiDQcTvEjzQgCWL4kKdtUqg+6wkecQ0fEhfOF3ULqhnWJJPidf6rUOLMSLcPpUyTmqRPkwSZ+IPosqtjmcSeZ+Q1P2UZvdFoLQWoM0aOrvoMx+jUOuKpOvjP0KIMeR3j+Vhd6vP8AQIPV2GvL7OH6LGMe2+rX+ORvxcP0K0PA6nZsECTs0dY0+CoWE0ZazxqT6MBP6q9FjqVIQ2Tl6JJdKQQdotq1PeqBo6DZcXOF1T+7rx5AfdZ1e4peF0NzMb/5RJHp/RP2VjVqiTWuC8CQSamUGAYLZAGs6g8h1TfTtbMeSnSRoOGXFxSdlquzDz0/orLReSxxCpeHNrZB2240BkEnTw9OitPD1btKb2HcyAfp9lOqdDt6sFVbu6qOhhDADpJ3UXi3DqlWyqdq5rnNGdsflezvAg8v0lBeIsNrOMOdV56MMNiRly5DM+905Kp5rugKsurPoFp/eOOktM7z5eMJvp0rsVz3VGpYLedpaz1AP8zQfrKx7iUzXf1B/wCP0+C0XgmvNq1szLCP5Tp8ll+NuP7Q8mdSQfT/AICWC2Ry8IdJsnVTCwSFDrCJjquHOcQrVoklaLRRqsYzdCK1M1XSoDajjpKKYU+DCRk6OG0C0pPtM5R39hzCUKumFhgJYbY60QX4SZkbJ67tzlgKbSeY8V1SqidU27NiQbCkG7hE7Agk9Exd0QSI0XNschU5JcFaJFxaCUly7MUlikgPou+qS4NCkvoDJl8EBpmo6qXD3RsiP7RU6LuGAGBv7C5qUjoCczfurmCs6x51WlcU6pHdmHeRV+sK2dgPghmDeKH8N3kq3wRWbldrrmd9SrFjJik7yKqnCWGZqZcCRJcfmUIC5vuWjmgGLMdckMHu80EpuqUbrLWeSx3udPJXi3a3LIhHAMc9qNxkJYPygU2jyHePxJHoqTYUZnx7o+IzH5hGvaDcZ7qJ5uefm76qDhjILQdwJPme9+i5m9nSloWIvy0ah5l2QeQP/CE3ejR/lPzDfuCpuM1JY0Dm8k+RIP3UHEm5i0DdzQPiT+qLANYBQ71MHk1p9XmfotOtg0tCz5n4b5G2drR5NYf1CtFpfadFNvZ0RjcQ9/8AGMee8AT15/FSKWE0m/ln/NJ+qhWd3tqiT7oQmVCuLRCv2AbBLAXQ+R/fohWL3tUGWNDtCATOVp/iA1A2Vet8Uu2V2mp2ck7Uw/76H1hFjRxtmsV8Pp1NSAeai4lgLKtF1MAAOBBEIPQvq9PM+pGSWlsSXSdHf6dtI5SrHa4i1wBW2mSlGUeGV8GU3UW9k73qbnUz5tLm/WFTuKqYFzUjqSPIyR91oFZwbf1o2NefiGk/MlULjJ2W6f0hnpDQPqCpw22LlitAwUIEnoPouhb5tlx2+ZFbFwBVDn2kCqtiWkIlhoEqXWaHKJZWxzGEvnrZNMNVKsDwQivXa4rrEKxAhV6nXJlbDQ0Y72FKlfomrWtmeAVzRboSolJ8VJRbbYJlhvnBoCgVK0uEKHiN5MBScMpZtSsppWxoq9Bmk8QJSUR74KSnRf6aPpWzpZWhPrwL1d5zgXiixFSi4eChcEX+ekGu95vdPmNFY7hktIVIwii+heVBlOR/eB5Tz+y0wtPEDoou8ihnA37gKZxLJoOyiSQVG4JoubQaHCDGoR6AkcSYUKzDG41B5godw5ipLXUqmj26Hx6FWsiVS+J7B1KoK9IEke8B+YIAxrHKvaXLz1yjymJ+yctqveeek/AAj9FGxVmW6e3x/Qj5QuaVSG1PI/8AsSuT2dlaIV1X7rf75JyzdmrUz0AP8uv1Q51SWDz/AKKRh1Tvt8o+YH/st4FWW54zEDo5/wAjlROjIQfDq01D45j/ALp+6sFAAqR0Q0iVaXBRPtu7JPzQ+jRH0KdxjBe2ZDXvAmYa6CfDxHgmQSaHauN0GaPe2RyGp+SkWuO0tB2NbaR+C7UDmPDxVew+xfQLeydTplrnGalHNmzAtyudmEt1nfkNeStFrid5DfxbOACJFJ53jX9/A22VEI1XF/scZj9vctdSBLXge64Qdp+mqH2Vy6k12c91ky7wbufgFOfgLLmuy4qO7SoxuUZJbTGpJOUHUmY1J2+Izj4ilZ1A3Quys/neM3+0H5qckamlpFTwO+dWrCo7epULyOmbvR6RHoqpxPUL7h+vQfyjKfnKsOB90OfGjGucPOIaPi5UypcFziTqTz8UYvbOf5D4h6iyBKl2ZzFc27Zb6Ju1uQx+q17OV7QWrPyCE/glcEoTilwHAQoVjeFhQoXE3w1ZYcYbKqtcZSUZpXRqPEpnGrGO8ngqQ6WjnDHSwyhwq98o5hdAdn6IJc0MpPmt1YrOqsEqVSrZBoVDYFwQXmAn8VQJ70THYgUkKNMjderPGI3lI+yZSleJKoh0mzbtmY1Xa9lAHL6QIgpU2BuyRcucyAOy5M12Bw1XUrxAGGe1HBjQv+0A7lUNe08pa0MePSGn/WFUahhpHUu+mn1X0bxDgVK8pGnVHix3NhiJH6c1i/EPA95bu/dOqsnSpSBcCDp3mjVp2308Vz5INO/R1Ypxap9KDR2I8f6qVaPg+QJ+He+wXt1htSm/Wm9p1BaWuB002IUkWT2OaXsezMJ7zS2Wkals76SskPBemEG3XZuzcpI9HGR9B8VY8PxFpGiqNVsty8tY/v0HwXlm5zdipHTFGj0a8gQUUsrvkVnFDE3tRG1x8g6rUzJYzSqVEHmpFPDROzfgFU8L4oZoHFHDxNSEd4fEKloj4SRZqTMrVlPHV+biuy1py4tMvA1l7hDWjxAJnzWiB1a5pHsYYHado4GAOrR+b6Jjhzg+nZgvJ7SsZJqHlMzlnrOp3R4OX9Cfmod6ULFsN/ZrUsPvu1dHLw/vxWbGzIErWePX7rPb+qA0JYunSOfLK3s4wt4AIcg+LuHaSNkTrPAZIQSv3lRKmTizq3rSdSiFK3BMhCGNgorhzzMFM0UUrHm91wPRHLmKlNQnWuZc2IIOU7JTUcwWMKCvcXHVWjE2DIqtUbDlseiyR1cugaIhhNACm5x3Qm7eplpewwtTSWjYNJ7ITmySfFep1rUlljUfXqSSSqSPVw5y6KachAJerkLpaAkkkkAJIJKNeX9OkJqPa3zOp8huVgD1Sk124B8wCq77QalKnYVi9rHEtyUwWg99+gInpq7/AEodjXHeUEWzJP8A5v29GDf1Pos+xS+q3Ds9eo6oeU+63/K0aD0Up5ElotjxttFXbbOBEfVS7WxeXGYRGhbSddlOLIXKdyBNSxcBO6iEFWRvkualiJkDfdYy0WRsFwU1TLtG/MrQuGsFp06jCGgHM3cSd+pUHB6Ia0aKyYWYe0rIdIZptposrkxcDulPZp2TN17pXo+jzDMONKQOZUetZtcFaPaFeZQ5US0xKNyueFdGn0YxC3JOUJ2ng3dkqXTumu1Us342T6EoDswbVe/sgYdERuLoAaKPVeCJlaaiVRdAXLIJCHuvIC9tL7XVTkyilsJ4gzuquXdEgyrBcXGYITWYsTpiyewHdOlKlyTtZmqaqmIhdDFRLL0lHbUXiTxKeZ9jJJJKhMSacnSUCv8AGxJbS7x5u/KPLqsujUm+BcLw1QNyB6hVrtXu1c4nz2+CSX6g/wBNhGtxFREZCak7FsZd4946bhVvHOMqgPZ0crahMEAF7qbZy5nGImdAIn4FDeJsKpgGrkJBIFVomMsiXADUO0AlusE+YnWNjQo08zuyYz/DbDTro1jiZIExp3epOy6cXjJWRyJxZ0eIXENptq1XCC01CwtzOEZ/xIjdwGkdNVDq0g7U6nqdSpGJ3gAJAbGga12vcDd2NjQgHQnUToF7h9dtVsiJHvDoeil8jE4/d6KYZJ6BNzh8jQQolPDSN4KslakodSkVxM64ladTh0KU62BXl5Sh8qaactCRlkM0KYHJErWDyUWIUu0MpTWEbW3CN2DQChVHREbJ+qaJKQVpuIXdzUlpXMaJ5gVoyaOeSTMN9pNSZHiqJQplb9x9wbQuqRfJp1QCWlokPMaNcznPXRZh/wBK1aTA54a5p2ew5m+R0lp8wtSajdEcjRV6LYXjquqk3lPI4gqHVICEr2IjypUM7rp1QqG6pqne00TM3h7UqriidVy9pSpbhZRqJ1asY0TJrGFJrW3dlQW1gBCEjZLZDuJXFU6BOV9lGCsKeyknaTdF6tA+yUlGF23qvXXbQJJgDU+iDQJxXieQCi0w5wlx6N6ev28UItIQW8vTWrPqH8x0HQbNHwhFLOpoueUrZ1QhSCzBK9cxMUaqezrDRtzZQDFndmMha05iBSqmc1KPyjl5HlHMwrESoWJYe2swtdMbyDBBBkEH0CpiyOErRPJFSVMp1W6LZc/vCJE6nzDdJPSRz25Ilw/c5MjdCXyXRJIJ305CZ0ERO25IDEMLiqWVCTlENzGcxJzOc1vI90GeUeS9o27GE9o+rroQ0zHcLQNSIJmJkHnyXqOsseaZxK4M0YgEclBuqUCRr4Ifw1iGdmRzpc0AeY+/JGHMXk5IOEnFnoQkpK0AMQtdRopFG37iMMs80rujadwDpKjJFVKivVrcqZhlHmp15QDR1UrDbcBoHxS0M5aOadBP0GkFTGgL3SU6SJNjtF67ub5tMakSdv1MckLvrpwDhSAL4MAkDWCRqdBsd+niAfKdp2jW1A4ZiA6Rq0GNpJOuvOeYXTjx3t8ObJOtIhEVi5xfWJYXAa5NpnKe6Q0EGPISCUOvO0tg4wKrHvMgy1+dzdNNRJLRppMky7WDNdhpmNOYI6zuNRtzPLc9Sh9WyqV9GZWtkCT3mNaC0nJyM5djmAIBGXULrbUVfo50nJlTxzhZl2fw6b6b4kPpA1KZHegvpjVvujTfvc4MVe64Lr0ge1pu0/OGuyn1IBHrC3WypNptysEDnzJPVx5nxUwPBXFkkpcVHQsVI+U7q3LTC8tmSYX0Zj3BFndznp5H/wD2U4a71EQfULKeKOAa1i7OD2tEmBUAgtPIVG8ieR2Phsk9CuDKrXAAURo7wU++oqLQiVsVoKoJXB7iBXAjVGLisIhDrsDKtXTZA2q+VymynqYVhB5hgJLhyS2gNeo+0Bp/MpttxR+0BzWk7a+qy7C2d1XPhikAxx6n6f8AK5XjUdjYsrnPxoP2o1RqzQW2CMW71KzvaCDDC7dUUbtV3TcnRNklrk80qKCpFJMY0C8bwVtWHj3wOezugeOk6+B1VVt7H3gTqDDi4tzAkbZZidz01mVooYq7xJZPH4tEZnN1cwwQ8DoCDDhuD6Lq+PncHT4Qy4vJWug2yw5zK0UGzkEOJdzkgwABz0kyBO6sbHzrEEEg77gwd/JC28UNo0QLem8PqDMCQ2Xgy3OHh0NgDY94AtAB2A7AcaZTcGPcRO+cFuupmTodif8AV4BW+RF5Ff6JYZeDoulsYTrxoo9GoHAFpBaQC1wILSDzBCeXms7SLUpTun7cQvSIXRqBolxAA3KEjWx0vCHXF458spEZhrtmJESQxrXA5i0OieYUC6xTtR3Wva2TuCO0AnUcyOo0PXmF1WvjSLKjG0nd4BzIykkiTDdpJBdLdJ8YB7ceD2zkyZvSA+J169I91rWVRprUc7OInM3u6skkCTPXUQvMFxyq5paGOaQwAgFkPc2Bu8gTrAmJ6DkbxG4ZXAAl+aX08rQalOZztc3QEEt6/Yohw/graQD3tAqElxEyGF2kNnw0nnr1VZ5VFb6TjDyHcNs+1AdUY5oAhoce9AJgZQTlbEGJnWDtqTr08o0EeCkArirsuKc3J7OiMUuA4P1XbXJq4ZCbp1YUygSoVFIuLZtVjmPAc1wIIOxBUBlwAn6V4ttIVpsw/jvhx1nVIgmmZNN/UdD/ABD+qpDtHL6dx7Cad3RdSqDQjQ82nk5viF8547hb7W5dRqDvNO/JwOrXDwITRZOSIFw5M1z3U/eMUG4qQITxEZCcn6W0pl5T7RoE4p4Ul45JMBYcMHdV1wJv4bfU/Mqm4cO6FcsKMNA8AubJw34avI2FWFTqNeEMzJi9vMrVA9KrLBSuZMIhScqthVzOs6fVHKNyEyJyVBamVIpyoFvctmJEgAkcwHTBPgYPwUyjcsJyhzSYmAQTGpmOmh+CpTJ+SJjQvKjV0xdwgLRT763dQrA69k+Q0ZQ7s6ry3bSQHmPDMP4iVCvLOo45YHidyegk+7HhyduVdb6zFVhY4S0gg+v0VOu7h1I1KVVrnvlsEE/iNMw/QyTAIPTx0Xf8XLf2vpy54e0G+Hr2R2Tj3m7TzGs684iEdDVQv2gW/eJa15PuCTkA6vOhO2m53R//AKmpua3Lo9zZyu0LR4+Omg5/Izz4PuuPsfHl1sLXNyGzzMbSJ1MCZ2ExqVWK2KvdUHbMLQ2Dp3mtnM2dQJAgAkt0LwNnAibReXw5h10Akkh3nG4I+hI2IXlzXawZnyNGsLdHFrj+UATmOXaJ0PNshr48Sht9JzyOWiJY1WOADQ4d85qbgWOBce6Q4mCR7szqQQTMEd2VB1YuFM92YfUIlvI/hBwhx1BnYHxlq6ssHbcvzVaTmU2gtDSSC+HS3MJkARIA8NTGlloW7WANaAAOQ2CSfyKVR/yPDD7Z7YWbaYho8STqSepPNEKajsUli5LLtDoXpXMrzOgwjXDULrOgovW1Qq6ppJMpEj9unKNwolSmU2x0KdlKLPbVtFSPazw529EXNMTUo+9G7qZ97+U97ylWSzronmDhB1B0jqnjIlKJ8wX7tEGedVb+PcH/AGW6qUh7nvU/FjtR8NR6KpPOq6ocOWXTwUk+4QFzQfrC8uKicUZJSTRqJIAt1h7iuFh9l4kubIP8H8pE8oRjnuhJJQPTiOYMe43yCNsP4c85GvP32pJLt+J/Ijk+V+JGFQ9q0SfcZzP8asvBFMGi8kCYfrAnYN38iR5JJLvy8/ueeujts8/tVUSY7W405e9RCnYdVcTRlxMskyTqcjTJ67lepLmz8RbF0LFVfirStbkaGagnnGSY8paD6BJJQwfyIrP8WBTrSquOpBGU8xL3NMHlI08lXsNaDQuCQCQRB5j8SkNOm6SS9R/9OT0WvAHHI7U7H5BxHzAPoilqM1/XLtS1lPKTqW5hLsvSTvG6SS5vk+yuHpYWpc14kvPOscpKQ1epIBicuEkkMxHD1DudkklJlED3KJUXiSUqiTbcvMIvbpJIQkjKfbkPxrc/4b/k4R9T8VlLkkl2Q/FHHPrPafNMVF6kqEyOvUkl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6" name="AutoShape 20" descr="data:image/jpeg;base64,/9j/4AAQSkZJRgABAQAAAQABAAD/2wCEAAkGBxMTEhUSExIVFRUVGBgYFxcVFRYVFxUVGBUWFhUVFhUYHSggGBolGxUXITEhJSkrLi4uFx8zODMtNygtLisBCgoKDg0OGhAQFy0dHR0tKy0tKy0rLS0tKystLS0tLS0tLS0tLSstLS0tLSstLTctLS43Ky0tLS0rLSsrKysrK//AABEIAP0AqwMBIgACEQEDEQH/xAAbAAABBQEBAAAAAAAAAAAAAAAFAQIDBAYHAP/EAEMQAAECAwUFBQYEBAQGAwAAAAEAAgMEEQUSITFBBlFhcZETIoGhsTJCUsHR8CNicuEHFILxJGOSshVTc6LC8hY0Q//EABkBAAIDAQAAAAAAAAAAAAAAAAIDAAEEBf/EACMRAAICAgICAgMBAAAAAAAAAAABAhEDMRIhBDJBUSJhcUL/2gAMAwEAAhEDEQA/ANHAFQCRSum5WWsTmMUzWIRpTnolyGTrkOZwCmkJW4wN115nNUp+KTGYwMc8M7zrtMCfZqron98GL/p/dQoHQx2M1T3IwqP1BaAMQG3It9gIhxLzCHNqwjzR2QjCIxrxqFCHo7O67kfRDNlG/wCHbzPqis28Bpx0KG7MvAlxU0xPqoWF7qcGqpM2hDYKueABXULMzW38s33r3AZdVVl0zQWl7cH9fyRIBYV23MCI5hAIDTU4V9FoJTa6Vf8A/oG/qw9VXNE4sNhqA2g2s9A/Q/5I9Lx2vF5jg4cCD6INM4z8L/pu9QiRTQauLxYprq8WqEK9xZK3IJk5ls2wfhRKMjtGQqaCJ4LaXVBOyrYjHMeKtcCCDqCFCijNzIawObiXezxJyTJCRuCpxc7Fx4oZsbLG6+84uEJ7obK6NGS0paoQqOYo+zVxzEy4rIU2sT3uDWlxyAr0VaDZbGkEF+H5iR0VyPLB7bprQ509EJZVseEbl9w70Q3jw3DoiLWpzGKQNUIMLKim9ZiBaIlO1hPOANWcjp4YrUxDQElcm2qtHt4jng0DRQctOZ18VUpUFGNsit/bOK4lrCWtywNCeZ3LMQreezFrnAjEd6orvoh86+pOgCoklCuy26Lk7bMSLgXHE1PE8UPvK9Dli5mAyTP5GJ8J6FFaBpsbLxwDi0+B/ZHZJwf7DwT8Ls/AoXAh3fbh1HI16og2y2uF6E7Ee6aV8EqVDYWg5Z0eLCcCxzmHxp+611lbQF0ZkSKCXNBbhTEHUbysJI2g+GbkUVboTXDx05FaWA1rxhX5g7xvSnKURtRkdWkppkVt5jgR6cxorBauc2VORITqg97dpEHyK39mzrYzA9viNx1BT8eTkInDiTFqY9uBViia9uB5Josy+xjfw4p3xonqtAWqnYFmOgQ3NcQSXudhucahES1QorlqZdVktTbqhCi0KQBK1qka1UEI1qfRKAldkoQzW29pdlALRm/Dw95cunR3adeeVOvotJtjaHazFPdh9KrME1Jdur/qIw6CqRJ2x0V0ApmDjdGn2T19FJLWW95AARWTk8C7pxJwb98VprMkgwcdSheSkHHFbIbHsRkNuVa5owySadOanl4auw4KzuTZqjFJAiJYkN2g6fVU42zEMYt7p0IWo7FNdC4KKTLcUzGzVl17sUVrk8Z8nfVU4faSzgx4vN90/Ku9biYlgRQhB5mUDmuhPxB9k7uSKMxc4fKEl5psRlWn6golYtqOhOvg4Vo9v/ksjIRTBiXHcjx/uKIq+L2bw73Xa7hqi07QvaOtykw2I0OacD90U1FjdnLR7NwafZdTwJ1W0bitcJ8kZJR4saWppapaJCEYJAWpt1WC1NuqEB7QpAEgCeAqLPUVC3p0QYD4h0Bpz0RFYj+I05hDgg5mp5BDJ0goq2YaNW6XHN3zzUIg0hgauNev7KxPnJv3XAKR8O86gyGA/wBv1WZ6NCQ+SgVLQdBe8TgPII7LsxQ+RZ33bqgDk0URqAyiW2PXSLMBiIw4arQmq/CQpBWNuJHQ1aDU1zVGi0we5qHz0vUVGiLRWqrEYhLMTb8I0EUZjE8RrX1Uss4RYV3PDu893P6hFLQgVvNpxHnUdFnLKeYcQw+OHyTIu0JkqZorJjEwxvb6BdC2enb7ACcRgudSpDYv5Xj/ANh5rR2HM3HjHDI+Bp9EzFKmIyRtG8AXiEkJ1QFItiMpHdTbqlokooWDAE4JgKW+qouxxNFzDayP2k2R8GHSnzJXSIsTCq5DGmL0aK/eSfU/PyS8vXQePvspR4lY2GlT0FfVFZJtDUZNHoK+KEWZDq813VPiUbgYQ4juBA8cFnkaIlmzGZchXmUXqN46hA5ZznOLWmgyLvkOKt/8LaRjENd9a/3S2PSD0J43jqiUFuCyUKzKYCI48aUV+TZEhnF7iOKllmkCaFDDmK0UcWPSqjkikmSRW70Ojx2D3gqM8yLENb5DRuVNskBi556V9ULYaLM25rhVpBIOXqsnaLLsRrxof+0/Q+q0zZZhwaaHegk9BNXMOY+f7q4sGaLkr328WnDlmPVF5d/mAeop60WfsqZ79PiGI4jP1PRH4bfZ/SR0KK6EM3tgzN+G06jA+CKgLK7IxsXM/q65rVrdB3EyTVMQhNopElEQAFTSvOKaiSBZVtSJdhPduafRchDqB58PRdU2mfSA/kfRcomTRoAzJJWfNs0YdEtljvHl8kUhCsNwGrmgeqHWYe87gP2RaXYLjR+YHo1Z5Ps0xVizBEJm6mdfVAI21veuQ2l53AE+QWvdJiIKOFQRkUGbsdDa680EfpNDmpHj8hS5aRSlNro2XY1wB0yJAGuFarVylrh7aHuvGbTgQdQRmFUlNmGDNjiPzODRWu5FZaz2QW1DG7sq0PMq5cf8lR5L2djocc3wOFUk7GN7DUHyUUi6sQ8qBOmh3uSU0NiVos5WjLzWnLE6/mPyGPJYm2ZiYqfxSKF+LHC53cGijjV1a+S6VBcHto4DnSvXcqU3YsJ3usTYSjHasXODlp0c4sq2o0OJce++3R7Wk455rXWxjcfkSKH1CLy9kQ4ZqAMN1KBQW9B/DNPdxw4IZtPSoOMWl27My110g/CQ7wNa/NamVdW6eJGHEUPy6rHGLU1015HA/JaSxonsji2vMffkhAkjT2BGuxmH4qtPgcPVbsLnDX3XQzuf6hdFguq0FasD6MmVdj0q8vJ4oAL1EgTkYsB7VupAfyJ8lyqP7QHwtHUrqm14/wAO7iKdafRczbAvRacST/SFkzP8jXh9R1j+/wAqdao5kGji5DrKhUET9YHoSrbn4sH5fUpD2aIBmXi6K/CQmVxRmVAQmhJUWGYKCffhiabgrD4oCFzzzev0rhTlz4KwZHrOb3ydApJ2Ea3qKhDnIkN4cQ0t1oT1oVNPT743dY4bySKho0AGpVtAouyjgTQGh8irLoB1CHy8N1RU1pqRSp5DREmTVDR2SENMrxIdFQmMQWnVFozwUKmlQcn0YaNCLLvwuBHCoJB8cAi1gzFTQ/Z09FeFniJLRGjMOLm88cFnbPj3XcRnxCtmfZuY5qxp4jrVdHs91YbTwC5lBih0MUxxBXRrEiVhN5J/jvZmzoILy8vVWozgBKEicAjFgfalv4B5hc3s5gMSIdGi71zXSdqj/h3+Hquc2S3B7jqVj8j2NeD1JoHsnjEPjQJYgq/+n5pkR9KD8zz5N+qdDeO1pXNmHgf3SG+zTHQQkYiLQ4xyQqUbijcrDDs9RhzCpjVIQ5VOaiM0wDvPaPHHoh+0stGIHZxS1o9oACp/q0Qqy5SB3u0iOvUwvB1K4580UaLUb2amWmID9WnnRSxpyXhjAtHJQ2ZZsi4mpZkKY3edd6mjSUm2GPZvVFT7WFd2KJ6KqKemUDbUEnB4HkrbIjYgwNRoQaoJbJl3tLWNNb2HdAoPHMkqHZ6yiHVa5wFc64U9EFIY4fqv6aG44A1yCqTTSM0ZiwxdDfiOvwjMlBrViYE8C7lXLyHmqFtkNiPBw0cD1BKBWhIFkZxwI3a/ZROy4oxpo4+YCltRgeO0bmMHDhv80Niq7K1m1YRQ1aV0vZ2P+GKFcwl3XHXHew7Fp3eK1Gzdoljw1xwrmmYJ8ZAZo2rOiVXkyE6oUi3mIz4TgmhLVGLBG1f/ANd3NvqsFZ8Kg8T6BbzaYVgkcQsbDZSvM/fksXkexsweoLm30eBuvHqWhVYk81kWGSaAuu/6gR6gKxaQ/ENNAa+RCztvOrdGhPldz6lKgrY2TqNm8lnY1RSHHu46eh+iwez9u3qw3mj25194b+a1MOaFKKSjToOMuSsOueHDmhr7IYThVtd2SbJzGlUVgRRmh0Mi2tEdn2eYdT3Xc6hSTEmXagK3Ci1ySvcUTfQanK7ATrIaDqfIInJMDRuSRHKhPTdBdGqXZJSb2wg6YDiScqdG6Dm5ZbaSbJhuA9qKbo4Vw8grU9abWMu14neT96LNwHPjRr7wQBgxp0GrjxKNCpB+x4eNN4FOnqp5l/Zu4a7sSls6HgN4S2yCO9S833hw1Snoi2NdAa9tNNOCSzo7mOuvGIOB3hUIERzD3TeYeNaIzBi3hWmIUjskulR0Ow5u+wIoshs7ajTRpFHBa4FdOErRz5qmYbayZcyC1zHEHtGDDcXAFG2ZBZ3bQ/gs4xYf+4Iz/NsDhDLgHEVA3hNElHaN/cWQa3ujjUrT7Tv7hHKvVAXYjkPosPkexsw+pm7WiEOdxI6YIDbEM90/C0nzH0WgnIV+IB+b78gh9tNFYlMgAweA+pKVB9jpeoCsVw/mgHDB4LT6gimS1c3JxIQvNdeZxzHTNYuKbsSG8e65p88V1OGA6Hjqm5NpgYtNGfgWk4UJFPMFaazLRa4Z8+CBS0oLzmHLRWRYjhiw0S+hydGygzTAM0sWfZRY4yExledTn+yT/h0bLveJVWFYZtG02t1WdE3EjOpCbeO/Jo8dfBXGWLX28eGn7rQWbIBgyQthWDpGwmwx2kQ330Jqcm4e6EOl4QvHx9a/Na2bHdPJZOWfV7uH1x9EFkZLNzJhOYR036EKw+ZDhe/sRuVG3IZJY7TH5H75KzLwjcBH34KPQC2V3S11wLD3XaHREpF1w101GdONdyigt90jA5cFI5t1DFkl9GxsGBDebwAqFqQ1c82an7kQCuBXQYcUEArpYZKUTDlVM5/tcfwoI/zYfqFJtTANxkdg78E1w1b7w6KHa72IA/zofqEdjgFpByIx6LQzOZe3p9robCDmL3l6oT2xuqhMxKv7NvstNBRWo0UAUr0XNyS5SOhjjUURQyIbDFPhxJwQCMatxzJx4kq3bUySQ3JrQTQb8qqtGOA6hSKCYCmYFYdaZFb+xo16Cw10HosXBFatOVfmtNs2/wDDDfhw80U9FQXYQez8QHeEelQhb4eNUUkMkCDaL7YY3J74IonwskkRRkSKJZ3lcGShu4qaiChiII+IKxktEpHcOY++vmtlNZE7lzucmOzmATgHEAnQOdofJUlfRG+jVzUAuh1GNCMPvhUKOXaeyeBmK0PmFZsqYFKHIinj/dTvl7pNMiOhQoF/RRzAOWA8N9eCfDxcAcK5/VPbCwPAfuoIhoBXMYj6KVTsHfRJMy5hRGn7otXIW6Ozbjos42sd8NgxuiruFMgqcaE5ri3cVpg2u46FySfTNLbVnOjdlQgXHhx400Wf2x2iujsYRoTm7hlQc1sXuGVVyjbECHHJBJJqAHabytmVujHiSbKjYwaaA1dTGmnD91akol41OTehPHkgsCJU0brmdwVu05kQYQa3N2W+m/msLXZuRWjzN6IXVripr9QTwQPtqIpLkln6sBx3lHxpA8rY2E3zqi+zcXAk70N7P0/ui1kQLsNh31PUqpaCgjVQ21CmkDQqCQdVqty7KHJLQbCbIi893FMh8k8lWQaxie9KwKOIVQSIJod08j6Lm21EPvvqMDn0zC6ZEyKx+0Nn413ih51/shTp2W1aoGbN2rSjXmpyB0I0rxWsMao7rgN4Jr+65lR0J1N2XyWkkLQbGaGlzWRRkT7MQbjuPFXOHyhafwzRw50sJyNc8KinNRGsV1GDXfQeJKqycy9vce2nn0OqMSzq6inBLt6DpbJLFmeyiFrsN6lfBc8l4GBJp1oorQEMMdEfkxpcSM6AVKx7P4rR2i6yWgBo9kOc+9TStHZrZhjyVfRlyyUXb+TXWltJJy0R4mYoEQOqAKuIbpRrfRcw2htqFMx3vgucWn/mC6f7LIzMw573PeS5ziS4nUnEnzUa1SjyMcZcTXSEdrBUnjz4nhwQuetAxHlxx3V3IU2KaEaao7bNkXC17R3HgEcMEhwUXbNCm5LooseS5GpOISQ0aCnJBoMMjJHrJlzkBiUM2kNxxbCktAvuoNe6PmVpIkANFwaZffgvWRZtzE+190orUw0XhvOH0We7NKVdC2YdEaDNUHlm0KPS+IURQ1OanmGoyaKyUWdFXUtcFHE+Ea58BqqZZ6E2proMuepUM9JB4orjKDAJ1FRDntu7Nk1IGOh04LMukHtNHCh3HI8iuzxQ050+96GTNnQH5tHgrToppMwlnviZXn03VqOhrRaWzY3dxpUb2ivVWf8A4/DB7riOGHqrrJJgbQDTNBtltdAK3nQnwYjXRMLhJFRWgxyNOi45GIvG77NcKjGnGiJ7TWp20xELT+GCWtAOBa3CvjiUIXQxY3FbOblyKTK68kSpwkcuq2NCZHk4IcKm4PLBcpBXTthoodKMr7pc3zWfyPU0+K/yosQ9m4PHDiiUrZ7IfsjHedFZYKaKYBYnbOimeMcgKvEfUl1MforJZXNKyAFRfQsq7VGpV3dQ2Sg18MFfrTBQlIvsIVKciY0URjUUANTVXyK4lx0wGgaqv25Fa5n7onwYV7lopjLKUy+in/MuXhGiHgFcEspGQlFFlWikyA45uKtQpUKcJKq6BsZ2IWa2+tf+Wk33TR8T8NlNCR3iOTalaZxG5cX/AIlWv282YbTVkAXBuL/fPHQeCbhhykIzz4xMoElUhSUW85xEvBJVKoQVb7+HEasOIz4Xg+Dh9QsAtd/DqLSLEbvYD0J+qVmVwY7A6mjowyzT4ZUIOClaaeK551Cyw+SSG+hpgobx6KRrlC0izDmKOpTMVpxyKnMTJDnRcd1PngrQdoqZB5G9Oaevy3r1fJMoc8cc+W773qqJZdhnJWAaqk0jVSiMjQLLV5N7QKv2q89/mrsqie9oo64pl5ISoRgna+2v5WViRAe+e7Dr8bsAeQz8FwkuJxJqTiScydSeK1v8S7a7aZ7Jp7kHDnEPtHjQUHVZAlbsUOMTm5p8pCFeqkKSqaJIwlTWpyhBUf2Imbk00E0vAt8aVHos+ppOKWRGOGbXNI6hDJWqCg6kmdqBUgCjg4jzUjVzWjrpinP5KViY4KRgULsV4qKeClgOvAfLeFE4Yr0M0vcDh40Qkssh1TicvVPETTomxG0CS7jRXRCS95J95RgKVrBgoUK2JrRK5wTHNXuCsofeKC7XWuJaWfE98i6wHV7sB0z8EWquWfxVnnOmGQfchsDqb3PJqT4CnVMxR5SFZp8Y2YsvJxOJOJ4nUrxK8E0roHMPLyRe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8" name="AutoShape 22" descr="data:image/jpeg;base64,/9j/4AAQSkZJRgABAQAAAQABAAD/2wCEAAkGBxMTEhUSExIVFRUVGBgYFxcVFRYVFxUVGBUWFhUVFhUYHSggGBolGxUXITEhJSkrLi4uFx8zODMtNygtLisBCgoKDg0OGhAQFy0dHR0tKy0tKy0rLS0tKystLS0tLS0tLS0tLSstLS0tLSstLTctLS43Ky0tLS0rLSsrKysrK//AABEIAP0AqwMBIgACEQEDEQH/xAAbAAABBQEBAAAAAAAAAAAAAAAFAQIDBAYHAP/EAEMQAAECAwUFBQYEBAQGAwAAAAEAAgMEEQUSITFBBlFhcZETIoGhsTJCUsHR8CNicuEHFILxJGOSshVTc6LC8hY0Q//EABkBAAIDAQAAAAAAAAAAAAAAAAIDAAEEBf/EACMRAAICAgICAgMBAAAAAAAAAAABAhEDMRIhBDJBUSJhcUL/2gAMAwEAAhEDEQA/ANHAFQCRSum5WWsTmMUzWIRpTnolyGTrkOZwCmkJW4wN115nNUp+KTGYwMc8M7zrtMCfZqron98GL/p/dQoHQx2M1T3IwqP1BaAMQG3It9gIhxLzCHNqwjzR2QjCIxrxqFCHo7O67kfRDNlG/wCHbzPqis28Bpx0KG7MvAlxU0xPqoWF7qcGqpM2hDYKueABXULMzW38s33r3AZdVVl0zQWl7cH9fyRIBYV23MCI5hAIDTU4V9FoJTa6Vf8A/oG/qw9VXNE4sNhqA2g2s9A/Q/5I9Lx2vF5jg4cCD6INM4z8L/pu9QiRTQauLxYprq8WqEK9xZK3IJk5ls2wfhRKMjtGQqaCJ4LaXVBOyrYjHMeKtcCCDqCFCijNzIawObiXezxJyTJCRuCpxc7Fx4oZsbLG6+84uEJ7obK6NGS0paoQqOYo+zVxzEy4rIU2sT3uDWlxyAr0VaDZbGkEF+H5iR0VyPLB7bprQ509EJZVseEbl9w70Q3jw3DoiLWpzGKQNUIMLKim9ZiBaIlO1hPOANWcjp4YrUxDQElcm2qtHt4jng0DRQctOZ18VUpUFGNsit/bOK4lrCWtywNCeZ3LMQreezFrnAjEd6orvoh86+pOgCoklCuy26Lk7bMSLgXHE1PE8UPvK9Dli5mAyTP5GJ8J6FFaBpsbLxwDi0+B/ZHZJwf7DwT8Ls/AoXAh3fbh1HI16og2y2uF6E7Ee6aV8EqVDYWg5Z0eLCcCxzmHxp+611lbQF0ZkSKCXNBbhTEHUbysJI2g+GbkUVboTXDx05FaWA1rxhX5g7xvSnKURtRkdWkppkVt5jgR6cxorBauc2VORITqg97dpEHyK39mzrYzA9viNx1BT8eTkInDiTFqY9uBViia9uB5Josy+xjfw4p3xonqtAWqnYFmOgQ3NcQSXudhucahES1QorlqZdVktTbqhCi0KQBK1qka1UEI1qfRKAldkoQzW29pdlALRm/Dw95cunR3adeeVOvotJtjaHazFPdh9KrME1Jdur/qIw6CqRJ2x0V0ApmDjdGn2T19FJLWW95AARWTk8C7pxJwb98VprMkgwcdSheSkHHFbIbHsRkNuVa5owySadOanl4auw4KzuTZqjFJAiJYkN2g6fVU42zEMYt7p0IWo7FNdC4KKTLcUzGzVl17sUVrk8Z8nfVU4faSzgx4vN90/Ku9biYlgRQhB5mUDmuhPxB9k7uSKMxc4fKEl5psRlWn6golYtqOhOvg4Vo9v/ksjIRTBiXHcjx/uKIq+L2bw73Xa7hqi07QvaOtykw2I0OacD90U1FjdnLR7NwafZdTwJ1W0bitcJ8kZJR4saWppapaJCEYJAWpt1WC1NuqEB7QpAEgCeAqLPUVC3p0QYD4h0Bpz0RFYj+I05hDgg5mp5BDJ0goq2YaNW6XHN3zzUIg0hgauNev7KxPnJv3XAKR8O86gyGA/wBv1WZ6NCQ+SgVLQdBe8TgPII7LsxQ+RZ33bqgDk0URqAyiW2PXSLMBiIw4arQmq/CQpBWNuJHQ1aDU1zVGi0we5qHz0vUVGiLRWqrEYhLMTb8I0EUZjE8RrX1Uss4RYV3PDu893P6hFLQgVvNpxHnUdFnLKeYcQw+OHyTIu0JkqZorJjEwxvb6BdC2enb7ACcRgudSpDYv5Xj/ANh5rR2HM3HjHDI+Bp9EzFKmIyRtG8AXiEkJ1QFItiMpHdTbqlokooWDAE4JgKW+qouxxNFzDayP2k2R8GHSnzJXSIsTCq5DGmL0aK/eSfU/PyS8vXQePvspR4lY2GlT0FfVFZJtDUZNHoK+KEWZDq813VPiUbgYQ4juBA8cFnkaIlmzGZchXmUXqN46hA5ZznOLWmgyLvkOKt/8LaRjENd9a/3S2PSD0J43jqiUFuCyUKzKYCI48aUV+TZEhnF7iOKllmkCaFDDmK0UcWPSqjkikmSRW70Ojx2D3gqM8yLENb5DRuVNskBi556V9ULYaLM25rhVpBIOXqsnaLLsRrxof+0/Q+q0zZZhwaaHegk9BNXMOY+f7q4sGaLkr328WnDlmPVF5d/mAeop60WfsqZ79PiGI4jP1PRH4bfZ/SR0KK6EM3tgzN+G06jA+CKgLK7IxsXM/q65rVrdB3EyTVMQhNopElEQAFTSvOKaiSBZVtSJdhPduafRchDqB58PRdU2mfSA/kfRcomTRoAzJJWfNs0YdEtljvHl8kUhCsNwGrmgeqHWYe87gP2RaXYLjR+YHo1Z5Ps0xVizBEJm6mdfVAI21veuQ2l53AE+QWvdJiIKOFQRkUGbsdDa680EfpNDmpHj8hS5aRSlNro2XY1wB0yJAGuFarVylrh7aHuvGbTgQdQRmFUlNmGDNjiPzODRWu5FZaz2QW1DG7sq0PMq5cf8lR5L2djocc3wOFUk7GN7DUHyUUi6sQ8qBOmh3uSU0NiVos5WjLzWnLE6/mPyGPJYm2ZiYqfxSKF+LHC53cGijjV1a+S6VBcHto4DnSvXcqU3YsJ3usTYSjHasXODlp0c4sq2o0OJce++3R7Wk455rXWxjcfkSKH1CLy9kQ4ZqAMN1KBQW9B/DNPdxw4IZtPSoOMWl27My110g/CQ7wNa/NamVdW6eJGHEUPy6rHGLU1015HA/JaSxonsji2vMffkhAkjT2BGuxmH4qtPgcPVbsLnDX3XQzuf6hdFguq0FasD6MmVdj0q8vJ4oAL1EgTkYsB7VupAfyJ8lyqP7QHwtHUrqm14/wAO7iKdafRczbAvRacST/SFkzP8jXh9R1j+/wAqdao5kGji5DrKhUET9YHoSrbn4sH5fUpD2aIBmXi6K/CQmVxRmVAQmhJUWGYKCffhiabgrD4oCFzzzev0rhTlz4KwZHrOb3ydApJ2Ea3qKhDnIkN4cQ0t1oT1oVNPT743dY4bySKho0AGpVtAouyjgTQGh8irLoB1CHy8N1RU1pqRSp5DREmTVDR2SENMrxIdFQmMQWnVFozwUKmlQcn0YaNCLLvwuBHCoJB8cAi1gzFTQ/Z09FeFniJLRGjMOLm88cFnbPj3XcRnxCtmfZuY5qxp4jrVdHs91YbTwC5lBih0MUxxBXRrEiVhN5J/jvZmzoILy8vVWozgBKEicAjFgfalv4B5hc3s5gMSIdGi71zXSdqj/h3+Hquc2S3B7jqVj8j2NeD1JoHsnjEPjQJYgq/+n5pkR9KD8zz5N+qdDeO1pXNmHgf3SG+zTHQQkYiLQ4xyQqUbijcrDDs9RhzCpjVIQ5VOaiM0wDvPaPHHoh+0stGIHZxS1o9oACp/q0Qqy5SB3u0iOvUwvB1K4580UaLUb2amWmID9WnnRSxpyXhjAtHJQ2ZZsi4mpZkKY3edd6mjSUm2GPZvVFT7WFd2KJ6KqKemUDbUEnB4HkrbIjYgwNRoQaoJbJl3tLWNNb2HdAoPHMkqHZ6yiHVa5wFc64U9EFIY4fqv6aG44A1yCqTTSM0ZiwxdDfiOvwjMlBrViYE8C7lXLyHmqFtkNiPBw0cD1BKBWhIFkZxwI3a/ZROy4oxpo4+YCltRgeO0bmMHDhv80Niq7K1m1YRQ1aV0vZ2P+GKFcwl3XHXHew7Fp3eK1Gzdoljw1xwrmmYJ8ZAZo2rOiVXkyE6oUi3mIz4TgmhLVGLBG1f/ANd3NvqsFZ8Kg8T6BbzaYVgkcQsbDZSvM/fksXkexsweoLm30eBuvHqWhVYk81kWGSaAuu/6gR6gKxaQ/ENNAa+RCztvOrdGhPldz6lKgrY2TqNm8lnY1RSHHu46eh+iwez9u3qw3mj25194b+a1MOaFKKSjToOMuSsOueHDmhr7IYThVtd2SbJzGlUVgRRmh0Mi2tEdn2eYdT3Xc6hSTEmXagK3Ci1ySvcUTfQanK7ATrIaDqfIInJMDRuSRHKhPTdBdGqXZJSb2wg6YDiScqdG6Dm5ZbaSbJhuA9qKbo4Vw8grU9abWMu14neT96LNwHPjRr7wQBgxp0GrjxKNCpB+x4eNN4FOnqp5l/Zu4a7sSls6HgN4S2yCO9S833hw1Snoi2NdAa9tNNOCSzo7mOuvGIOB3hUIERzD3TeYeNaIzBi3hWmIUjskulR0Ow5u+wIoshs7ajTRpFHBa4FdOErRz5qmYbayZcyC1zHEHtGDDcXAFG2ZBZ3bQ/gs4xYf+4Iz/NsDhDLgHEVA3hNElHaN/cWQa3ujjUrT7Tv7hHKvVAXYjkPosPkexsw+pm7WiEOdxI6YIDbEM90/C0nzH0WgnIV+IB+b78gh9tNFYlMgAweA+pKVB9jpeoCsVw/mgHDB4LT6gimS1c3JxIQvNdeZxzHTNYuKbsSG8e65p88V1OGA6Hjqm5NpgYtNGfgWk4UJFPMFaazLRa4Z8+CBS0oLzmHLRWRYjhiw0S+hydGygzTAM0sWfZRY4yExledTn+yT/h0bLveJVWFYZtG02t1WdE3EjOpCbeO/Jo8dfBXGWLX28eGn7rQWbIBgyQthWDpGwmwx2kQ330Jqcm4e6EOl4QvHx9a/Na2bHdPJZOWfV7uH1x9EFkZLNzJhOYR036EKw+ZDhe/sRuVG3IZJY7TH5H75KzLwjcBH34KPQC2V3S11wLD3XaHREpF1w101GdONdyigt90jA5cFI5t1DFkl9GxsGBDebwAqFqQ1c82an7kQCuBXQYcUEArpYZKUTDlVM5/tcfwoI/zYfqFJtTANxkdg78E1w1b7w6KHa72IA/zofqEdjgFpByIx6LQzOZe3p9robCDmL3l6oT2xuqhMxKv7NvstNBRWo0UAUr0XNyS5SOhjjUURQyIbDFPhxJwQCMatxzJx4kq3bUySQ3JrQTQb8qqtGOA6hSKCYCmYFYdaZFb+xo16Cw10HosXBFatOVfmtNs2/wDDDfhw80U9FQXYQez8QHeEelQhb4eNUUkMkCDaL7YY3J74IonwskkRRkSKJZ3lcGShu4qaiChiII+IKxktEpHcOY++vmtlNZE7lzucmOzmATgHEAnQOdofJUlfRG+jVzUAuh1GNCMPvhUKOXaeyeBmK0PmFZsqYFKHIinj/dTvl7pNMiOhQoF/RRzAOWA8N9eCfDxcAcK5/VPbCwPAfuoIhoBXMYj6KVTsHfRJMy5hRGn7otXIW6Ozbjos42sd8NgxuiruFMgqcaE5ri3cVpg2u46FySfTNLbVnOjdlQgXHhx400Wf2x2iujsYRoTm7hlQc1sXuGVVyjbECHHJBJJqAHabytmVujHiSbKjYwaaA1dTGmnD91akol41OTehPHkgsCJU0brmdwVu05kQYQa3N2W+m/msLXZuRWjzN6IXVripr9QTwQPtqIpLkln6sBx3lHxpA8rY2E3zqi+zcXAk70N7P0/ui1kQLsNh31PUqpaCgjVQ21CmkDQqCQdVqty7KHJLQbCbIi893FMh8k8lWQaxie9KwKOIVQSIJod08j6Lm21EPvvqMDn0zC6ZEyKx+0Nn413ih51/shTp2W1aoGbN2rSjXmpyB0I0rxWsMao7rgN4Jr+65lR0J1N2XyWkkLQbGaGlzWRRkT7MQbjuPFXOHyhafwzRw50sJyNc8KinNRGsV1GDXfQeJKqycy9vce2nn0OqMSzq6inBLt6DpbJLFmeyiFrsN6lfBc8l4GBJp1oorQEMMdEfkxpcSM6AVKx7P4rR2i6yWgBo9kOc+9TStHZrZhjyVfRlyyUXb+TXWltJJy0R4mYoEQOqAKuIbpRrfRcw2htqFMx3vgucWn/mC6f7LIzMw573PeS5ziS4nUnEnzUa1SjyMcZcTXSEdrBUnjz4nhwQuetAxHlxx3V3IU2KaEaao7bNkXC17R3HgEcMEhwUXbNCm5LooseS5GpOISQ0aCnJBoMMjJHrJlzkBiUM2kNxxbCktAvuoNe6PmVpIkANFwaZffgvWRZtzE+190orUw0XhvOH0We7NKVdC2YdEaDNUHlm0KPS+IURQ1OanmGoyaKyUWdFXUtcFHE+Ea58BqqZZ6E2proMuepUM9JB4orjKDAJ1FRDntu7Nk1IGOh04LMukHtNHCh3HI8iuzxQ050+96GTNnQH5tHgrToppMwlnviZXn03VqOhrRaWzY3dxpUb2ivVWf8A4/DB7riOGHqrrJJgbQDTNBtltdAK3nQnwYjXRMLhJFRWgxyNOi45GIvG77NcKjGnGiJ7TWp20xELT+GCWtAOBa3CvjiUIXQxY3FbOblyKTK68kSpwkcuq2NCZHk4IcKm4PLBcpBXTthoodKMr7pc3zWfyPU0+K/yosQ9m4PHDiiUrZ7IfsjHedFZYKaKYBYnbOimeMcgKvEfUl1MforJZXNKyAFRfQsq7VGpV3dQ2Sg18MFfrTBQlIvsIVKciY0URjUUANTVXyK4lx0wGgaqv25Fa5n7onwYV7lopjLKUy+in/MuXhGiHgFcEspGQlFFlWikyA45uKtQpUKcJKq6BsZ2IWa2+tf+Wk33TR8T8NlNCR3iOTalaZxG5cX/AIlWv282YbTVkAXBuL/fPHQeCbhhykIzz4xMoElUhSUW85xEvBJVKoQVb7+HEasOIz4Xg+Dh9QsAtd/DqLSLEbvYD0J+qVmVwY7A6mjowyzT4ZUIOClaaeK551Cyw+SSG+hpgobx6KRrlC0izDmKOpTMVpxyKnMTJDnRcd1PngrQdoqZB5G9Oaevy3r1fJMoc8cc+W773qqJZdhnJWAaqk0jVSiMjQLLV5N7QKv2q89/mrsqie9oo64pl5ISoRgna+2v5WViRAe+e7Dr8bsAeQz8FwkuJxJqTiScydSeK1v8S7a7aZ7Jp7kHDnEPtHjQUHVZAlbsUOMTm5p8pCFeqkKSqaJIwlTWpyhBUf2Imbk00E0vAt8aVHos+ppOKWRGOGbXNI6hDJWqCg6kmdqBUgCjg4jzUjVzWjrpinP5KViY4KRgULsV4qKeClgOvAfLeFE4Yr0M0vcDh40Qkssh1TicvVPETTomxG0CS7jRXRCS95J95RgKVrBgoUK2JrRK5wTHNXuCsofeKC7XWuJaWfE98i6wHV7sB0z8EWquWfxVnnOmGQfchsDqb3PJqT4CnVMxR5SFZp8Y2YsvJxOJOJ4nUrxK8E0roHMPLyRe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20" name="Picture 24" descr="http://vignette1.wikia.nocookie.net/hannibal/images/e/e7/Jodie_Foster.jpg/revision/latest?cb=20140724103806&amp;path-prefix=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643182"/>
            <a:ext cx="1748445" cy="214314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6143636" y="30003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Judie </a:t>
            </a:r>
            <a:r>
              <a:rPr lang="es-ES_tradnl" dirty="0" err="1" smtClean="0"/>
              <a:t>Foster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Parler français </a:t>
            </a:r>
            <a:r>
              <a:rPr lang="fr-CA" dirty="0" smtClean="0"/>
              <a:t>au </a:t>
            </a:r>
            <a:r>
              <a:rPr lang="fr-CA" dirty="0" err="1" smtClean="0"/>
              <a:t>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sz="2000" b="0" dirty="0" smtClean="0"/>
              <a:t>Nous parlons avec beaucoup d’expression  et des mots en anglais</a:t>
            </a:r>
          </a:p>
          <a:p>
            <a:pPr>
              <a:buFont typeface="Wingdings" pitchFamily="2" charset="2"/>
              <a:buChar char="Ø"/>
            </a:pPr>
            <a:r>
              <a:rPr lang="fr-CA" sz="2000" b="0" dirty="0" smtClean="0"/>
              <a:t>Nous avons un accent très différent de l’accent des français de France</a:t>
            </a:r>
            <a:endParaRPr lang="fr-CA" dirty="0" smtClean="0"/>
          </a:p>
          <a:p>
            <a:pPr>
              <a:buFont typeface="Wingdings" pitchFamily="2" charset="2"/>
              <a:buChar char="Ø"/>
            </a:pPr>
            <a:r>
              <a:rPr lang="fr-CA" b="0" dirty="0" smtClean="0"/>
              <a:t>Le français ressemble beaucoup à l’espagnol et aux catalan.</a:t>
            </a:r>
            <a:endParaRPr lang="fr-CA" b="0" dirty="0"/>
          </a:p>
        </p:txBody>
      </p:sp>
    </p:spTree>
    <p:extLst>
      <p:ext uri="{BB962C8B-B14F-4D97-AF65-F5344CB8AC3E}">
        <p14:creationId xmlns:p14="http://schemas.microsoft.com/office/powerpoint/2010/main" xmlns="" val="22569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520940" cy="548640"/>
          </a:xfrm>
        </p:spPr>
        <p:txBody>
          <a:bodyPr/>
          <a:lstStyle/>
          <a:p>
            <a:pPr algn="ctr"/>
            <a:r>
              <a:rPr lang="fr-CA" dirty="0" smtClean="0"/>
              <a:t>Merci beaucoup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50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2000" dirty="0" smtClean="0"/>
              <a:t>C’est le 2</a:t>
            </a:r>
            <a:r>
              <a:rPr lang="fr-CA" sz="2000" baseline="30000" dirty="0" smtClean="0"/>
              <a:t>e</a:t>
            </a:r>
            <a:r>
              <a:rPr lang="fr-CA" sz="2000" dirty="0" smtClean="0"/>
              <a:t> plus grand pays au monde</a:t>
            </a:r>
            <a:endParaRPr lang="fr-CA" sz="2000" dirty="0"/>
          </a:p>
        </p:txBody>
      </p:sp>
      <p:pic>
        <p:nvPicPr>
          <p:cNvPr id="2050" name="Picture 2" descr="C:\Users\Bernard\Pictures\a canadà\situer-canada-sur-carte-du-mon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3301" y="1100138"/>
            <a:ext cx="7159623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2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1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Information de base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r-CA" sz="2000" b="0" dirty="0" smtClean="0"/>
              <a:t>La Capitale est Ottawa.</a:t>
            </a:r>
          </a:p>
          <a:p>
            <a:pPr algn="l"/>
            <a:r>
              <a:rPr lang="fr-CA" sz="2000" b="0" dirty="0" smtClean="0"/>
              <a:t>La première langue est l’anglais, la seconde est le français.</a:t>
            </a:r>
          </a:p>
          <a:p>
            <a:pPr algn="l"/>
            <a:r>
              <a:rPr lang="fr-CA" sz="2000" b="0" dirty="0" smtClean="0"/>
              <a:t>Il y a 35 702 707 habitants au total.</a:t>
            </a:r>
          </a:p>
          <a:p>
            <a:pPr marL="0" indent="0">
              <a:buNone/>
            </a:pPr>
            <a:endParaRPr lang="fr-CA" sz="2400" dirty="0"/>
          </a:p>
        </p:txBody>
      </p:sp>
      <p:pic>
        <p:nvPicPr>
          <p:cNvPr id="4098" name="Picture 2" descr="C:\Users\Bernard\Pictures\a canadà\sans-ti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688585"/>
            <a:ext cx="4464496" cy="39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2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781488" cy="3840540"/>
          </a:xfrm>
        </p:spPr>
        <p:txBody>
          <a:bodyPr>
            <a:normAutofit/>
          </a:bodyPr>
          <a:lstStyle/>
          <a:p>
            <a:r>
              <a:rPr lang="fr-CA" sz="2400" b="0" dirty="0" smtClean="0"/>
              <a:t>C’est une province différente du Canada. </a:t>
            </a:r>
            <a:endParaRPr lang="fr-CA" sz="2400" b="0" dirty="0"/>
          </a:p>
          <a:p>
            <a:r>
              <a:rPr lang="fr-CA" sz="2400" b="0" dirty="0" smtClean="0"/>
              <a:t>Comme en Catalogne, certains veulent que le Québec soit un pays.</a:t>
            </a:r>
          </a:p>
          <a:p>
            <a:r>
              <a:rPr lang="fr-CA" sz="2400" b="0" dirty="0" smtClean="0"/>
              <a:t>La langue première est le français, la seconde est l’anglais.</a:t>
            </a:r>
          </a:p>
        </p:txBody>
      </p:sp>
      <p:pic>
        <p:nvPicPr>
          <p:cNvPr id="5122" name="Picture 2" descr="C:\Users\Bernard\Pictures\a canadà\sans-tit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99629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ernard\Pictures\a canadà\Quebec_in_Canad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6" y="3399629"/>
            <a:ext cx="4037698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6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Ville Importante au 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3579849"/>
          </a:xfrm>
        </p:spPr>
        <p:txBody>
          <a:bodyPr>
            <a:normAutofit/>
          </a:bodyPr>
          <a:lstStyle/>
          <a:p>
            <a:r>
              <a:rPr lang="fr-CA" sz="2000" b="0" dirty="0" smtClean="0"/>
              <a:t>Il y a trois villes importante au Québec: Montréal, Trois-Rivières et Québec.</a:t>
            </a:r>
          </a:p>
          <a:p>
            <a:endParaRPr lang="fr-CA" sz="2000" b="0" dirty="0"/>
          </a:p>
        </p:txBody>
      </p:sp>
      <p:pic>
        <p:nvPicPr>
          <p:cNvPr id="6146" name="Picture 2" descr="C:\Users\Bernard\Pictures\a canadà\info2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199" y="1729368"/>
            <a:ext cx="4417249" cy="43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ernard\Pictures\a canadà\carte-queb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2667528"/>
            <a:ext cx="4749201" cy="41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9199" y="6037550"/>
            <a:ext cx="4394801" cy="820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Où je vis, à 10 minutes des États-Unis  </a:t>
            </a:r>
            <a:endParaRPr lang="fr-CA" dirty="0"/>
          </a:p>
        </p:txBody>
      </p:sp>
      <p:cxnSp>
        <p:nvCxnSpPr>
          <p:cNvPr id="6" name="Connecteur en angle 5"/>
          <p:cNvCxnSpPr/>
          <p:nvPr/>
        </p:nvCxnSpPr>
        <p:spPr>
          <a:xfrm>
            <a:off x="2051720" y="6447773"/>
            <a:ext cx="2952328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76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frelighsburg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0" dirty="0" smtClean="0"/>
              <a:t>1094 </a:t>
            </a:r>
            <a:r>
              <a:rPr lang="es-ES" sz="2000" b="0" dirty="0" err="1" smtClean="0"/>
              <a:t>habitants</a:t>
            </a:r>
            <a:endParaRPr lang="es-ES" sz="2000" dirty="0"/>
          </a:p>
        </p:txBody>
      </p:sp>
      <p:pic>
        <p:nvPicPr>
          <p:cNvPr id="27650" name="Picture 2" descr="http://images.lpcdn.ca/641x427/201111/30/441791-passage-star-academie-frelighsburg-s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école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4" name="Picture 2" descr="http://www.laveniretdesrivieres.com/media/photos/unis/2012/06/15/photo_2103370/articl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108065" cy="2736604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thumb/e/e0/Blue_bird_school_Bus_2011_model.JPG/300px-Blue_bird_school_Bus_2011_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286260" cy="321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Culture au 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130" y="979259"/>
            <a:ext cx="4032448" cy="1044851"/>
          </a:xfrm>
        </p:spPr>
        <p:txBody>
          <a:bodyPr>
            <a:normAutofit/>
          </a:bodyPr>
          <a:lstStyle/>
          <a:p>
            <a:r>
              <a:rPr lang="fr-CA" dirty="0" smtClean="0"/>
              <a:t>Repas et aliments typiques:</a:t>
            </a:r>
          </a:p>
          <a:p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1026" name="Picture 2" descr="C:\Users\Bernard\Pictures\les jaume i pedrol\19094a48f2d81689c574b121045b8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34" y="4466072"/>
            <a:ext cx="1485231" cy="1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rnard\Pictures\les jaume i pedrol\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32" y="3329681"/>
            <a:ext cx="1479944" cy="10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rnard\Pictures\les jaume i pedrol\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58" y="1430532"/>
            <a:ext cx="1443707" cy="10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rnard\Pictures\les jaume i pedrol\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78" y="4069051"/>
            <a:ext cx="1716241" cy="10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rnard\Pictures\les jaume i pedrol\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72" y="2446402"/>
            <a:ext cx="1409283" cy="10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ernard\Pictures\les jaume i pedrol\ph_29042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78" y="2511919"/>
            <a:ext cx="1857511" cy="10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ernard\Pictures\les jaume i pedrol\sans-tit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19" y="5659255"/>
            <a:ext cx="1832583" cy="11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ernard\Pictures\les jaume i pedrol\v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19" y="900825"/>
            <a:ext cx="2196245" cy="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ernard\Pictures\les jaume i pedrol\sirop-d-erabl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78" y="5400688"/>
            <a:ext cx="1912135" cy="13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11760" y="20241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céleris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205824" y="3773574"/>
            <a:ext cx="248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tourtière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2267743" y="278953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maïs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7225721" y="1001784"/>
            <a:ext cx="17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pouding chômeur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2267743" y="4956623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pâté chinois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6938198" y="28350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pets de </a:t>
            </a:r>
            <a:r>
              <a:rPr lang="fr-CA" dirty="0" err="1" smtClean="0"/>
              <a:t>soeurs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6828813" y="4142906"/>
            <a:ext cx="216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sucres à la crème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6902463" y="6049788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</a:t>
            </a:r>
            <a:r>
              <a:rPr lang="fr-CA" dirty="0" err="1" smtClean="0"/>
              <a:t>syrop</a:t>
            </a:r>
            <a:r>
              <a:rPr lang="fr-CA" dirty="0" smtClean="0"/>
              <a:t> d`érable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2436325" y="6058276"/>
            <a:ext cx="21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poutine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529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441</TotalTime>
  <Words>296</Words>
  <Application>Microsoft Office PowerPoint</Application>
  <PresentationFormat>Presentación en pantalla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Angles</vt:lpstr>
      <vt:lpstr>Le Canada </vt:lpstr>
      <vt:lpstr>C’est le 2e plus grand pays au monde</vt:lpstr>
      <vt:lpstr>Diapositiva 3</vt:lpstr>
      <vt:lpstr>Information de base</vt:lpstr>
      <vt:lpstr>Le Québec</vt:lpstr>
      <vt:lpstr>Ville Importante au Québec</vt:lpstr>
      <vt:lpstr>frelighsburg</vt:lpstr>
      <vt:lpstr>école</vt:lpstr>
      <vt:lpstr>Culture au Québec</vt:lpstr>
      <vt:lpstr>Le syrop d’érable </vt:lpstr>
      <vt:lpstr>Les cerfs ou chevreuils</vt:lpstr>
      <vt:lpstr>Sports</vt:lpstr>
      <vt:lpstr>Chanteurs et acteurs</vt:lpstr>
      <vt:lpstr>Parler français au québec</vt:lpstr>
      <vt:lpstr>Merci beaucoup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Éducation au québec</dc:title>
  <dc:creator>Bernard</dc:creator>
  <cp:lastModifiedBy>prof-01</cp:lastModifiedBy>
  <cp:revision>36</cp:revision>
  <dcterms:created xsi:type="dcterms:W3CDTF">2015-10-26T22:09:39Z</dcterms:created>
  <dcterms:modified xsi:type="dcterms:W3CDTF">2015-11-27T09:33:37Z</dcterms:modified>
</cp:coreProperties>
</file>