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5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>
        <p:scale>
          <a:sx n="118" d="100"/>
          <a:sy n="118" d="100"/>
        </p:scale>
        <p:origin x="-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6F2F-20E1-4E57-9665-472A68E2E017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1004-7BB3-4085-9CD6-8D3F7C5A3C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28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5193-2AE9-41D9-BFDE-2AA9F4E88EE6}" type="datetimeFigureOut">
              <a:rPr lang="es-ES" smtClean="0"/>
              <a:t>11/07/2017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6F1C-F35C-42B4-9DF0-37915B4AC0D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eroS5wrkpQ" TargetMode="External"/><Relationship Id="rId2" Type="http://schemas.openxmlformats.org/officeDocument/2006/relationships/hyperlink" Target="https://youtu.be/o26qoCYLdS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n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260648"/>
            <a:ext cx="4644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Canada</a:t>
            </a:r>
            <a:endParaRPr lang="es-ES" sz="96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sz="3200" b="1" u="sng" dirty="0" smtClean="0"/>
              <a:t>Index:</a:t>
            </a:r>
            <a:endParaRPr lang="es-ES" sz="3200" b="1" u="sng" dirty="0"/>
          </a:p>
        </p:txBody>
      </p:sp>
      <p:sp>
        <p:nvSpPr>
          <p:cNvPr id="4" name="QuadreDeText 3"/>
          <p:cNvSpPr txBox="1"/>
          <p:nvPr/>
        </p:nvSpPr>
        <p:spPr>
          <a:xfrm>
            <a:off x="611560" y="148478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dirty="0" smtClean="0"/>
              <a:t>Information of Canada.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smtClean="0"/>
              <a:t>Flag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coin</a:t>
            </a:r>
            <a:r>
              <a:rPr lang="ca-E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smtClean="0"/>
              <a:t>Language </a:t>
            </a:r>
            <a:r>
              <a:rPr lang="ca-ES" dirty="0" err="1" smtClean="0"/>
              <a:t>and</a:t>
            </a:r>
            <a:r>
              <a:rPr lang="ca-ES" dirty="0" smtClean="0"/>
              <a:t> religions.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smtClean="0"/>
              <a:t>Important monuments.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err="1" smtClean="0"/>
              <a:t>Tipycal</a:t>
            </a:r>
            <a:r>
              <a:rPr lang="ca-ES" dirty="0" smtClean="0"/>
              <a:t> </a:t>
            </a:r>
            <a:r>
              <a:rPr lang="ca-ES" dirty="0" err="1" smtClean="0"/>
              <a:t>Food</a:t>
            </a:r>
            <a:r>
              <a:rPr lang="ca-E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err="1" smtClean="0"/>
              <a:t>Tipycal</a:t>
            </a:r>
            <a:r>
              <a:rPr lang="ca-ES" dirty="0" smtClean="0"/>
              <a:t> </a:t>
            </a:r>
            <a:r>
              <a:rPr lang="ca-ES" dirty="0" err="1" smtClean="0"/>
              <a:t>Sports</a:t>
            </a:r>
            <a:r>
              <a:rPr lang="ca-E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err="1" smtClean="0"/>
              <a:t>Tipycal</a:t>
            </a:r>
            <a:r>
              <a:rPr lang="ca-ES" dirty="0" smtClean="0"/>
              <a:t> Music.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canada mapa situ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785409" cy="216024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07504" y="11663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/>
              <a:t>Information</a:t>
            </a:r>
            <a:r>
              <a:rPr lang="es-ES" sz="3200" b="1" u="sng" dirty="0" smtClean="0"/>
              <a:t>: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3059832" y="1844824"/>
            <a:ext cx="576064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904" y="170080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Canada Is situated to the north of America.</a:t>
            </a:r>
            <a:endParaRPr lang="es-ES" dirty="0"/>
          </a:p>
        </p:txBody>
      </p:sp>
      <p:pic>
        <p:nvPicPr>
          <p:cNvPr id="7172" name="Picture 4" descr="Resultado de imagen de ott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839264" cy="2160240"/>
          </a:xfrm>
          <a:prstGeom prst="rect">
            <a:avLst/>
          </a:prstGeom>
          <a:noFill/>
        </p:spPr>
      </p:pic>
      <p:sp>
        <p:nvSpPr>
          <p:cNvPr id="11" name="10 Flecha izquierda"/>
          <p:cNvSpPr/>
          <p:nvPr/>
        </p:nvSpPr>
        <p:spPr>
          <a:xfrm>
            <a:off x="4355976" y="4797152"/>
            <a:ext cx="576064" cy="28803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051720" y="4653136"/>
            <a:ext cx="229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capital of  Canada is Ottawa.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084168" y="278092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Canada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are 36.155.487 </a:t>
            </a:r>
            <a:r>
              <a:rPr lang="es-ES" dirty="0" err="1" smtClean="0"/>
              <a:t>inhabitants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5" name="14 Flecha derecha"/>
          <p:cNvSpPr/>
          <p:nvPr/>
        </p:nvSpPr>
        <p:spPr>
          <a:xfrm rot="2992547">
            <a:off x="5785421" y="2221923"/>
            <a:ext cx="761196" cy="32592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4046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/>
              <a:t>Flag</a:t>
            </a:r>
            <a:r>
              <a:rPr lang="es-ES" sz="3200" b="1" u="sng" dirty="0" smtClean="0"/>
              <a:t>:</a:t>
            </a:r>
            <a:endParaRPr lang="es-ES" sz="3200" b="1" u="sng" dirty="0"/>
          </a:p>
        </p:txBody>
      </p:sp>
      <p:sp>
        <p:nvSpPr>
          <p:cNvPr id="6146" name="AutoShape 2" descr="Resultado de imagen de bandera canada"/>
          <p:cNvSpPr>
            <a:spLocks noChangeAspect="1" noChangeArrowheads="1"/>
          </p:cNvSpPr>
          <p:nvPr/>
        </p:nvSpPr>
        <p:spPr bwMode="auto">
          <a:xfrm>
            <a:off x="155575" y="-1676400"/>
            <a:ext cx="69913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Resultado de imagen de bandera canada"/>
          <p:cNvSpPr>
            <a:spLocks noChangeAspect="1" noChangeArrowheads="1"/>
          </p:cNvSpPr>
          <p:nvPr/>
        </p:nvSpPr>
        <p:spPr bwMode="auto">
          <a:xfrm>
            <a:off x="155575" y="-1676400"/>
            <a:ext cx="69913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0" name="Picture 6" descr="Resultado de imagen de bandera ca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600400" cy="1800200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>
            <a:off x="3995936" y="1916832"/>
            <a:ext cx="936104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5076056" y="177281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Symbolize the belonging of the country, and his loyalty to the crown.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350100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/>
              <a:t>Coin</a:t>
            </a:r>
            <a:r>
              <a:rPr lang="es-ES" sz="3200" b="1" u="sng" dirty="0" smtClean="0"/>
              <a:t>:</a:t>
            </a:r>
            <a:endParaRPr lang="es-ES" sz="3200" b="1" u="sng" dirty="0"/>
          </a:p>
        </p:txBody>
      </p:sp>
      <p:pic>
        <p:nvPicPr>
          <p:cNvPr id="6152" name="Picture 8" descr="Resultado de imagen de dolar canadiense mone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40360" cy="1872208"/>
          </a:xfrm>
          <a:prstGeom prst="rect">
            <a:avLst/>
          </a:prstGeom>
          <a:noFill/>
        </p:spPr>
      </p:pic>
      <p:sp>
        <p:nvSpPr>
          <p:cNvPr id="6154" name="AutoShape 10" descr="Resultado de imagen de dolar canadiense"/>
          <p:cNvSpPr>
            <a:spLocks noChangeAspect="1" noChangeArrowheads="1"/>
          </p:cNvSpPr>
          <p:nvPr/>
        </p:nvSpPr>
        <p:spPr bwMode="auto">
          <a:xfrm>
            <a:off x="155575" y="-2789238"/>
            <a:ext cx="476250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6" name="AutoShape 12" descr="Resultado de imagen de dolar canadiense"/>
          <p:cNvSpPr>
            <a:spLocks noChangeAspect="1" noChangeArrowheads="1"/>
          </p:cNvSpPr>
          <p:nvPr/>
        </p:nvSpPr>
        <p:spPr bwMode="auto">
          <a:xfrm>
            <a:off x="155575" y="-2789238"/>
            <a:ext cx="476250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8" name="Picture 14" descr="Resultado de imagen de dolar canadien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574564" cy="3140968"/>
          </a:xfrm>
          <a:prstGeom prst="rect">
            <a:avLst/>
          </a:prstGeom>
          <a:noFill/>
        </p:spPr>
      </p:pic>
      <p:sp>
        <p:nvSpPr>
          <p:cNvPr id="15" name="14 Flecha izquierda"/>
          <p:cNvSpPr/>
          <p:nvPr/>
        </p:nvSpPr>
        <p:spPr>
          <a:xfrm>
            <a:off x="5724128" y="4653136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3707904" y="450912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139952" y="4077072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are the coins and the billets that use in Canada.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112474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language that speaks in Canada is the French and English.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886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/>
              <a:t>Language</a:t>
            </a:r>
            <a:r>
              <a:rPr lang="es-ES" sz="3200" b="1" u="sng" dirty="0" smtClean="0"/>
              <a:t>:</a:t>
            </a:r>
            <a:endParaRPr lang="es-ES" sz="3200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24928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/>
              <a:t>Religions</a:t>
            </a:r>
            <a:r>
              <a:rPr lang="es-ES" sz="3200" b="1" u="sng" dirty="0" smtClean="0"/>
              <a:t>:</a:t>
            </a:r>
            <a:endParaRPr lang="es-ES" sz="3200" b="1" u="sng" dirty="0"/>
          </a:p>
        </p:txBody>
      </p:sp>
      <p:sp>
        <p:nvSpPr>
          <p:cNvPr id="8" name="7 Rectángulo"/>
          <p:cNvSpPr/>
          <p:nvPr/>
        </p:nvSpPr>
        <p:spPr>
          <a:xfrm>
            <a:off x="395536" y="357301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religions that </a:t>
            </a:r>
            <a:r>
              <a:rPr lang="en-US" dirty="0" err="1" smtClean="0"/>
              <a:t>practise</a:t>
            </a:r>
            <a:r>
              <a:rPr lang="en-US" dirty="0" smtClean="0"/>
              <a:t> are: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Christianity                    </a:t>
            </a:r>
            <a:r>
              <a:rPr lang="en-US" dirty="0" err="1" smtClean="0"/>
              <a:t>Islamisme</a:t>
            </a:r>
            <a:r>
              <a:rPr lang="en-US" dirty="0" smtClean="0"/>
              <a:t>                             Hinduism</a:t>
            </a:r>
            <a:endParaRPr lang="es-ES" dirty="0"/>
          </a:p>
        </p:txBody>
      </p:sp>
      <p:pic>
        <p:nvPicPr>
          <p:cNvPr id="5122" name="Picture 2" descr="Resultado de imagen de cristianismo simbol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9160"/>
            <a:ext cx="1135240" cy="1584176"/>
          </a:xfrm>
          <a:prstGeom prst="rect">
            <a:avLst/>
          </a:prstGeom>
          <a:noFill/>
        </p:spPr>
      </p:pic>
      <p:pic>
        <p:nvPicPr>
          <p:cNvPr id="5124" name="Picture 4" descr="Resultado de imagen de islamismo simbolo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17217"/>
            <a:ext cx="1512168" cy="2140783"/>
          </a:xfrm>
          <a:prstGeom prst="rect">
            <a:avLst/>
          </a:prstGeom>
          <a:noFill/>
        </p:spPr>
      </p:pic>
      <p:pic>
        <p:nvPicPr>
          <p:cNvPr id="5126" name="Picture 6" descr="Resultado de imagen de hinduism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715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23528" y="36426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u="sng" dirty="0" smtClean="0"/>
              <a:t>Importants monuments:</a:t>
            </a:r>
            <a:endParaRPr lang="ca-ES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68990" y="1453426"/>
            <a:ext cx="208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i="1" dirty="0" err="1"/>
              <a:t>National</a:t>
            </a:r>
            <a:r>
              <a:rPr lang="ca-ES" b="1" i="1" dirty="0"/>
              <a:t> </a:t>
            </a:r>
            <a:r>
              <a:rPr lang="ca-ES" b="1" i="1" dirty="0" err="1"/>
              <a:t>park</a:t>
            </a:r>
            <a:r>
              <a:rPr lang="ca-ES" b="1" i="1" dirty="0"/>
              <a:t> </a:t>
            </a:r>
            <a:r>
              <a:rPr lang="ca-ES" b="1" i="1" dirty="0" err="1"/>
              <a:t>Banff</a:t>
            </a:r>
            <a:endParaRPr lang="ca-ES" b="1" i="1" dirty="0"/>
          </a:p>
        </p:txBody>
      </p:sp>
      <p:sp>
        <p:nvSpPr>
          <p:cNvPr id="6" name="Rectangle 5"/>
          <p:cNvSpPr/>
          <p:nvPr/>
        </p:nvSpPr>
        <p:spPr>
          <a:xfrm>
            <a:off x="323528" y="4082370"/>
            <a:ext cx="283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i="1" dirty="0" err="1"/>
              <a:t>Waterfalls</a:t>
            </a:r>
            <a:r>
              <a:rPr lang="ca-ES" b="1" i="1" dirty="0"/>
              <a:t> of </a:t>
            </a:r>
            <a:r>
              <a:rPr lang="ca-ES" b="1" i="1" dirty="0" err="1"/>
              <a:t>Montmorency</a:t>
            </a:r>
            <a:endParaRPr lang="ca-ES" b="1" i="1" dirty="0"/>
          </a:p>
        </p:txBody>
      </p:sp>
      <p:sp>
        <p:nvSpPr>
          <p:cNvPr id="7" name="Rectangle 6"/>
          <p:cNvSpPr/>
          <p:nvPr/>
        </p:nvSpPr>
        <p:spPr>
          <a:xfrm>
            <a:off x="6124775" y="1412776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i="1" dirty="0"/>
              <a:t>Bridge </a:t>
            </a:r>
            <a:r>
              <a:rPr lang="ca-ES" b="1" i="1" dirty="0" err="1"/>
              <a:t>hanging</a:t>
            </a:r>
            <a:r>
              <a:rPr lang="ca-ES" b="1" i="1" dirty="0"/>
              <a:t> of </a:t>
            </a:r>
            <a:r>
              <a:rPr lang="ca-ES" b="1" i="1" dirty="0" err="1"/>
              <a:t>Capilano</a:t>
            </a:r>
            <a:endParaRPr lang="ca-E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4" y="2060848"/>
            <a:ext cx="2654051" cy="176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etxa dreta 7"/>
          <p:cNvSpPr/>
          <p:nvPr/>
        </p:nvSpPr>
        <p:spPr>
          <a:xfrm>
            <a:off x="3045295" y="2815669"/>
            <a:ext cx="504056" cy="2566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5751" y="2333201"/>
            <a:ext cx="2234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the national park more ancient of Canada. Has 6.641 </a:t>
            </a:r>
            <a:r>
              <a:rPr lang="en-US" dirty="0" err="1"/>
              <a:t>kilómetres</a:t>
            </a:r>
            <a:r>
              <a:rPr lang="en-US" dirty="0"/>
              <a:t> </a:t>
            </a:r>
            <a:r>
              <a:rPr lang="en-US" dirty="0" smtClean="0"/>
              <a:t>square.</a:t>
            </a:r>
            <a:endParaRPr lang="ca-ES" dirty="0"/>
          </a:p>
        </p:txBody>
      </p:sp>
      <p:sp>
        <p:nvSpPr>
          <p:cNvPr id="11" name="Rectangle 10"/>
          <p:cNvSpPr/>
          <p:nvPr/>
        </p:nvSpPr>
        <p:spPr>
          <a:xfrm>
            <a:off x="3570709" y="4451702"/>
            <a:ext cx="2358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It is formed by the river of his same name, and divides the city of Quebec and of the </a:t>
            </a:r>
            <a:r>
              <a:rPr lang="en-US" dirty="0" err="1"/>
              <a:t>municipalitat</a:t>
            </a:r>
            <a:r>
              <a:rPr lang="en-US" dirty="0"/>
              <a:t> of </a:t>
            </a:r>
            <a:r>
              <a:rPr lang="en-US" dirty="0" err="1"/>
              <a:t>Boischatel</a:t>
            </a:r>
            <a:r>
              <a:rPr lang="en-US" dirty="0"/>
              <a:t>.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4" y="4586590"/>
            <a:ext cx="2696374" cy="176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95" y="5308614"/>
            <a:ext cx="5302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44208" y="4462599"/>
            <a:ext cx="21793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bridge hanging of </a:t>
            </a:r>
            <a:r>
              <a:rPr lang="en-US" dirty="0" err="1"/>
              <a:t>Capilano</a:t>
            </a:r>
            <a:r>
              <a:rPr lang="en-US" dirty="0"/>
              <a:t> crosses the river </a:t>
            </a:r>
            <a:r>
              <a:rPr lang="en-US" dirty="0" err="1"/>
              <a:t>Capilano</a:t>
            </a:r>
            <a:r>
              <a:rPr lang="en-US" dirty="0"/>
              <a:t> in the North district in Vancouver. It has an extension of 140 </a:t>
            </a:r>
            <a:r>
              <a:rPr lang="en-US" dirty="0" err="1" smtClean="0"/>
              <a:t>metres</a:t>
            </a:r>
            <a:r>
              <a:rPr lang="en-US" dirty="0" smtClean="0"/>
              <a:t>.</a:t>
            </a:r>
            <a:endParaRPr lang="ca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47" y="1932510"/>
            <a:ext cx="2660116" cy="176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1941" y="3933528"/>
            <a:ext cx="5302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166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/>
              <a:t>Food</a:t>
            </a:r>
            <a:r>
              <a:rPr lang="es-ES" sz="3200" b="1" u="sng" dirty="0" smtClean="0"/>
              <a:t>:</a:t>
            </a:r>
            <a:endParaRPr lang="es-ES" sz="3200" b="1" u="sng" dirty="0"/>
          </a:p>
        </p:txBody>
      </p:sp>
      <p:sp>
        <p:nvSpPr>
          <p:cNvPr id="5" name="4 Rectángulo"/>
          <p:cNvSpPr/>
          <p:nvPr/>
        </p:nvSpPr>
        <p:spPr>
          <a:xfrm>
            <a:off x="323528" y="1052736"/>
            <a:ext cx="3640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These are the foods </a:t>
            </a:r>
            <a:r>
              <a:rPr lang="en-US" dirty="0" err="1" smtClean="0"/>
              <a:t>tipics</a:t>
            </a:r>
            <a:r>
              <a:rPr lang="en-US" dirty="0" smtClean="0"/>
              <a:t> of Canada:</a:t>
            </a:r>
          </a:p>
          <a:p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899592" y="2132856"/>
            <a:ext cx="9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err="1" smtClean="0"/>
              <a:t>Poutine</a:t>
            </a:r>
            <a:endParaRPr lang="es-ES" b="1" i="1" dirty="0"/>
          </a:p>
        </p:txBody>
      </p:sp>
      <p:pic>
        <p:nvPicPr>
          <p:cNvPr id="4098" name="Picture 2" descr="Resultado de imagen de poutine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2857500" cy="257175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23528" y="4653136"/>
            <a:ext cx="295232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done with chips, cheese and sauce of meat.</a:t>
            </a:r>
            <a:endParaRPr lang="es-ES" dirty="0"/>
          </a:p>
        </p:txBody>
      </p:sp>
      <p:sp>
        <p:nvSpPr>
          <p:cNvPr id="4102" name="AutoShape 6" descr="Resultado de imagen de toutière pn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AutoShape 8" descr="Resultado de imagen de toutière pn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AutoShape 10" descr="Resultado de imagen de toutière pn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8" name="AutoShape 12" descr="Resultado de imagen de toutière pn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0" name="AutoShape 14" descr="Resultado de imagen de toutière pn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15 Imagen" descr="ín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607" y="2673857"/>
            <a:ext cx="2466975" cy="18573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580112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Toutière</a:t>
            </a:r>
            <a:endParaRPr lang="es-ES" b="1" i="1" dirty="0"/>
          </a:p>
        </p:txBody>
      </p:sp>
      <p:sp>
        <p:nvSpPr>
          <p:cNvPr id="18" name="17 Rectángulo"/>
          <p:cNvSpPr/>
          <p:nvPr/>
        </p:nvSpPr>
        <p:spPr>
          <a:xfrm>
            <a:off x="5148064" y="4653136"/>
            <a:ext cx="199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It is a cake of meat.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486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err="1" smtClean="0"/>
              <a:t>Sports</a:t>
            </a:r>
            <a:r>
              <a:rPr lang="es-ES" sz="3200" b="1" i="1" dirty="0" smtClean="0"/>
              <a:t>:</a:t>
            </a:r>
            <a:endParaRPr lang="es-ES" sz="3200" b="1" i="1" dirty="0"/>
          </a:p>
        </p:txBody>
      </p:sp>
      <p:sp>
        <p:nvSpPr>
          <p:cNvPr id="5" name="4 Rectángulo"/>
          <p:cNvSpPr/>
          <p:nvPr/>
        </p:nvSpPr>
        <p:spPr>
          <a:xfrm>
            <a:off x="323528" y="1484784"/>
            <a:ext cx="312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tipics</a:t>
            </a:r>
            <a:r>
              <a:rPr lang="en-US" dirty="0" smtClean="0"/>
              <a:t> sports of Canada are: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5949280"/>
            <a:ext cx="378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sport of two teams that plays on ice.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Hockey</a:t>
            </a:r>
            <a:endParaRPr lang="es-ES" b="1" i="1" dirty="0"/>
          </a:p>
        </p:txBody>
      </p:sp>
      <p:sp>
        <p:nvSpPr>
          <p:cNvPr id="3074" name="AutoShape 2" descr="Resultado de imagen de hockey png"/>
          <p:cNvSpPr>
            <a:spLocks noChangeAspect="1" noChangeArrowheads="1"/>
          </p:cNvSpPr>
          <p:nvPr/>
        </p:nvSpPr>
        <p:spPr bwMode="auto">
          <a:xfrm>
            <a:off x="155575" y="-2667000"/>
            <a:ext cx="5715000" cy="556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í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2880320" cy="2791889"/>
          </a:xfrm>
          <a:prstGeom prst="rect">
            <a:avLst/>
          </a:prstGeom>
        </p:spPr>
      </p:pic>
      <p:sp>
        <p:nvSpPr>
          <p:cNvPr id="3076" name="AutoShape 4" descr="Resultado de imagen de hockey png"/>
          <p:cNvSpPr>
            <a:spLocks noChangeAspect="1" noChangeArrowheads="1"/>
          </p:cNvSpPr>
          <p:nvPr/>
        </p:nvSpPr>
        <p:spPr bwMode="auto">
          <a:xfrm>
            <a:off x="155575" y="-2667000"/>
            <a:ext cx="5715000" cy="556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Resultado de imagen de hockey png"/>
          <p:cNvSpPr>
            <a:spLocks noChangeAspect="1" noChangeArrowheads="1"/>
          </p:cNvSpPr>
          <p:nvPr/>
        </p:nvSpPr>
        <p:spPr bwMode="auto">
          <a:xfrm>
            <a:off x="155575" y="-2667000"/>
            <a:ext cx="5715000" cy="556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436096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Baseball</a:t>
            </a:r>
            <a:endParaRPr lang="es-ES" b="1" i="1" dirty="0"/>
          </a:p>
        </p:txBody>
      </p:sp>
      <p:sp>
        <p:nvSpPr>
          <p:cNvPr id="13" name="12 Rectángulo"/>
          <p:cNvSpPr/>
          <p:nvPr/>
        </p:nvSpPr>
        <p:spPr>
          <a:xfrm>
            <a:off x="4139952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It plays with two players, one lance and the other has to take the ball.</a:t>
            </a:r>
            <a:endParaRPr lang="es-ES" dirty="0"/>
          </a:p>
        </p:txBody>
      </p:sp>
      <p:pic>
        <p:nvPicPr>
          <p:cNvPr id="14" name="13 Imagen" descr="ín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350659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6064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Music</a:t>
            </a:r>
            <a:r>
              <a:rPr lang="es-ES" sz="3200" b="1" dirty="0" smtClean="0"/>
              <a:t>: 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14847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 smtClean="0"/>
          </a:p>
          <a:p>
            <a:endParaRPr lang="es-ES" b="1" i="1" dirty="0"/>
          </a:p>
          <a:p>
            <a:endParaRPr lang="es-ES" b="1" i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95536" y="1700808"/>
            <a:ext cx="398589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music </a:t>
            </a:r>
            <a:r>
              <a:rPr lang="en-US" dirty="0" err="1" smtClean="0"/>
              <a:t>tipyc</a:t>
            </a:r>
            <a:r>
              <a:rPr lang="en-US" dirty="0" smtClean="0"/>
              <a:t> the Jazz and Country;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Jazz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youtu.be/o26qoCYLdS8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Country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youtu.be/neroS5wrkpQ</a:t>
            </a:r>
            <a:endParaRPr lang="en-US" dirty="0" smtClean="0"/>
          </a:p>
          <a:p>
            <a:endParaRPr lang="en-US" dirty="0"/>
          </a:p>
          <a:p>
            <a:endParaRPr lang="es-ES" dirty="0"/>
          </a:p>
        </p:txBody>
      </p:sp>
      <p:pic>
        <p:nvPicPr>
          <p:cNvPr id="2050" name="Picture 2" descr="Resultado de imagen de notas de musica png 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194">
            <a:off x="5459290" y="758927"/>
            <a:ext cx="4620186" cy="54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notas de musica png 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9233"/>
          <a:stretch/>
        </p:blipFill>
        <p:spPr bwMode="auto">
          <a:xfrm>
            <a:off x="1259632" y="4077072"/>
            <a:ext cx="3395228" cy="22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274</Words>
  <Application>Microsoft Office PowerPoint</Application>
  <PresentationFormat>Presentación en pantalla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Index: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Equip_Directiu</cp:lastModifiedBy>
  <cp:revision>17</cp:revision>
  <dcterms:created xsi:type="dcterms:W3CDTF">2017-06-12T15:05:47Z</dcterms:created>
  <dcterms:modified xsi:type="dcterms:W3CDTF">2017-07-11T07:47:17Z</dcterms:modified>
</cp:coreProperties>
</file>