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  <p:sldId id="264" r:id="rId10"/>
    <p:sldId id="268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457091C-FFFC-4000-AF8B-B4CE4C0389E1}" type="datetimeFigureOut">
              <a:rPr lang="es-ES" smtClean="0"/>
              <a:t>08/01/2015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ABD32C-CC52-420A-8530-B83CC864D9D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2492896"/>
            <a:ext cx="3672408" cy="1917740"/>
          </a:xfrm>
        </p:spPr>
        <p:txBody>
          <a:bodyPr>
            <a:noAutofit/>
          </a:bodyPr>
          <a:lstStyle/>
          <a:p>
            <a:r>
              <a:rPr lang="es-ES" sz="5400" dirty="0" err="1"/>
              <a:t>M</a:t>
            </a:r>
            <a:r>
              <a:rPr lang="es-ES" sz="5400" dirty="0" err="1" smtClean="0"/>
              <a:t>ediació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44008" y="4941168"/>
            <a:ext cx="3309803" cy="1260629"/>
          </a:xfrm>
        </p:spPr>
        <p:txBody>
          <a:bodyPr/>
          <a:lstStyle/>
          <a:p>
            <a:pPr algn="ctr"/>
            <a:r>
              <a:rPr lang="es-ES" dirty="0" err="1" smtClean="0"/>
              <a:t>Alumnes</a:t>
            </a:r>
            <a:r>
              <a:rPr lang="es-ES" dirty="0" smtClean="0"/>
              <a:t> 1ADM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50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Precs</a:t>
            </a:r>
            <a:r>
              <a:rPr lang="es-ES" dirty="0" smtClean="0"/>
              <a:t> i preguntes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36712"/>
            <a:ext cx="1533525" cy="2838450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5287340" cy="415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92888" cy="1728192"/>
          </a:xfrm>
        </p:spPr>
        <p:txBody>
          <a:bodyPr>
            <a:normAutofit/>
          </a:bodyPr>
          <a:lstStyle/>
          <a:p>
            <a:r>
              <a:rPr lang="es-ES" dirty="0" err="1"/>
              <a:t>Esperem</a:t>
            </a:r>
            <a:r>
              <a:rPr lang="es-ES" dirty="0"/>
              <a:t> que </a:t>
            </a:r>
            <a:r>
              <a:rPr lang="es-ES" dirty="0" err="1"/>
              <a:t>us</a:t>
            </a:r>
            <a:r>
              <a:rPr lang="es-ES" dirty="0"/>
              <a:t> </a:t>
            </a:r>
            <a:r>
              <a:rPr lang="es-ES" dirty="0" err="1" smtClean="0"/>
              <a:t>hagi</a:t>
            </a:r>
            <a:r>
              <a:rPr lang="es-ES" dirty="0" smtClean="0"/>
              <a:t> </a:t>
            </a:r>
            <a:r>
              <a:rPr lang="es-ES" dirty="0" err="1" smtClean="0"/>
              <a:t>agradat</a:t>
            </a:r>
            <a:r>
              <a:rPr lang="es-ES" dirty="0" smtClean="0"/>
              <a:t>!!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302" y="2348880"/>
            <a:ext cx="4838938" cy="4032448"/>
          </a:xfrm>
        </p:spPr>
      </p:pic>
    </p:spTree>
    <p:extLst>
      <p:ext uri="{BB962C8B-B14F-4D97-AF65-F5344CB8AC3E}">
        <p14:creationId xmlns:p14="http://schemas.microsoft.com/office/powerpoint/2010/main" val="2455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ca-ES" dirty="0" smtClean="0"/>
              <a:t>Conflictes</a:t>
            </a:r>
            <a:r>
              <a:rPr lang="es-ES" dirty="0" smtClean="0"/>
              <a:t>…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0848"/>
            <a:ext cx="4178338" cy="3600400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687" y="1844823"/>
            <a:ext cx="3029737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2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s-ES" sz="6600" dirty="0" err="1" smtClean="0"/>
              <a:t>Solució</a:t>
            </a:r>
            <a:r>
              <a:rPr lang="es-ES" sz="6600" dirty="0" smtClean="0"/>
              <a:t>? </a:t>
            </a:r>
            <a:endParaRPr lang="es-ES" sz="6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39552" y="5203919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Negociació</a:t>
            </a:r>
            <a:endParaRPr lang="es-ES" sz="2800" dirty="0"/>
          </a:p>
        </p:txBody>
      </p:sp>
      <p:pic>
        <p:nvPicPr>
          <p:cNvPr id="11" name="10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52" y="2039175"/>
            <a:ext cx="3041008" cy="2564583"/>
          </a:xfr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060848"/>
            <a:ext cx="2736304" cy="2736304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5220072" y="5203919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Mediació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487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s-ES" sz="6600" dirty="0" err="1" smtClean="0"/>
              <a:t>Solució</a:t>
            </a:r>
            <a:r>
              <a:rPr lang="es-ES" sz="6600" dirty="0" smtClean="0"/>
              <a:t>? </a:t>
            </a:r>
            <a:endParaRPr lang="es-ES" sz="6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39552" y="5203919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Negociació</a:t>
            </a:r>
            <a:endParaRPr lang="es-ES" sz="2800" dirty="0"/>
          </a:p>
        </p:txBody>
      </p:sp>
      <p:pic>
        <p:nvPicPr>
          <p:cNvPr id="11" name="10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52" y="2039175"/>
            <a:ext cx="3041008" cy="2564583"/>
          </a:xfr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733" y="2348880"/>
            <a:ext cx="2736304" cy="2736304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5225186" y="5240093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Mediació</a:t>
            </a:r>
            <a:endParaRPr lang="es-ES" sz="2800" dirty="0"/>
          </a:p>
        </p:txBody>
      </p:sp>
      <p:sp>
        <p:nvSpPr>
          <p:cNvPr id="3" name="2 Elipse"/>
          <p:cNvSpPr/>
          <p:nvPr/>
        </p:nvSpPr>
        <p:spPr>
          <a:xfrm>
            <a:off x="4283968" y="1484784"/>
            <a:ext cx="4320480" cy="4896544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762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4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9628" y="620688"/>
            <a:ext cx="7024744" cy="1143000"/>
          </a:xfrm>
        </p:spPr>
        <p:txBody>
          <a:bodyPr/>
          <a:lstStyle/>
          <a:p>
            <a:r>
              <a:rPr lang="es-ES" dirty="0" smtClean="0"/>
              <a:t>Per a </a:t>
            </a:r>
            <a:r>
              <a:rPr lang="es-ES" dirty="0" err="1" smtClean="0"/>
              <a:t>què</a:t>
            </a:r>
            <a:r>
              <a:rPr lang="es-ES" dirty="0" smtClean="0"/>
              <a:t> </a:t>
            </a:r>
            <a:r>
              <a:rPr lang="es-ES" dirty="0" err="1" smtClean="0"/>
              <a:t>serveix</a:t>
            </a:r>
            <a:r>
              <a:rPr lang="es-ES" dirty="0" smtClean="0"/>
              <a:t>?</a:t>
            </a:r>
            <a:endParaRPr lang="es-ES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04864"/>
            <a:ext cx="3240286" cy="2862263"/>
          </a:xfrm>
        </p:spPr>
      </p:pic>
      <p:sp>
        <p:nvSpPr>
          <p:cNvPr id="7" name="6 CuadroTexto"/>
          <p:cNvSpPr txBox="1"/>
          <p:nvPr/>
        </p:nvSpPr>
        <p:spPr>
          <a:xfrm>
            <a:off x="755576" y="2564904"/>
            <a:ext cx="381642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 err="1" smtClean="0"/>
              <a:t>Millorar</a:t>
            </a:r>
            <a:r>
              <a:rPr lang="es-ES" sz="2400" dirty="0" smtClean="0"/>
              <a:t> la </a:t>
            </a:r>
            <a:r>
              <a:rPr lang="es-ES" sz="2400" dirty="0" err="1" smtClean="0"/>
              <a:t>comunicació</a:t>
            </a:r>
            <a:endParaRPr lang="es-E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 err="1" smtClean="0"/>
              <a:t>Apropar</a:t>
            </a:r>
            <a:r>
              <a:rPr lang="es-ES" sz="2400" dirty="0" smtClean="0"/>
              <a:t> les </a:t>
            </a:r>
            <a:r>
              <a:rPr lang="es-ES" sz="2400" dirty="0" err="1" smtClean="0"/>
              <a:t>dues</a:t>
            </a:r>
            <a:r>
              <a:rPr lang="es-ES" sz="2400" dirty="0" smtClean="0"/>
              <a:t> </a:t>
            </a:r>
            <a:r>
              <a:rPr lang="es-ES" sz="2400" dirty="0" err="1" smtClean="0"/>
              <a:t>parts</a:t>
            </a:r>
            <a:endParaRPr lang="es-E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 smtClean="0"/>
              <a:t>Escoltar-se </a:t>
            </a:r>
            <a:r>
              <a:rPr lang="es-ES" sz="2400" dirty="0" err="1" smtClean="0"/>
              <a:t>mutuament</a:t>
            </a:r>
            <a:endParaRPr lang="es-E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 smtClean="0"/>
              <a:t>Arribar a un </a:t>
            </a:r>
            <a:r>
              <a:rPr lang="es-ES" sz="2400" dirty="0" err="1" smtClean="0"/>
              <a:t>acord</a:t>
            </a:r>
            <a:endParaRPr lang="es-E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 err="1" smtClean="0"/>
              <a:t>Resoldre</a:t>
            </a:r>
            <a:r>
              <a:rPr lang="es-ES" sz="2400" dirty="0" smtClean="0"/>
              <a:t> el </a:t>
            </a:r>
            <a:r>
              <a:rPr lang="es-ES" sz="2400" dirty="0" err="1" smtClean="0"/>
              <a:t>conflicte</a:t>
            </a:r>
            <a:endParaRPr lang="es-ES" sz="24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028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dirty="0" err="1" smtClean="0"/>
              <a:t>Què</a:t>
            </a:r>
            <a:r>
              <a:rPr lang="es-ES" sz="5400" dirty="0" smtClean="0"/>
              <a:t> </a:t>
            </a:r>
            <a:r>
              <a:rPr lang="es-ES" sz="5400" dirty="0" err="1" smtClean="0"/>
              <a:t>és</a:t>
            </a:r>
            <a:r>
              <a:rPr lang="es-ES" sz="5400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És</a:t>
            </a:r>
            <a:r>
              <a:rPr lang="es-ES" sz="3200" dirty="0" smtClean="0"/>
              <a:t> un </a:t>
            </a:r>
            <a:r>
              <a:rPr lang="es-ES" sz="3200" dirty="0" err="1" smtClean="0"/>
              <a:t>procés</a:t>
            </a:r>
            <a:r>
              <a:rPr lang="es-ES" sz="3200" dirty="0" smtClean="0"/>
              <a:t> en el que </a:t>
            </a:r>
            <a:r>
              <a:rPr lang="es-ES" sz="3200" dirty="0" err="1" smtClean="0"/>
              <a:t>intervé</a:t>
            </a:r>
            <a:r>
              <a:rPr lang="es-ES" sz="3200" dirty="0" smtClean="0"/>
              <a:t> una tercera persona.</a:t>
            </a:r>
          </a:p>
          <a:p>
            <a:endParaRPr lang="es-ES" sz="3200" dirty="0" smtClean="0"/>
          </a:p>
          <a:p>
            <a:r>
              <a:rPr lang="es-ES" sz="3200" dirty="0" err="1" smtClean="0"/>
              <a:t>És</a:t>
            </a:r>
            <a:r>
              <a:rPr lang="es-ES" sz="3200" dirty="0" smtClean="0"/>
              <a:t> neutral i facilita la </a:t>
            </a:r>
            <a:r>
              <a:rPr lang="es-ES" sz="3200" dirty="0" err="1" smtClean="0"/>
              <a:t>comunicació</a:t>
            </a:r>
            <a:r>
              <a:rPr lang="es-ES" sz="3200" dirty="0" smtClean="0"/>
              <a:t> entre les </a:t>
            </a:r>
            <a:r>
              <a:rPr lang="es-ES" sz="3200" dirty="0" err="1" smtClean="0"/>
              <a:t>dues</a:t>
            </a:r>
            <a:r>
              <a:rPr lang="es-ES" sz="3200" dirty="0" smtClean="0"/>
              <a:t> </a:t>
            </a:r>
            <a:r>
              <a:rPr lang="es-ES" sz="3200" dirty="0" err="1" smtClean="0"/>
              <a:t>parts</a:t>
            </a:r>
            <a:r>
              <a:rPr lang="es-ES" sz="3200" dirty="0" smtClean="0"/>
              <a:t>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144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Principis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Confidencialitat</a:t>
            </a:r>
            <a:endParaRPr lang="es-ES" dirty="0" smtClean="0"/>
          </a:p>
          <a:p>
            <a:r>
              <a:rPr lang="es-ES" dirty="0" err="1" smtClean="0"/>
              <a:t>Voluntarietat</a:t>
            </a:r>
            <a:endParaRPr lang="es-ES" dirty="0" smtClean="0"/>
          </a:p>
          <a:p>
            <a:r>
              <a:rPr lang="es-ES" dirty="0" err="1" smtClean="0"/>
              <a:t>Flexibilitat</a:t>
            </a:r>
            <a:endParaRPr lang="es-ES" dirty="0" smtClean="0"/>
          </a:p>
          <a:p>
            <a:r>
              <a:rPr lang="es-ES" dirty="0" err="1" smtClean="0"/>
              <a:t>Imparcialitat</a:t>
            </a:r>
            <a:endParaRPr lang="es-ES" dirty="0" smtClean="0"/>
          </a:p>
          <a:p>
            <a:r>
              <a:rPr lang="es-ES" dirty="0" err="1" smtClean="0"/>
              <a:t>Equitat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92696"/>
            <a:ext cx="2133600" cy="214312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429000"/>
            <a:ext cx="2034601" cy="251648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861" y="3068960"/>
            <a:ext cx="2600395" cy="2340356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777" y="624493"/>
            <a:ext cx="2064284" cy="1782165"/>
          </a:xfrm>
          <a:prstGeom prst="rect">
            <a:avLst/>
          </a:prstGeom>
        </p:spPr>
      </p:pic>
      <p:sp>
        <p:nvSpPr>
          <p:cNvPr id="10" name="9 Señal de prohibido"/>
          <p:cNvSpPr/>
          <p:nvPr/>
        </p:nvSpPr>
        <p:spPr>
          <a:xfrm>
            <a:off x="3707904" y="476673"/>
            <a:ext cx="2280308" cy="1949698"/>
          </a:xfrm>
          <a:prstGeom prst="noSmoking">
            <a:avLst>
              <a:gd name="adj" fmla="val 3917"/>
            </a:avLst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4687240"/>
            <a:ext cx="2864292" cy="173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9" y="764704"/>
            <a:ext cx="7024744" cy="1143000"/>
          </a:xfrm>
        </p:spPr>
        <p:txBody>
          <a:bodyPr>
            <a:normAutofit/>
          </a:bodyPr>
          <a:lstStyle/>
          <a:p>
            <a:r>
              <a:rPr lang="es-ES" sz="5400" dirty="0" err="1" smtClean="0"/>
              <a:t>Procès</a:t>
            </a:r>
            <a:r>
              <a:rPr lang="es-ES" sz="5400" dirty="0" smtClean="0"/>
              <a:t>:</a:t>
            </a:r>
            <a:endParaRPr lang="es-ES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9" y="1985271"/>
            <a:ext cx="6777317" cy="3508977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s-ES" dirty="0" err="1" smtClean="0"/>
              <a:t>Preparació</a:t>
            </a:r>
            <a:r>
              <a:rPr lang="es-ES" dirty="0" smtClean="0"/>
              <a:t>: </a:t>
            </a:r>
            <a:r>
              <a:rPr lang="es-ES" dirty="0" err="1" smtClean="0"/>
              <a:t>Recaptar</a:t>
            </a:r>
            <a:r>
              <a:rPr lang="es-ES" dirty="0" smtClean="0"/>
              <a:t> </a:t>
            </a:r>
            <a:r>
              <a:rPr lang="es-ES" dirty="0" err="1" smtClean="0"/>
              <a:t>informació</a:t>
            </a:r>
            <a:endParaRPr lang="es-ES" dirty="0" smtClean="0"/>
          </a:p>
          <a:p>
            <a:pPr marL="525780" indent="-457200">
              <a:buFont typeface="+mj-lt"/>
              <a:buAutoNum type="arabicPeriod"/>
            </a:pPr>
            <a:r>
              <a:rPr lang="es-ES" dirty="0" err="1" smtClean="0"/>
              <a:t>Inici</a:t>
            </a:r>
            <a:r>
              <a:rPr lang="es-ES" dirty="0" smtClean="0"/>
              <a:t>: </a:t>
            </a:r>
            <a:r>
              <a:rPr lang="es-ES" dirty="0" err="1" smtClean="0"/>
              <a:t>Establir</a:t>
            </a:r>
            <a:r>
              <a:rPr lang="es-ES" dirty="0" smtClean="0"/>
              <a:t> normes</a:t>
            </a:r>
          </a:p>
          <a:p>
            <a:pPr marL="525780" indent="-457200">
              <a:buFont typeface="+mj-lt"/>
              <a:buAutoNum type="arabicPeriod"/>
            </a:pPr>
            <a:r>
              <a:rPr lang="es-ES" dirty="0" err="1" smtClean="0"/>
              <a:t>Posicionament</a:t>
            </a:r>
            <a:r>
              <a:rPr lang="es-ES" dirty="0" smtClean="0"/>
              <a:t> de les </a:t>
            </a:r>
            <a:r>
              <a:rPr lang="es-ES" dirty="0" err="1" smtClean="0"/>
              <a:t>parts</a:t>
            </a:r>
            <a:r>
              <a:rPr lang="es-ES" dirty="0" smtClean="0"/>
              <a:t>: </a:t>
            </a:r>
            <a:r>
              <a:rPr lang="es-ES" dirty="0" err="1" smtClean="0"/>
              <a:t>Versions</a:t>
            </a:r>
            <a:endParaRPr lang="es-ES" dirty="0" smtClean="0"/>
          </a:p>
          <a:p>
            <a:pPr marL="525780" indent="-457200">
              <a:buFont typeface="+mj-lt"/>
              <a:buAutoNum type="arabicPeriod"/>
            </a:pPr>
            <a:r>
              <a:rPr lang="es-ES" dirty="0" err="1" smtClean="0"/>
              <a:t>Negociació</a:t>
            </a:r>
            <a:r>
              <a:rPr lang="es-ES" dirty="0" smtClean="0"/>
              <a:t>: Arribar a un </a:t>
            </a:r>
            <a:r>
              <a:rPr lang="es-ES" dirty="0" err="1" smtClean="0"/>
              <a:t>acord</a:t>
            </a:r>
            <a:endParaRPr lang="es-ES" dirty="0" smtClean="0"/>
          </a:p>
          <a:p>
            <a:pPr marL="525780" indent="-457200">
              <a:buFont typeface="+mj-lt"/>
              <a:buAutoNum type="arabicPeriod"/>
            </a:pPr>
            <a:r>
              <a:rPr lang="es-ES" dirty="0" err="1" smtClean="0"/>
              <a:t>Finalització</a:t>
            </a:r>
            <a:r>
              <a:rPr lang="es-ES" dirty="0" smtClean="0"/>
              <a:t>: </a:t>
            </a:r>
            <a:r>
              <a:rPr lang="es-ES" dirty="0" err="1" smtClean="0"/>
              <a:t>Resolució</a:t>
            </a:r>
            <a:r>
              <a:rPr lang="es-ES" dirty="0"/>
              <a:t> </a:t>
            </a:r>
            <a:r>
              <a:rPr lang="es-ES" dirty="0" smtClean="0"/>
              <a:t>o no del </a:t>
            </a:r>
            <a:r>
              <a:rPr lang="es-ES" dirty="0" err="1" smtClean="0"/>
              <a:t>conflicte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4293096"/>
            <a:ext cx="6426846" cy="201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92696"/>
            <a:ext cx="4327695" cy="3688376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455860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</TotalTime>
  <Words>105</Words>
  <Application>Microsoft Office PowerPoint</Application>
  <PresentationFormat>Presentación en pantalla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Austin</vt:lpstr>
      <vt:lpstr>Mediació</vt:lpstr>
      <vt:lpstr>Conflictes…</vt:lpstr>
      <vt:lpstr>Solució? </vt:lpstr>
      <vt:lpstr>Solució? </vt:lpstr>
      <vt:lpstr>Per a què serveix?</vt:lpstr>
      <vt:lpstr>Què és?</vt:lpstr>
      <vt:lpstr>Principis</vt:lpstr>
      <vt:lpstr>Procès:</vt:lpstr>
      <vt:lpstr>Conclusions</vt:lpstr>
      <vt:lpstr>Precs i preguntes</vt:lpstr>
      <vt:lpstr>Esperem que us hagi agradat!!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</dc:creator>
  <cp:lastModifiedBy>Profe</cp:lastModifiedBy>
  <cp:revision>15</cp:revision>
  <dcterms:created xsi:type="dcterms:W3CDTF">2015-01-08T09:42:49Z</dcterms:created>
  <dcterms:modified xsi:type="dcterms:W3CDTF">2015-01-08T11:10:35Z</dcterms:modified>
</cp:coreProperties>
</file>