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b_CtBAbECQ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PROVE ME</a:t>
            </a:r>
            <a:endParaRPr lang="es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a-ES" dirty="0" smtClean="0"/>
              <a:t>MARTA GILABERT</a:t>
            </a:r>
          </a:p>
          <a:p>
            <a:pPr algn="r"/>
            <a:r>
              <a:rPr lang="ca-ES" dirty="0" smtClean="0"/>
              <a:t>ZAIRA ORDOÑEZ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87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096" y="1010115"/>
            <a:ext cx="3227301" cy="3033852"/>
          </a:xfrm>
          <a:prstGeom prst="rect">
            <a:avLst/>
          </a:prstGeom>
        </p:spPr>
      </p:pic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451168" y="4314423"/>
            <a:ext cx="8954961" cy="927278"/>
          </a:xfrm>
        </p:spPr>
        <p:txBody>
          <a:bodyPr>
            <a:normAutofit/>
          </a:bodyPr>
          <a:lstStyle/>
          <a:p>
            <a:r>
              <a:rPr lang="ca-ES" dirty="0" smtClean="0"/>
              <a:t>HEM CREAT UNA PÀGINA DE MODA I BELLESA PER AJUDAR A NOIES QUE NECESSITEN AJUDA EN EL TEMA DE L’ESTIL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Resultat d'imatges de make up tumb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81" y="893428"/>
            <a:ext cx="2639140" cy="26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3763" y="1264157"/>
            <a:ext cx="6532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Makeup is another expression way that all women have, but every style is different.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64" y="3847273"/>
            <a:ext cx="3250339" cy="2277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8991" y="419977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Here we left a link where you can see a makeup tutorial: https://www.youtube.com/watch?v=7b_CtBAbECQ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Every </a:t>
            </a:r>
            <a:r>
              <a:rPr lang="en-US" dirty="0">
                <a:solidFill>
                  <a:schemeClr val="bg1"/>
                </a:solidFill>
              </a:rPr>
              <a:t>woman is beautiful in her own way, with or without makeup.</a:t>
            </a:r>
          </a:p>
        </p:txBody>
      </p:sp>
      <p:pic>
        <p:nvPicPr>
          <p:cNvPr id="8" name="7b_CtBAbECQ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80297" y="2166462"/>
            <a:ext cx="3144762" cy="19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4955" y="867514"/>
            <a:ext cx="820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La moda </a:t>
            </a:r>
            <a:r>
              <a:rPr lang="es-ES" dirty="0" err="1">
                <a:solidFill>
                  <a:schemeClr val="bg1"/>
                </a:solidFill>
              </a:rPr>
              <a:t>ens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ajuda</a:t>
            </a:r>
            <a:r>
              <a:rPr lang="es-ES" dirty="0">
                <a:solidFill>
                  <a:schemeClr val="bg1"/>
                </a:solidFill>
              </a:rPr>
              <a:t> a </a:t>
            </a:r>
            <a:r>
              <a:rPr lang="es-ES" dirty="0" err="1">
                <a:solidFill>
                  <a:schemeClr val="bg1"/>
                </a:solidFill>
              </a:rPr>
              <a:t>expressar</a:t>
            </a:r>
            <a:r>
              <a:rPr lang="es-ES" dirty="0">
                <a:solidFill>
                  <a:schemeClr val="bg1"/>
                </a:solidFill>
              </a:rPr>
              <a:t> la </a:t>
            </a:r>
            <a:r>
              <a:rPr lang="es-ES" dirty="0" err="1">
                <a:solidFill>
                  <a:schemeClr val="bg1"/>
                </a:solidFill>
              </a:rPr>
              <a:t>nostra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personalitat</a:t>
            </a:r>
            <a:r>
              <a:rPr lang="es-ES" dirty="0">
                <a:solidFill>
                  <a:schemeClr val="bg1"/>
                </a:solidFill>
              </a:rPr>
              <a:t> i 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nostres</a:t>
            </a:r>
            <a:r>
              <a:rPr lang="es-ES" dirty="0">
                <a:solidFill>
                  <a:schemeClr val="bg1"/>
                </a:solidFill>
              </a:rPr>
              <a:t> gustos.</a:t>
            </a:r>
          </a:p>
          <a:p>
            <a:r>
              <a:rPr lang="es-ES" dirty="0">
                <a:solidFill>
                  <a:schemeClr val="bg1"/>
                </a:solidFill>
              </a:rPr>
              <a:t>Aquí </a:t>
            </a:r>
            <a:r>
              <a:rPr lang="es-ES" dirty="0" err="1">
                <a:solidFill>
                  <a:schemeClr val="bg1"/>
                </a:solidFill>
              </a:rPr>
              <a:t>us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deixem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alguns</a:t>
            </a:r>
            <a:r>
              <a:rPr lang="es-ES" dirty="0">
                <a:solidFill>
                  <a:schemeClr val="bg1"/>
                </a:solidFill>
              </a:rPr>
              <a:t> looks per a cada </a:t>
            </a:r>
            <a:r>
              <a:rPr lang="es-ES" dirty="0" err="1">
                <a:solidFill>
                  <a:schemeClr val="bg1"/>
                </a:solidFill>
              </a:rPr>
              <a:t>estació</a:t>
            </a:r>
            <a:r>
              <a:rPr lang="es-ES" dirty="0">
                <a:solidFill>
                  <a:schemeClr val="bg1"/>
                </a:solidFill>
              </a:rPr>
              <a:t> de </a:t>
            </a:r>
            <a:r>
              <a:rPr lang="es-ES" dirty="0" err="1">
                <a:solidFill>
                  <a:schemeClr val="bg1"/>
                </a:solidFill>
              </a:rPr>
              <a:t>l'any</a:t>
            </a:r>
            <a:r>
              <a:rPr lang="es-E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26" y="1697906"/>
            <a:ext cx="2806148" cy="2806148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831" y="1711130"/>
            <a:ext cx="2674022" cy="2795568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270" y="1893755"/>
            <a:ext cx="2252455" cy="2838578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310" y="1697906"/>
            <a:ext cx="2118704" cy="31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167834" y="1042506"/>
            <a:ext cx="8825658" cy="1340085"/>
          </a:xfrm>
        </p:spPr>
        <p:txBody>
          <a:bodyPr>
            <a:normAutofit fontScale="85000" lnSpcReduction="20000"/>
          </a:bodyPr>
          <a:lstStyle/>
          <a:p>
            <a:r>
              <a:rPr lang="es-ES" dirty="0">
                <a:solidFill>
                  <a:schemeClr val="bg1"/>
                </a:solidFill>
              </a:rPr>
              <a:t>En la vida </a:t>
            </a:r>
            <a:r>
              <a:rPr lang="es-ES" dirty="0" err="1">
                <a:solidFill>
                  <a:schemeClr val="bg1"/>
                </a:solidFill>
              </a:rPr>
              <a:t>d'una</a:t>
            </a:r>
            <a:r>
              <a:rPr lang="es-ES" dirty="0">
                <a:solidFill>
                  <a:schemeClr val="bg1"/>
                </a:solidFill>
              </a:rPr>
              <a:t> dona hi han </a:t>
            </a:r>
            <a:r>
              <a:rPr lang="es-ES" dirty="0" err="1">
                <a:solidFill>
                  <a:schemeClr val="bg1"/>
                </a:solidFill>
              </a:rPr>
              <a:t>moltes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ocasions</a:t>
            </a:r>
            <a:r>
              <a:rPr lang="es-ES" dirty="0">
                <a:solidFill>
                  <a:schemeClr val="bg1"/>
                </a:solidFill>
              </a:rPr>
              <a:t> per posar-se </a:t>
            </a:r>
            <a:r>
              <a:rPr lang="es-ES" dirty="0" err="1">
                <a:solidFill>
                  <a:schemeClr val="bg1"/>
                </a:solidFill>
              </a:rPr>
              <a:t>diferents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tipus</a:t>
            </a:r>
            <a:r>
              <a:rPr lang="es-ES" dirty="0">
                <a:solidFill>
                  <a:schemeClr val="bg1"/>
                </a:solidFill>
              </a:rPr>
              <a:t> de </a:t>
            </a:r>
            <a:r>
              <a:rPr lang="es-ES" dirty="0" err="1">
                <a:solidFill>
                  <a:schemeClr val="bg1"/>
                </a:solidFill>
              </a:rPr>
              <a:t>sabates</a:t>
            </a:r>
            <a:r>
              <a:rPr lang="es-ES" dirty="0">
                <a:solidFill>
                  <a:schemeClr val="bg1"/>
                </a:solidFill>
              </a:rPr>
              <a:t>, </a:t>
            </a:r>
            <a:r>
              <a:rPr lang="es-ES" dirty="0" err="1">
                <a:solidFill>
                  <a:schemeClr val="bg1"/>
                </a:solidFill>
              </a:rPr>
              <a:t>com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</a:p>
          <a:p>
            <a:endParaRPr lang="ca-ES" dirty="0">
              <a:solidFill>
                <a:schemeClr val="bg1"/>
              </a:solidFill>
            </a:endParaRPr>
          </a:p>
          <a:p>
            <a:r>
              <a:rPr lang="es-ES" sz="3500" dirty="0">
                <a:solidFill>
                  <a:srgbClr val="F5E2EE"/>
                </a:solidFill>
                <a:latin typeface="Helvetica" panose="020B0604020202020204" pitchFamily="34" charset="0"/>
              </a:rPr>
              <a:t>Per </a:t>
            </a:r>
            <a:r>
              <a:rPr lang="es-ES" sz="3500" dirty="0" err="1">
                <a:solidFill>
                  <a:srgbClr val="F5E2EE"/>
                </a:solidFill>
                <a:latin typeface="Helvetica" panose="020B0604020202020204" pitchFamily="34" charset="0"/>
              </a:rPr>
              <a:t>anar</a:t>
            </a:r>
            <a:r>
              <a:rPr lang="es-ES" sz="3500" dirty="0">
                <a:solidFill>
                  <a:srgbClr val="F5E2EE"/>
                </a:solidFill>
                <a:latin typeface="Helvetica" panose="020B0604020202020204" pitchFamily="34" charset="0"/>
              </a:rPr>
              <a:t> de </a:t>
            </a:r>
            <a:r>
              <a:rPr lang="es-ES" sz="3500" dirty="0" err="1">
                <a:solidFill>
                  <a:srgbClr val="F5E2EE"/>
                </a:solidFill>
                <a:latin typeface="Helvetica" panose="020B0604020202020204" pitchFamily="34" charset="0"/>
              </a:rPr>
              <a:t>festa</a:t>
            </a:r>
            <a:r>
              <a:rPr lang="es-ES" sz="3500" dirty="0">
                <a:solidFill>
                  <a:srgbClr val="F5E2EE"/>
                </a:solidFill>
                <a:latin typeface="Helvetica" panose="020B0604020202020204" pitchFamily="34" charset="0"/>
              </a:rPr>
              <a:t>:</a:t>
            </a:r>
            <a:endParaRPr lang="es-ES" sz="3500" dirty="0">
              <a:solidFill>
                <a:schemeClr val="bg1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34" y="2560750"/>
            <a:ext cx="4234899" cy="3243933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67" y="2382591"/>
            <a:ext cx="42862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974651" y="5022079"/>
            <a:ext cx="8825658" cy="861420"/>
          </a:xfrm>
        </p:spPr>
        <p:txBody>
          <a:bodyPr>
            <a:normAutofit/>
          </a:bodyPr>
          <a:lstStyle/>
          <a:p>
            <a:r>
              <a:rPr lang="ca-ES" sz="3200" dirty="0" smtClean="0">
                <a:solidFill>
                  <a:schemeClr val="bg1"/>
                </a:solidFill>
              </a:rPr>
              <a:t>Per anar de boda: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1112135"/>
            <a:ext cx="3665245" cy="3665245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231" y="1112135"/>
            <a:ext cx="3798194" cy="37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154955" y="4991561"/>
            <a:ext cx="8825658" cy="861420"/>
          </a:xfrm>
        </p:spPr>
        <p:txBody>
          <a:bodyPr>
            <a:normAutofit/>
          </a:bodyPr>
          <a:lstStyle/>
          <a:p>
            <a:r>
              <a:rPr lang="ca-ES" sz="3200" dirty="0" smtClean="0">
                <a:solidFill>
                  <a:schemeClr val="bg1"/>
                </a:solidFill>
              </a:rPr>
              <a:t>PER L’ESTIU: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850007"/>
            <a:ext cx="3771126" cy="3715486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923" y="850007"/>
            <a:ext cx="2754134" cy="41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154955" y="5099352"/>
            <a:ext cx="8825658" cy="861420"/>
          </a:xfrm>
        </p:spPr>
        <p:txBody>
          <a:bodyPr>
            <a:normAutofit/>
          </a:bodyPr>
          <a:lstStyle/>
          <a:p>
            <a:r>
              <a:rPr lang="ca-ES" sz="3200" dirty="0" smtClean="0">
                <a:solidFill>
                  <a:schemeClr val="bg1"/>
                </a:solidFill>
              </a:rPr>
              <a:t>DIÀRIAMENT: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837126"/>
            <a:ext cx="3788267" cy="3788267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924" y="991673"/>
            <a:ext cx="3309150" cy="33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 rot="20853362">
            <a:off x="1708747" y="2909944"/>
            <a:ext cx="8825658" cy="861420"/>
          </a:xfrm>
        </p:spPr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bg1"/>
                </a:solidFill>
              </a:rPr>
              <a:t>GRÀCIES PER LA VOSTRA ATENCIÓ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10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juntes ió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</TotalTime>
  <Words>136</Words>
  <Application>Microsoft Office PowerPoint</Application>
  <PresentationFormat>Pantalla panoràmica</PresentationFormat>
  <Paragraphs>18</Paragraphs>
  <Slides>9</Slides>
  <Notes>0</Notes>
  <HiddenSlides>0</HiddenSlides>
  <MMClips>1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Helvetica</vt:lpstr>
      <vt:lpstr>Wingdings 3</vt:lpstr>
      <vt:lpstr>Sala de juntes ió</vt:lpstr>
      <vt:lpstr>PROVE 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 ME</dc:title>
  <dc:creator>alum-01</dc:creator>
  <cp:lastModifiedBy>alum-01</cp:lastModifiedBy>
  <cp:revision>10</cp:revision>
  <dcterms:created xsi:type="dcterms:W3CDTF">2017-03-15T13:42:36Z</dcterms:created>
  <dcterms:modified xsi:type="dcterms:W3CDTF">2017-03-15T14:03:49Z</dcterms:modified>
</cp:coreProperties>
</file>