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A9BB4-B9AA-479A-A6BF-9696C960958D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111CB-B043-44F9-AF70-EBEDD2E4527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294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111CB-B043-44F9-AF70-EBEDD2E4527B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041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a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a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BC4197-9C85-47A4-98B8-05CAA3368A8C}" type="datetimeFigureOut">
              <a:rPr lang="ca-ES" smtClean="0"/>
              <a:t>18/06/2018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odul%202%20COMPET&#200;NCIES%20SOCIOEMOCIONALS%202neso.pptx" TargetMode="External"/><Relationship Id="rId5" Type="http://schemas.openxmlformats.org/officeDocument/2006/relationships/hyperlink" Target="Text%20el%20partit%20de%20b&#224;squet.doc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v3LxHBSN3Y" TargetMode="External"/><Relationship Id="rId5" Type="http://schemas.openxmlformats.org/officeDocument/2006/relationships/hyperlink" Target="https://www.youtube.com/watch?v=CLBZxtHP02o" TargetMode="External"/><Relationship Id="rId4" Type="http://schemas.openxmlformats.org/officeDocument/2006/relationships/hyperlink" Target="https://www.youtube.com/watch?v=jJaRaHUbRS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Text%20el%20partit%20de%20b&#224;squet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youtube.com/watch?v=ALh6NYPSan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6480720" cy="1470025"/>
          </a:xfrm>
        </p:spPr>
        <p:txBody>
          <a:bodyPr/>
          <a:lstStyle/>
          <a:p>
            <a:r>
              <a:rPr lang="ca-ES" b="1" dirty="0" smtClean="0"/>
              <a:t>AL NOSTRE INSTITUT</a:t>
            </a:r>
            <a:br>
              <a:rPr lang="ca-ES" b="1" dirty="0" smtClean="0"/>
            </a:br>
            <a:r>
              <a:rPr lang="ca-ES" dirty="0" smtClean="0"/>
              <a:t>#AQUÍPROUBULLYING!</a:t>
            </a:r>
            <a:endParaRPr lang="ca-E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212976" y="4077072"/>
            <a:ext cx="5516218" cy="1470025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MÒDUL 2: COMPETÈNCIES SOCIOEMOCIONALS</a:t>
            </a:r>
          </a:p>
          <a:p>
            <a:endParaRPr lang="ca-E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3r</a:t>
            </a:r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ESO</a:t>
            </a:r>
            <a:endParaRPr lang="ca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20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5129" y="1124744"/>
            <a:ext cx="8064896" cy="864096"/>
          </a:xfrm>
        </p:spPr>
        <p:txBody>
          <a:bodyPr>
            <a:normAutofit/>
          </a:bodyPr>
          <a:lstStyle/>
          <a:p>
            <a:r>
              <a:rPr lang="ca-ES" b="1" dirty="0" smtClean="0"/>
              <a:t>Recordem el </a:t>
            </a:r>
            <a:r>
              <a:rPr lang="ca-ES" b="1" dirty="0" smtClean="0"/>
              <a:t>partit de bàsquet</a:t>
            </a:r>
            <a:endParaRPr lang="ca-E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379" y="188640"/>
            <a:ext cx="1289364" cy="86304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9" name="2 Marcador de contenido"/>
          <p:cNvSpPr txBox="1">
            <a:spLocks/>
          </p:cNvSpPr>
          <p:nvPr/>
        </p:nvSpPr>
        <p:spPr>
          <a:xfrm>
            <a:off x="536150" y="2348880"/>
            <a:ext cx="7918400" cy="23762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a-ES" dirty="0" smtClean="0">
                <a:hlinkClick r:id="rId5" action="ppaction://hlinkfile"/>
              </a:rPr>
              <a:t>Text el partit de bàsquet</a:t>
            </a:r>
            <a:endParaRPr lang="ca-ES" dirty="0" smtClean="0"/>
          </a:p>
          <a:p>
            <a:pPr marL="0" indent="0">
              <a:buFont typeface="Wingdings"/>
              <a:buNone/>
            </a:pPr>
            <a:endParaRPr lang="ca-ES" dirty="0"/>
          </a:p>
          <a:p>
            <a:pPr marL="0" indent="0">
              <a:buFont typeface="Wingdings"/>
              <a:buNone/>
            </a:pPr>
            <a:r>
              <a:rPr lang="ca-ES" dirty="0" smtClean="0"/>
              <a:t>( si s’escau mirar </a:t>
            </a:r>
            <a:r>
              <a:rPr lang="ca-ES" dirty="0" err="1" smtClean="0">
                <a:hlinkClick r:id="rId6" action="ppaction://hlinkpres?slideindex=1&amp;slidetitle="/>
              </a:rPr>
              <a:t>modul</a:t>
            </a:r>
            <a:r>
              <a:rPr lang="ca-ES" dirty="0" smtClean="0">
                <a:hlinkClick r:id="rId6" action="ppaction://hlinkpres?slideindex=1&amp;slidetitle="/>
              </a:rPr>
              <a:t> 2 COMPETÈNCIES SOCIOEMOCIONALS 2neso.pptx</a:t>
            </a:r>
            <a:r>
              <a:rPr lang="ca-ES" dirty="0" smtClean="0"/>
              <a:t> )</a:t>
            </a:r>
          </a:p>
          <a:p>
            <a:pPr marL="0" indent="0">
              <a:buFont typeface="Wingdings"/>
              <a:buNone/>
            </a:pPr>
            <a:endParaRPr lang="ca-ES" dirty="0"/>
          </a:p>
          <a:p>
            <a:pPr marL="0" indent="0">
              <a:buFont typeface="Wingdings"/>
              <a:buNone/>
            </a:pPr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1409485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42032" y="4077072"/>
            <a:ext cx="74863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2618" y="980728"/>
            <a:ext cx="7929984" cy="775639"/>
          </a:xfrm>
        </p:spPr>
        <p:txBody>
          <a:bodyPr>
            <a:normAutofit/>
          </a:bodyPr>
          <a:lstStyle/>
          <a:p>
            <a:r>
              <a:rPr lang="ca-ES" dirty="0" smtClean="0"/>
              <a:t>L’EMPATIA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632848" cy="4565104"/>
          </a:xfrm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ca-ES" dirty="0" smtClean="0"/>
              <a:t>Mireu amb atenció aquests 3 vídeos.</a:t>
            </a:r>
          </a:p>
          <a:p>
            <a:pPr algn="just"/>
            <a:r>
              <a:rPr lang="ca-ES" dirty="0" smtClean="0"/>
              <a:t>Anoteu a la graella aquelles emocions i pensaments que us han suggerit. Feu-ho amb paraules o frases curtes.  Cada grup ha de tenir un referent(organitzador, secretari i portaveu) </a:t>
            </a:r>
            <a:endParaRPr lang="ca-ES" sz="2400" dirty="0" smtClean="0"/>
          </a:p>
          <a:p>
            <a:pPr marL="0" indent="0" algn="just">
              <a:buNone/>
            </a:pPr>
            <a:r>
              <a:rPr lang="ca-ES" sz="6000" dirty="0" smtClean="0"/>
              <a:t>!</a:t>
            </a:r>
            <a:r>
              <a:rPr lang="ca-ES" sz="1400" dirty="0" smtClean="0"/>
              <a:t> </a:t>
            </a:r>
            <a:r>
              <a:rPr lang="ca-ES" sz="1800" i="1" dirty="0" smtClean="0"/>
              <a:t>L’empatia és la</a:t>
            </a:r>
            <a:r>
              <a:rPr lang="ca-ES" sz="1800" i="1" dirty="0" smtClean="0"/>
              <a:t> </a:t>
            </a:r>
            <a:r>
              <a:rPr lang="ca-ES" sz="1800" i="1" dirty="0"/>
              <a:t>c</a:t>
            </a:r>
            <a:r>
              <a:rPr lang="ca-ES" sz="1800" i="1" dirty="0" smtClean="0"/>
              <a:t>apacitat de percebre, predir i identificar-se amb els sentiments dels altres. La persona empàtica és capaç de posar-se al lloc de l’altre i comunicar-s’hi amb sensibilitat per aquesta comprensió.</a:t>
            </a:r>
            <a:endParaRPr lang="ca-ES" sz="18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224136" cy="8193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533648" y="5661248"/>
            <a:ext cx="7929984" cy="775639"/>
          </a:xfrm>
          <a:prstGeom prst="rect">
            <a:avLst/>
          </a:prstGeom>
        </p:spPr>
        <p:txBody>
          <a:bodyPr vert="horz" anchor="b">
            <a:normAutofit fontScale="5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dirty="0" smtClean="0">
                <a:hlinkClick r:id="rId4"/>
              </a:rPr>
              <a:t>Vídeo creu roja</a:t>
            </a:r>
            <a:endParaRPr lang="ca-ES" dirty="0" smtClean="0"/>
          </a:p>
          <a:p>
            <a:r>
              <a:rPr lang="ca-ES" dirty="0" smtClean="0">
                <a:hlinkClick r:id="rId5"/>
              </a:rPr>
              <a:t>Vídeo marató</a:t>
            </a:r>
            <a:endParaRPr lang="ca-ES" dirty="0" smtClean="0"/>
          </a:p>
          <a:p>
            <a:r>
              <a:rPr lang="ca-ES" dirty="0" smtClean="0">
                <a:hlinkClick r:id="rId6"/>
              </a:rPr>
              <a:t>Vídeo la cadena de l’empatia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41997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2843" y="908720"/>
            <a:ext cx="8061605" cy="1152128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Graelles. Una vegada les hem completat en petit grup les exposem a la classe i fem la graella amb totes les reflexions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2037197"/>
              </p:ext>
            </p:extLst>
          </p:nvPr>
        </p:nvGraphicFramePr>
        <p:xfrm>
          <a:off x="395536" y="2132856"/>
          <a:ext cx="8136904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4226"/>
                <a:gridCol w="6102678"/>
              </a:tblGrid>
              <a:tr h="711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VÍDEOS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EMOCIONS</a:t>
                      </a:r>
                      <a:r>
                        <a:rPr lang="ca-E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 PENSAMENTS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CREU</a:t>
                      </a:r>
                      <a:r>
                        <a:rPr lang="ca-E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ROJA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MARATÓ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ca-E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CADENA DE L’EMPATIA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224136" cy="8193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42032" y="4509120"/>
            <a:ext cx="7630368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Ara que heu llegit la definició d’empatia i heu vist els vídeos responeu:</a:t>
            </a:r>
          </a:p>
          <a:p>
            <a:pPr lvl="1"/>
            <a:r>
              <a:rPr lang="ca-ES" dirty="0" smtClean="0"/>
              <a:t>Creieu que els vídeos il·lustren bé l’empatia? Per què?</a:t>
            </a:r>
          </a:p>
          <a:p>
            <a:pPr marL="36576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15634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32544" y="5229200"/>
            <a:ext cx="71238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2032" y="848346"/>
            <a:ext cx="8133613" cy="1284510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L’ALTRE PARTIT DE BÀSQUET</a:t>
            </a:r>
            <a:br>
              <a:rPr lang="ca-ES" dirty="0" smtClean="0"/>
            </a:br>
            <a:r>
              <a:rPr lang="ca-ES" sz="2700" i="1" dirty="0" smtClean="0"/>
              <a:t>(activitat a desenvolupar i avaluar per la matèria de català)</a:t>
            </a:r>
            <a:endParaRPr lang="ca-ES" sz="2700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42032" y="2007777"/>
            <a:ext cx="7467600" cy="44455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endParaRPr lang="ca-ES" dirty="0" smtClean="0"/>
          </a:p>
          <a:p>
            <a:endParaRPr lang="ca-ES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224136" cy="8193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542032" y="2276872"/>
            <a:ext cx="7486352" cy="40324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2000" dirty="0" smtClean="0"/>
              <a:t>Individualment torneu a escriure la història “ jugant a BÀSQUET” des de la perspectiva d’un dels personatges</a:t>
            </a:r>
          </a:p>
          <a:p>
            <a:r>
              <a:rPr lang="ca-ES" sz="2000" dirty="0" smtClean="0"/>
              <a:t>Tots els relats han de complir la següent condició:</a:t>
            </a:r>
          </a:p>
          <a:p>
            <a:pPr lvl="1"/>
            <a:r>
              <a:rPr lang="ca-ES" sz="2000" dirty="0" smtClean="0"/>
              <a:t>La resolució del conflicte no pot tenir un final negatiu per a cap de les parts, no pot fer patir, ha de ser un final satisfactori i just per a tothom</a:t>
            </a:r>
            <a:endParaRPr lang="ca-ES" sz="2000" dirty="0"/>
          </a:p>
          <a:p>
            <a:pPr lvl="1"/>
            <a:r>
              <a:rPr lang="ca-ES" b="1" dirty="0" smtClean="0">
                <a:hlinkClick r:id="rId4" action="ppaction://hlinkfile"/>
              </a:rPr>
              <a:t>text</a:t>
            </a:r>
            <a:endParaRPr lang="ca-ES" b="1" dirty="0" smtClean="0"/>
          </a:p>
          <a:p>
            <a:pPr lvl="1"/>
            <a:endParaRPr lang="ca-ES" b="1" dirty="0" smtClean="0"/>
          </a:p>
          <a:p>
            <a:pPr lvl="1"/>
            <a:endParaRPr lang="ca-ES" b="1" dirty="0" smtClean="0"/>
          </a:p>
          <a:p>
            <a:pPr lvl="1"/>
            <a:r>
              <a:rPr lang="ca-ES" b="1" dirty="0" smtClean="0"/>
              <a:t>Les millors redaccions optaran al premi sant </a:t>
            </a:r>
            <a:r>
              <a:rPr lang="ca-ES" b="1" dirty="0" err="1" smtClean="0"/>
              <a:t>jordi</a:t>
            </a:r>
            <a:r>
              <a:rPr lang="ca-ES" b="1" dirty="0" smtClean="0"/>
              <a:t> “el relat empàtic”</a:t>
            </a:r>
          </a:p>
          <a:p>
            <a:pPr marL="36576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4691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42032" y="1844824"/>
            <a:ext cx="7467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a-ES" dirty="0" smtClean="0">
              <a:hlinkClick r:id="rId2"/>
            </a:endParaRPr>
          </a:p>
          <a:p>
            <a:pPr marL="0" indent="0">
              <a:buNone/>
            </a:pPr>
            <a:endParaRPr lang="ca-ES" dirty="0">
              <a:hlinkClick r:id="rId2"/>
            </a:endParaRPr>
          </a:p>
          <a:p>
            <a:pPr marL="0" indent="0">
              <a:buNone/>
            </a:pPr>
            <a:endParaRPr lang="ca-ES" dirty="0" smtClean="0">
              <a:hlinkClick r:id="rId2"/>
            </a:endParaRPr>
          </a:p>
          <a:p>
            <a:pPr marL="0" indent="0">
              <a:buNone/>
            </a:pPr>
            <a:endParaRPr lang="ca-ES" dirty="0">
              <a:hlinkClick r:id="rId2"/>
            </a:endParaRPr>
          </a:p>
          <a:p>
            <a:pPr marL="0" indent="0" algn="ctr">
              <a:buNone/>
            </a:pPr>
            <a:r>
              <a:rPr lang="ca-ES" dirty="0" smtClean="0">
                <a:hlinkClick r:id="rId2"/>
              </a:rPr>
              <a:t>VÍDEO</a:t>
            </a:r>
            <a:endParaRPr lang="ca-ES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224136" cy="8193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684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1394</TotalTime>
  <Words>298</Words>
  <Application>Microsoft Office PowerPoint</Application>
  <PresentationFormat>Presentación en pantalla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AL NOSTRE INSTITUT #AQUÍPROUBULLYING!</vt:lpstr>
      <vt:lpstr>Recordem el partit de bàsquet</vt:lpstr>
      <vt:lpstr>L’EMPATIA</vt:lpstr>
      <vt:lpstr>Graelles. Una vegada les hem completat en petit grup les exposem a la classe i fem la graella amb totes les reflexions</vt:lpstr>
      <vt:lpstr>L’ALTRE PARTIT DE BÀSQUET (activitat a desenvolupar i avaluar per la matèria de català)</vt:lpstr>
      <vt:lpstr>Presentación de PowerPoint</vt:lpstr>
    </vt:vector>
  </TitlesOfParts>
  <Company>Departament d'Ensenyament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DISCIPLINA  CURS 2015-2016</dc:title>
  <dc:creator>Departament d'Educació</dc:creator>
  <cp:lastModifiedBy>super</cp:lastModifiedBy>
  <cp:revision>52</cp:revision>
  <dcterms:created xsi:type="dcterms:W3CDTF">2016-02-28T22:01:10Z</dcterms:created>
  <dcterms:modified xsi:type="dcterms:W3CDTF">2018-06-18T09:58:57Z</dcterms:modified>
</cp:coreProperties>
</file>