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67" r:id="rId2"/>
    <p:sldId id="257" r:id="rId3"/>
    <p:sldId id="258" r:id="rId4"/>
    <p:sldId id="259" r:id="rId5"/>
    <p:sldId id="260" r:id="rId6"/>
    <p:sldId id="269" r:id="rId7"/>
    <p:sldId id="262" r:id="rId8"/>
    <p:sldId id="270" r:id="rId9"/>
    <p:sldId id="263" r:id="rId10"/>
    <p:sldId id="266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816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04A217-D37C-4FEB-BAE3-8C2527A03A8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D8B79A-0187-46BA-8270-C63D8C00F281}">
      <dgm:prSet phldrT="[Text]" custT="1"/>
      <dgm:spPr/>
      <dgm:t>
        <a:bodyPr/>
        <a:lstStyle/>
        <a:p>
          <a:r>
            <a:rPr lang="es-ES" sz="1200" b="1" dirty="0" smtClean="0"/>
            <a:t>El texto</a:t>
          </a:r>
          <a:r>
            <a:rPr lang="es-ES" sz="1200" dirty="0" smtClean="0"/>
            <a:t>: máxima unidad </a:t>
          </a:r>
          <a:r>
            <a:rPr lang="es-ES" sz="1050" dirty="0" smtClean="0"/>
            <a:t>de</a:t>
          </a:r>
          <a:r>
            <a:rPr lang="es-ES" sz="1200" dirty="0" smtClean="0"/>
            <a:t> comunicación con sentido completo. Un enunciado o conjunto de enunciados enlazados de forma coherente. Se transmite de forma oral o escrita.</a:t>
          </a:r>
          <a:endParaRPr lang="es-ES" sz="1200" dirty="0"/>
        </a:p>
      </dgm:t>
    </dgm:pt>
    <dgm:pt modelId="{7F93704D-6010-4006-B6CD-833B3456614D}" type="parTrans" cxnId="{CEE99151-6B82-4119-8CEF-324BF720AC8F}">
      <dgm:prSet/>
      <dgm:spPr/>
      <dgm:t>
        <a:bodyPr/>
        <a:lstStyle/>
        <a:p>
          <a:endParaRPr lang="es-ES"/>
        </a:p>
      </dgm:t>
    </dgm:pt>
    <dgm:pt modelId="{8D910986-EDE9-423A-AB8D-CA9F98C2E6DD}" type="sibTrans" cxnId="{CEE99151-6B82-4119-8CEF-324BF720AC8F}">
      <dgm:prSet/>
      <dgm:spPr/>
      <dgm:t>
        <a:bodyPr/>
        <a:lstStyle/>
        <a:p>
          <a:endParaRPr lang="es-ES"/>
        </a:p>
      </dgm:t>
    </dgm:pt>
    <dgm:pt modelId="{6932A40B-2862-49F6-BBB0-C9B28CFE09A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s-ES" sz="1200" b="1" dirty="0" smtClean="0">
              <a:solidFill>
                <a:schemeClr val="tx2"/>
              </a:solidFill>
            </a:rPr>
            <a:t>Adecuación y coherencia</a:t>
          </a:r>
          <a:endParaRPr lang="es-ES" sz="1200" b="1" dirty="0">
            <a:solidFill>
              <a:schemeClr val="tx2"/>
            </a:solidFill>
          </a:endParaRPr>
        </a:p>
      </dgm:t>
    </dgm:pt>
    <dgm:pt modelId="{84F9FE04-D035-463D-B971-DD2BEF681146}" type="parTrans" cxnId="{89BA5784-BA4E-41D5-ACC9-29EAFD48121E}">
      <dgm:prSet/>
      <dgm:spPr/>
      <dgm:t>
        <a:bodyPr/>
        <a:lstStyle/>
        <a:p>
          <a:endParaRPr lang="es-ES"/>
        </a:p>
      </dgm:t>
    </dgm:pt>
    <dgm:pt modelId="{E2BFAC9E-8124-44F6-9DA8-833D228108C4}" type="sibTrans" cxnId="{89BA5784-BA4E-41D5-ACC9-29EAFD48121E}">
      <dgm:prSet/>
      <dgm:spPr/>
      <dgm:t>
        <a:bodyPr/>
        <a:lstStyle/>
        <a:p>
          <a:endParaRPr lang="es-ES"/>
        </a:p>
      </dgm:t>
    </dgm:pt>
    <dgm:pt modelId="{D6EF0B57-ACB1-40AB-975A-C536C5F1B574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s-ES" sz="1200" b="1" dirty="0" smtClean="0">
              <a:solidFill>
                <a:schemeClr val="tx2"/>
              </a:solidFill>
            </a:rPr>
            <a:t>Ortografía</a:t>
          </a:r>
          <a:endParaRPr lang="es-ES" sz="1200" b="1" dirty="0">
            <a:solidFill>
              <a:schemeClr val="tx2"/>
            </a:solidFill>
          </a:endParaRPr>
        </a:p>
      </dgm:t>
    </dgm:pt>
    <dgm:pt modelId="{5DF26BA6-B8D6-439F-8396-BDC7B5A14154}" type="parTrans" cxnId="{B2A0546E-E8D8-415D-A3FE-FCBDFF1B6376}">
      <dgm:prSet/>
      <dgm:spPr/>
      <dgm:t>
        <a:bodyPr/>
        <a:lstStyle/>
        <a:p>
          <a:endParaRPr lang="es-ES"/>
        </a:p>
      </dgm:t>
    </dgm:pt>
    <dgm:pt modelId="{35576D6E-42A3-4BE7-9E1F-5FACCE8B88C7}" type="sibTrans" cxnId="{B2A0546E-E8D8-415D-A3FE-FCBDFF1B6376}">
      <dgm:prSet/>
      <dgm:spPr/>
      <dgm:t>
        <a:bodyPr/>
        <a:lstStyle/>
        <a:p>
          <a:endParaRPr lang="es-ES"/>
        </a:p>
      </dgm:t>
    </dgm:pt>
    <dgm:pt modelId="{D18C8527-0899-4C7B-A312-4B4AFC4AC11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s-ES" sz="1100" dirty="0" smtClean="0"/>
            <a:t>Unidad temática: relación con el mismo tema.</a:t>
          </a:r>
          <a:endParaRPr lang="es-ES" sz="1100" dirty="0"/>
        </a:p>
      </dgm:t>
    </dgm:pt>
    <dgm:pt modelId="{78A412D6-41FD-4903-9084-1467959E61D9}" type="parTrans" cxnId="{9302A5E5-5AF5-4C5B-AD67-5BAF2AA0C41C}">
      <dgm:prSet/>
      <dgm:spPr/>
      <dgm:t>
        <a:bodyPr/>
        <a:lstStyle/>
        <a:p>
          <a:endParaRPr lang="es-ES"/>
        </a:p>
      </dgm:t>
    </dgm:pt>
    <dgm:pt modelId="{5650627D-680D-47D7-8202-FF1FA0CF58C6}" type="sibTrans" cxnId="{9302A5E5-5AF5-4C5B-AD67-5BAF2AA0C41C}">
      <dgm:prSet/>
      <dgm:spPr/>
      <dgm:t>
        <a:bodyPr/>
        <a:lstStyle/>
        <a:p>
          <a:endParaRPr lang="es-ES"/>
        </a:p>
      </dgm:t>
    </dgm:pt>
    <dgm:pt modelId="{AACE8A19-A1E9-4ED8-B54E-7B17C0CDA20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s-ES" sz="1100" dirty="0" smtClean="0"/>
            <a:t>Progresión del tema: incorporan nueva información siempre con relación al tema general.</a:t>
          </a:r>
          <a:endParaRPr lang="es-ES" sz="1100" dirty="0"/>
        </a:p>
      </dgm:t>
    </dgm:pt>
    <dgm:pt modelId="{7919AFAA-2B47-4EC7-B4DE-237E50B7D600}" type="parTrans" cxnId="{7851E9A3-E2E3-41EF-BA45-579EC8F865EB}">
      <dgm:prSet/>
      <dgm:spPr/>
      <dgm:t>
        <a:bodyPr/>
        <a:lstStyle/>
        <a:p>
          <a:endParaRPr lang="es-ES"/>
        </a:p>
      </dgm:t>
    </dgm:pt>
    <dgm:pt modelId="{587AC443-252F-483E-BE37-7ECC9290A186}" type="sibTrans" cxnId="{7851E9A3-E2E3-41EF-BA45-579EC8F865EB}">
      <dgm:prSet/>
      <dgm:spPr/>
      <dgm:t>
        <a:bodyPr/>
        <a:lstStyle/>
        <a:p>
          <a:endParaRPr lang="es-ES"/>
        </a:p>
      </dgm:t>
    </dgm:pt>
    <dgm:pt modelId="{4BB49B1B-2634-4851-8FEF-75D4901C226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s-ES" sz="1100" dirty="0" smtClean="0"/>
            <a:t>Conectores	</a:t>
          </a:r>
          <a:endParaRPr lang="es-ES" sz="1100" dirty="0"/>
        </a:p>
      </dgm:t>
    </dgm:pt>
    <dgm:pt modelId="{9798CFE5-4E65-48E4-9CC4-0224BD03383F}" type="parTrans" cxnId="{FFAC16A0-1E0D-459C-8F52-8C66049B3523}">
      <dgm:prSet/>
      <dgm:spPr/>
      <dgm:t>
        <a:bodyPr/>
        <a:lstStyle/>
        <a:p>
          <a:endParaRPr lang="ca-ES"/>
        </a:p>
      </dgm:t>
    </dgm:pt>
    <dgm:pt modelId="{8093B46F-EA7D-4D51-9080-3A7A4A0096FD}" type="sibTrans" cxnId="{FFAC16A0-1E0D-459C-8F52-8C66049B3523}">
      <dgm:prSet/>
      <dgm:spPr/>
      <dgm:t>
        <a:bodyPr/>
        <a:lstStyle/>
        <a:p>
          <a:endParaRPr lang="ca-ES"/>
        </a:p>
      </dgm:t>
    </dgm:pt>
    <dgm:pt modelId="{4AFB4939-0882-41AF-8574-EA88155CDD05}">
      <dgm:prSet phldrT="[Text]" custT="1"/>
      <dgm:spPr>
        <a:solidFill>
          <a:srgbClr val="0070C0"/>
        </a:solidFill>
      </dgm:spPr>
      <dgm:t>
        <a:bodyPr/>
        <a:lstStyle/>
        <a:p>
          <a:r>
            <a:rPr lang="es-ES" sz="1200" b="1" dirty="0" smtClean="0">
              <a:solidFill>
                <a:schemeClr val="tx2"/>
              </a:solidFill>
            </a:rPr>
            <a:t>Morfosintaxis</a:t>
          </a:r>
          <a:endParaRPr lang="es-ES" sz="1200" b="1" dirty="0">
            <a:solidFill>
              <a:schemeClr val="tx2"/>
            </a:solidFill>
          </a:endParaRPr>
        </a:p>
      </dgm:t>
    </dgm:pt>
    <dgm:pt modelId="{8BB2C4D9-04A4-48BB-9F0A-5B4504835AEA}" type="parTrans" cxnId="{200DA657-E7EA-4C3B-B669-8F42CC9597F6}">
      <dgm:prSet/>
      <dgm:spPr/>
      <dgm:t>
        <a:bodyPr/>
        <a:lstStyle/>
        <a:p>
          <a:endParaRPr lang="ca-ES"/>
        </a:p>
      </dgm:t>
    </dgm:pt>
    <dgm:pt modelId="{D6E8FB94-A009-4803-AEF9-C8D672D0AD97}" type="sibTrans" cxnId="{200DA657-E7EA-4C3B-B669-8F42CC9597F6}">
      <dgm:prSet/>
      <dgm:spPr/>
      <dgm:t>
        <a:bodyPr/>
        <a:lstStyle/>
        <a:p>
          <a:endParaRPr lang="ca-ES"/>
        </a:p>
      </dgm:t>
    </dgm:pt>
    <dgm:pt modelId="{4B528C1B-BFB3-4691-AD7F-B582F2BAE07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s-ES" sz="1200" b="1" dirty="0" smtClean="0">
              <a:solidFill>
                <a:schemeClr val="tx2"/>
              </a:solidFill>
            </a:rPr>
            <a:t>Presentación</a:t>
          </a:r>
          <a:endParaRPr lang="es-ES" sz="1200" b="1" dirty="0">
            <a:solidFill>
              <a:schemeClr val="tx2"/>
            </a:solidFill>
          </a:endParaRPr>
        </a:p>
      </dgm:t>
    </dgm:pt>
    <dgm:pt modelId="{09A12404-EBCC-4607-8B18-011B320BB744}" type="parTrans" cxnId="{1CA70BC1-2AAA-4AB0-937D-C0CE6186838C}">
      <dgm:prSet/>
      <dgm:spPr/>
      <dgm:t>
        <a:bodyPr/>
        <a:lstStyle/>
        <a:p>
          <a:endParaRPr lang="ca-ES"/>
        </a:p>
      </dgm:t>
    </dgm:pt>
    <dgm:pt modelId="{1A4FDDD8-0066-4812-9A95-EE423F88B62A}" type="sibTrans" cxnId="{1CA70BC1-2AAA-4AB0-937D-C0CE6186838C}">
      <dgm:prSet/>
      <dgm:spPr/>
      <dgm:t>
        <a:bodyPr/>
        <a:lstStyle/>
        <a:p>
          <a:endParaRPr lang="ca-ES"/>
        </a:p>
      </dgm:t>
    </dgm:pt>
    <dgm:pt modelId="{0CF35746-7ED2-4304-AF06-16B73BE3B1C9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s-ES" sz="1100" dirty="0" smtClean="0"/>
            <a:t>Acentuación</a:t>
          </a:r>
          <a:endParaRPr lang="es-ES" sz="1100" dirty="0"/>
        </a:p>
      </dgm:t>
    </dgm:pt>
    <dgm:pt modelId="{34DD6230-C7D5-41D3-8559-710EECE91B07}" type="parTrans" cxnId="{3687EDE3-8998-40B7-8CC0-4B8EF45DB532}">
      <dgm:prSet/>
      <dgm:spPr/>
      <dgm:t>
        <a:bodyPr/>
        <a:lstStyle/>
        <a:p>
          <a:endParaRPr lang="ca-ES"/>
        </a:p>
      </dgm:t>
    </dgm:pt>
    <dgm:pt modelId="{E17E4A1E-3248-44A6-A189-BB7A6B02FDCC}" type="sibTrans" cxnId="{3687EDE3-8998-40B7-8CC0-4B8EF45DB532}">
      <dgm:prSet/>
      <dgm:spPr/>
      <dgm:t>
        <a:bodyPr/>
        <a:lstStyle/>
        <a:p>
          <a:endParaRPr lang="ca-ES"/>
        </a:p>
      </dgm:t>
    </dgm:pt>
    <dgm:pt modelId="{AC20950B-34A0-4D47-AB31-AE46AA4A8601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s-ES" sz="1100" dirty="0" smtClean="0"/>
            <a:t>Mayúsculas y minúsculas</a:t>
          </a:r>
          <a:endParaRPr lang="es-ES" sz="1100" dirty="0"/>
        </a:p>
      </dgm:t>
    </dgm:pt>
    <dgm:pt modelId="{449B4A63-BE2C-4BC1-A78B-DEC22EEEDACF}" type="parTrans" cxnId="{FD04C2A1-963C-4808-84CC-CDB7DBF65C2D}">
      <dgm:prSet/>
      <dgm:spPr/>
      <dgm:t>
        <a:bodyPr/>
        <a:lstStyle/>
        <a:p>
          <a:endParaRPr lang="ca-ES"/>
        </a:p>
      </dgm:t>
    </dgm:pt>
    <dgm:pt modelId="{1E6A92DD-421F-496B-AE3B-94963D9CAC9A}" type="sibTrans" cxnId="{FD04C2A1-963C-4808-84CC-CDB7DBF65C2D}">
      <dgm:prSet/>
      <dgm:spPr/>
      <dgm:t>
        <a:bodyPr/>
        <a:lstStyle/>
        <a:p>
          <a:endParaRPr lang="ca-ES"/>
        </a:p>
      </dgm:t>
    </dgm:pt>
    <dgm:pt modelId="{638C7D22-0C60-48C2-80A9-5A89A9B62A9C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s-ES" sz="1100" dirty="0" smtClean="0"/>
            <a:t>b/v</a:t>
          </a:r>
          <a:endParaRPr lang="es-ES" sz="1100" dirty="0"/>
        </a:p>
      </dgm:t>
    </dgm:pt>
    <dgm:pt modelId="{9B276A51-4FD5-4FE5-B44C-4E13E2ACCC1F}" type="parTrans" cxnId="{A526E598-93E6-4CE9-8030-3A84157ED02F}">
      <dgm:prSet/>
      <dgm:spPr/>
      <dgm:t>
        <a:bodyPr/>
        <a:lstStyle/>
        <a:p>
          <a:endParaRPr lang="ca-ES"/>
        </a:p>
      </dgm:t>
    </dgm:pt>
    <dgm:pt modelId="{2578E505-10EE-48D0-92BF-A77D49A0AAA8}" type="sibTrans" cxnId="{A526E598-93E6-4CE9-8030-3A84157ED02F}">
      <dgm:prSet/>
      <dgm:spPr/>
      <dgm:t>
        <a:bodyPr/>
        <a:lstStyle/>
        <a:p>
          <a:endParaRPr lang="ca-ES"/>
        </a:p>
      </dgm:t>
    </dgm:pt>
    <dgm:pt modelId="{EA872FC0-89CB-4E83-8450-C5B867FAA91A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s-ES" sz="1100" dirty="0" smtClean="0"/>
            <a:t>…</a:t>
          </a:r>
          <a:endParaRPr lang="es-ES" sz="1100" dirty="0"/>
        </a:p>
      </dgm:t>
    </dgm:pt>
    <dgm:pt modelId="{B9829D43-E129-4ED3-9ABD-5B68FE6771EF}" type="parTrans" cxnId="{7E2BDC75-6134-405A-9B80-2A27DC4DDE91}">
      <dgm:prSet/>
      <dgm:spPr/>
      <dgm:t>
        <a:bodyPr/>
        <a:lstStyle/>
        <a:p>
          <a:endParaRPr lang="ca-ES"/>
        </a:p>
      </dgm:t>
    </dgm:pt>
    <dgm:pt modelId="{47CCFF3E-62F3-463C-B5A9-861D203F320F}" type="sibTrans" cxnId="{7E2BDC75-6134-405A-9B80-2A27DC4DDE91}">
      <dgm:prSet/>
      <dgm:spPr/>
      <dgm:t>
        <a:bodyPr/>
        <a:lstStyle/>
        <a:p>
          <a:endParaRPr lang="ca-ES"/>
        </a:p>
      </dgm:t>
    </dgm:pt>
    <dgm:pt modelId="{C7887C8D-1970-4484-B010-E1882BC0FF8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1100" dirty="0" smtClean="0"/>
            <a:t>Adjetivos</a:t>
          </a:r>
          <a:endParaRPr lang="es-ES" sz="1100" dirty="0"/>
        </a:p>
      </dgm:t>
    </dgm:pt>
    <dgm:pt modelId="{B162E82A-1576-4EDF-9EC9-E391EBDC0885}" type="parTrans" cxnId="{D33E2849-728B-4935-AB10-F6192EDA5C6C}">
      <dgm:prSet/>
      <dgm:spPr/>
      <dgm:t>
        <a:bodyPr/>
        <a:lstStyle/>
        <a:p>
          <a:endParaRPr lang="ca-ES"/>
        </a:p>
      </dgm:t>
    </dgm:pt>
    <dgm:pt modelId="{ABA9D8E8-9C2A-42EB-A458-CB8DF6A580E8}" type="sibTrans" cxnId="{D33E2849-728B-4935-AB10-F6192EDA5C6C}">
      <dgm:prSet/>
      <dgm:spPr/>
      <dgm:t>
        <a:bodyPr/>
        <a:lstStyle/>
        <a:p>
          <a:endParaRPr lang="ca-ES"/>
        </a:p>
      </dgm:t>
    </dgm:pt>
    <dgm:pt modelId="{2E4E8A7E-A554-44E5-A205-F366B2013117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1100" dirty="0" smtClean="0"/>
            <a:t>Sinónimos y antónimos</a:t>
          </a:r>
          <a:endParaRPr lang="es-ES" sz="1100" dirty="0"/>
        </a:p>
      </dgm:t>
    </dgm:pt>
    <dgm:pt modelId="{8212C448-DCC8-42F3-A44B-550F7DCBDEA9}" type="parTrans" cxnId="{DB358B3B-5AF6-4115-87F0-15232B03F71E}">
      <dgm:prSet/>
      <dgm:spPr/>
      <dgm:t>
        <a:bodyPr/>
        <a:lstStyle/>
        <a:p>
          <a:endParaRPr lang="ca-ES"/>
        </a:p>
      </dgm:t>
    </dgm:pt>
    <dgm:pt modelId="{99C56B62-8BC2-47DE-9BA8-CBFDB73D28C6}" type="sibTrans" cxnId="{DB358B3B-5AF6-4115-87F0-15232B03F71E}">
      <dgm:prSet/>
      <dgm:spPr/>
      <dgm:t>
        <a:bodyPr/>
        <a:lstStyle/>
        <a:p>
          <a:endParaRPr lang="ca-ES"/>
        </a:p>
      </dgm:t>
    </dgm:pt>
    <dgm:pt modelId="{BAB54AAB-D6C2-4B42-8AFB-D7105F39BC16}">
      <dgm:prSet phldrT="[Text]" custT="1"/>
      <dgm:spPr>
        <a:solidFill>
          <a:srgbClr val="0070C0"/>
        </a:solidFill>
      </dgm:spPr>
      <dgm:t>
        <a:bodyPr/>
        <a:lstStyle/>
        <a:p>
          <a:r>
            <a:rPr lang="es-ES" sz="1100" dirty="0" smtClean="0"/>
            <a:t>Concordancia: número, genero</a:t>
          </a:r>
          <a:endParaRPr lang="es-ES" sz="1100" dirty="0"/>
        </a:p>
      </dgm:t>
    </dgm:pt>
    <dgm:pt modelId="{FBA7C335-AE06-482F-A1CB-C3FB49FDE813}" type="parTrans" cxnId="{651F2516-4136-4048-8818-CF8B5A19D97A}">
      <dgm:prSet/>
      <dgm:spPr/>
      <dgm:t>
        <a:bodyPr/>
        <a:lstStyle/>
        <a:p>
          <a:endParaRPr lang="ca-ES"/>
        </a:p>
      </dgm:t>
    </dgm:pt>
    <dgm:pt modelId="{1F0E4D05-5F88-4CB0-9A47-7A7A9E47AE6E}" type="sibTrans" cxnId="{651F2516-4136-4048-8818-CF8B5A19D97A}">
      <dgm:prSet/>
      <dgm:spPr/>
      <dgm:t>
        <a:bodyPr/>
        <a:lstStyle/>
        <a:p>
          <a:endParaRPr lang="ca-ES"/>
        </a:p>
      </dgm:t>
    </dgm:pt>
    <dgm:pt modelId="{F54E817C-F6AD-41D7-8709-288A1D7469DB}">
      <dgm:prSet phldrT="[Text]" custT="1"/>
      <dgm:spPr>
        <a:solidFill>
          <a:srgbClr val="0070C0"/>
        </a:solidFill>
      </dgm:spPr>
      <dgm:t>
        <a:bodyPr/>
        <a:lstStyle/>
        <a:p>
          <a:r>
            <a:rPr lang="es-ES" sz="1100" dirty="0" smtClean="0"/>
            <a:t>Tiempos verbales correctos</a:t>
          </a:r>
          <a:endParaRPr lang="es-ES" sz="1100" dirty="0"/>
        </a:p>
      </dgm:t>
    </dgm:pt>
    <dgm:pt modelId="{6AF7FDF6-42C9-4C03-9B25-CC5DB657852B}" type="parTrans" cxnId="{DA9C2819-4379-4BB1-89C9-1FA0AC7E6A55}">
      <dgm:prSet/>
      <dgm:spPr/>
      <dgm:t>
        <a:bodyPr/>
        <a:lstStyle/>
        <a:p>
          <a:endParaRPr lang="ca-ES"/>
        </a:p>
      </dgm:t>
    </dgm:pt>
    <dgm:pt modelId="{25B74267-B55B-4EDB-8ACC-A06B5DCB0DE4}" type="sibTrans" cxnId="{DA9C2819-4379-4BB1-89C9-1FA0AC7E6A55}">
      <dgm:prSet/>
      <dgm:spPr/>
      <dgm:t>
        <a:bodyPr/>
        <a:lstStyle/>
        <a:p>
          <a:endParaRPr lang="ca-ES"/>
        </a:p>
      </dgm:t>
    </dgm:pt>
    <dgm:pt modelId="{C6D52FF3-D5EA-4EF8-ACAB-0882821B3934}">
      <dgm:prSet phldrT="[Text]" custT="1"/>
      <dgm:spPr>
        <a:solidFill>
          <a:srgbClr val="0070C0"/>
        </a:solidFill>
      </dgm:spPr>
      <dgm:t>
        <a:bodyPr/>
        <a:lstStyle/>
        <a:p>
          <a:r>
            <a:rPr lang="es-ES" sz="1100" dirty="0" smtClean="0"/>
            <a:t>Oraciones complejas</a:t>
          </a:r>
          <a:endParaRPr lang="es-ES" sz="1100" dirty="0"/>
        </a:p>
      </dgm:t>
    </dgm:pt>
    <dgm:pt modelId="{9FFC37C0-A9BF-46C6-BAAB-27CE38065D3F}" type="parTrans" cxnId="{86E2C895-785D-43E3-91E1-E9AB7DF75739}">
      <dgm:prSet/>
      <dgm:spPr/>
      <dgm:t>
        <a:bodyPr/>
        <a:lstStyle/>
        <a:p>
          <a:endParaRPr lang="ca-ES"/>
        </a:p>
      </dgm:t>
    </dgm:pt>
    <dgm:pt modelId="{C30DA733-62C7-4450-A642-0301433A38D3}" type="sibTrans" cxnId="{86E2C895-785D-43E3-91E1-E9AB7DF75739}">
      <dgm:prSet/>
      <dgm:spPr/>
      <dgm:t>
        <a:bodyPr/>
        <a:lstStyle/>
        <a:p>
          <a:endParaRPr lang="ca-ES"/>
        </a:p>
      </dgm:t>
    </dgm:pt>
    <dgm:pt modelId="{5C3FA3F9-9638-4633-B998-5EB0EC5862EE}">
      <dgm:prSet phldrT="[Text]" custT="1"/>
      <dgm:spPr>
        <a:solidFill>
          <a:srgbClr val="0070C0"/>
        </a:solidFill>
      </dgm:spPr>
      <dgm:t>
        <a:bodyPr/>
        <a:lstStyle/>
        <a:p>
          <a:r>
            <a:rPr lang="es-ES" sz="1100" dirty="0" smtClean="0"/>
            <a:t>Interferencias morfosintácticas.</a:t>
          </a:r>
          <a:endParaRPr lang="es-ES" sz="1100" dirty="0"/>
        </a:p>
      </dgm:t>
    </dgm:pt>
    <dgm:pt modelId="{E60F1F4C-C12F-4C6D-99AC-B57E6FF90E5E}" type="parTrans" cxnId="{D2CF3900-7056-4BAA-9626-2192348A2A0B}">
      <dgm:prSet/>
      <dgm:spPr/>
      <dgm:t>
        <a:bodyPr/>
        <a:lstStyle/>
        <a:p>
          <a:endParaRPr lang="ca-ES"/>
        </a:p>
      </dgm:t>
    </dgm:pt>
    <dgm:pt modelId="{FAFD32EE-8E91-48FD-8038-B17DFD768F44}" type="sibTrans" cxnId="{D2CF3900-7056-4BAA-9626-2192348A2A0B}">
      <dgm:prSet/>
      <dgm:spPr/>
      <dgm:t>
        <a:bodyPr/>
        <a:lstStyle/>
        <a:p>
          <a:endParaRPr lang="ca-ES"/>
        </a:p>
      </dgm:t>
    </dgm:pt>
    <dgm:pt modelId="{1AC24F34-C85D-4A1B-AE1B-5BD4D761F62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s-ES" sz="1100" dirty="0" smtClean="0"/>
            <a:t>Estructura propia del texto</a:t>
          </a:r>
          <a:endParaRPr lang="es-ES" sz="1100" dirty="0"/>
        </a:p>
      </dgm:t>
    </dgm:pt>
    <dgm:pt modelId="{249D9BBF-701F-4F58-AC77-1ADCB2E62EAF}" type="parTrans" cxnId="{31314ABF-8361-4A4A-A7FE-8813FE5DCDF7}">
      <dgm:prSet/>
      <dgm:spPr/>
      <dgm:t>
        <a:bodyPr/>
        <a:lstStyle/>
        <a:p>
          <a:endParaRPr lang="es-ES"/>
        </a:p>
      </dgm:t>
    </dgm:pt>
    <dgm:pt modelId="{069BEF89-6E57-487B-95AA-AE8858B236B2}" type="sibTrans" cxnId="{31314ABF-8361-4A4A-A7FE-8813FE5DCDF7}">
      <dgm:prSet/>
      <dgm:spPr/>
      <dgm:t>
        <a:bodyPr/>
        <a:lstStyle/>
        <a:p>
          <a:endParaRPr lang="es-ES"/>
        </a:p>
      </dgm:t>
    </dgm:pt>
    <dgm:pt modelId="{EED8EECA-D19F-46A1-9865-527AA027474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s-ES" sz="1100" dirty="0" smtClean="0"/>
            <a:t>Signos de puntuación</a:t>
          </a:r>
          <a:endParaRPr lang="es-ES" sz="1100" dirty="0"/>
        </a:p>
      </dgm:t>
    </dgm:pt>
    <dgm:pt modelId="{88AA9F69-9F8A-49D6-84D5-1C80B10C49B5}" type="parTrans" cxnId="{61B5414B-98AC-465B-91D3-EBB8686CEF92}">
      <dgm:prSet/>
      <dgm:spPr/>
      <dgm:t>
        <a:bodyPr/>
        <a:lstStyle/>
        <a:p>
          <a:endParaRPr lang="es-ES"/>
        </a:p>
      </dgm:t>
    </dgm:pt>
    <dgm:pt modelId="{25194096-2F08-4DEA-96A0-A108FAB4A403}" type="sibTrans" cxnId="{61B5414B-98AC-465B-91D3-EBB8686CEF92}">
      <dgm:prSet/>
      <dgm:spPr/>
      <dgm:t>
        <a:bodyPr/>
        <a:lstStyle/>
        <a:p>
          <a:endParaRPr lang="es-ES"/>
        </a:p>
      </dgm:t>
    </dgm:pt>
    <dgm:pt modelId="{6DAA6EB5-9054-49C1-9069-0DB44A064024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1200" b="1" dirty="0" smtClean="0">
              <a:solidFill>
                <a:schemeClr val="tx2"/>
              </a:solidFill>
            </a:rPr>
            <a:t>Léxico</a:t>
          </a:r>
          <a:endParaRPr lang="es-ES" sz="1200" b="1" dirty="0">
            <a:solidFill>
              <a:schemeClr val="tx2"/>
            </a:solidFill>
          </a:endParaRPr>
        </a:p>
      </dgm:t>
    </dgm:pt>
    <dgm:pt modelId="{226ABB51-82E4-47B2-A911-A0330C6F7689}" type="sibTrans" cxnId="{DFCBC886-1002-4F0F-98BC-DD26DB8B4FDB}">
      <dgm:prSet/>
      <dgm:spPr/>
      <dgm:t>
        <a:bodyPr/>
        <a:lstStyle/>
        <a:p>
          <a:endParaRPr lang="ca-ES"/>
        </a:p>
      </dgm:t>
    </dgm:pt>
    <dgm:pt modelId="{3CC3B14C-BED1-49FA-8A81-B0728F4CCCE5}" type="parTrans" cxnId="{DFCBC886-1002-4F0F-98BC-DD26DB8B4FDB}">
      <dgm:prSet/>
      <dgm:spPr/>
      <dgm:t>
        <a:bodyPr/>
        <a:lstStyle/>
        <a:p>
          <a:endParaRPr lang="ca-ES"/>
        </a:p>
      </dgm:t>
    </dgm:pt>
    <dgm:pt modelId="{6F2DF18C-0EFA-47D6-9294-2C26E8C42802}" type="pres">
      <dgm:prSet presAssocID="{EA04A217-D37C-4FEB-BAE3-8C2527A03A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a-ES"/>
        </a:p>
      </dgm:t>
    </dgm:pt>
    <dgm:pt modelId="{EB4C982D-B519-4967-BE08-1768215D51DB}" type="pres">
      <dgm:prSet presAssocID="{63D8B79A-0187-46BA-8270-C63D8C00F281}" presName="hierRoot1" presStyleCnt="0">
        <dgm:presLayoutVars>
          <dgm:hierBranch val="init"/>
        </dgm:presLayoutVars>
      </dgm:prSet>
      <dgm:spPr/>
    </dgm:pt>
    <dgm:pt modelId="{59337982-BBAA-46E6-960F-8A7ACD96D882}" type="pres">
      <dgm:prSet presAssocID="{63D8B79A-0187-46BA-8270-C63D8C00F281}" presName="rootComposite1" presStyleCnt="0"/>
      <dgm:spPr/>
    </dgm:pt>
    <dgm:pt modelId="{D7D2E845-DF9C-484C-8F9F-50B159E414BE}" type="pres">
      <dgm:prSet presAssocID="{63D8B79A-0187-46BA-8270-C63D8C00F281}" presName="rootText1" presStyleLbl="node0" presStyleIdx="0" presStyleCnt="1" custScaleX="389786" custScaleY="141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149416-82BA-4290-9D18-E2A5C1F9BEE0}" type="pres">
      <dgm:prSet presAssocID="{63D8B79A-0187-46BA-8270-C63D8C00F281}" presName="rootConnector1" presStyleLbl="node1" presStyleIdx="0" presStyleCnt="0"/>
      <dgm:spPr/>
      <dgm:t>
        <a:bodyPr/>
        <a:lstStyle/>
        <a:p>
          <a:endParaRPr lang="ca-ES"/>
        </a:p>
      </dgm:t>
    </dgm:pt>
    <dgm:pt modelId="{495ADCAE-A186-475B-99BC-EC2489829F45}" type="pres">
      <dgm:prSet presAssocID="{63D8B79A-0187-46BA-8270-C63D8C00F281}" presName="hierChild2" presStyleCnt="0"/>
      <dgm:spPr/>
    </dgm:pt>
    <dgm:pt modelId="{EAEF1B78-7E41-4494-B67A-2E8F14E3E3DA}" type="pres">
      <dgm:prSet presAssocID="{84F9FE04-D035-463D-B971-DD2BEF681146}" presName="Name37" presStyleLbl="parChTrans1D2" presStyleIdx="0" presStyleCnt="5"/>
      <dgm:spPr/>
      <dgm:t>
        <a:bodyPr/>
        <a:lstStyle/>
        <a:p>
          <a:endParaRPr lang="ca-ES"/>
        </a:p>
      </dgm:t>
    </dgm:pt>
    <dgm:pt modelId="{3B6965BF-EBE1-4F8A-B6B2-228FC1FB3FDC}" type="pres">
      <dgm:prSet presAssocID="{6932A40B-2862-49F6-BBB0-C9B28CFE09AB}" presName="hierRoot2" presStyleCnt="0">
        <dgm:presLayoutVars>
          <dgm:hierBranch val="init"/>
        </dgm:presLayoutVars>
      </dgm:prSet>
      <dgm:spPr/>
    </dgm:pt>
    <dgm:pt modelId="{A209F537-0F21-4ED8-B550-0263EF55A9FE}" type="pres">
      <dgm:prSet presAssocID="{6932A40B-2862-49F6-BBB0-C9B28CFE09AB}" presName="rootComposite" presStyleCnt="0"/>
      <dgm:spPr/>
    </dgm:pt>
    <dgm:pt modelId="{9296BF96-D082-40D9-AC65-DD61DC3912D7}" type="pres">
      <dgm:prSet presAssocID="{6932A40B-2862-49F6-BBB0-C9B28CFE09AB}" presName="rootText" presStyleLbl="node2" presStyleIdx="0" presStyleCnt="5" custScaleX="1213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1A2EF-FD93-437F-8B4A-CA71D0983368}" type="pres">
      <dgm:prSet presAssocID="{6932A40B-2862-49F6-BBB0-C9B28CFE09AB}" presName="rootConnector" presStyleLbl="node2" presStyleIdx="0" presStyleCnt="5"/>
      <dgm:spPr/>
      <dgm:t>
        <a:bodyPr/>
        <a:lstStyle/>
        <a:p>
          <a:endParaRPr lang="ca-ES"/>
        </a:p>
      </dgm:t>
    </dgm:pt>
    <dgm:pt modelId="{8783AEF4-B3BB-43AE-B64A-3D0674A69071}" type="pres">
      <dgm:prSet presAssocID="{6932A40B-2862-49F6-BBB0-C9B28CFE09AB}" presName="hierChild4" presStyleCnt="0"/>
      <dgm:spPr/>
    </dgm:pt>
    <dgm:pt modelId="{F25A213F-DB37-4D10-BA43-9A37D18C89B5}" type="pres">
      <dgm:prSet presAssocID="{78A412D6-41FD-4903-9084-1467959E61D9}" presName="Name37" presStyleLbl="parChTrans1D3" presStyleIdx="0" presStyleCnt="15"/>
      <dgm:spPr/>
      <dgm:t>
        <a:bodyPr/>
        <a:lstStyle/>
        <a:p>
          <a:endParaRPr lang="ca-ES"/>
        </a:p>
      </dgm:t>
    </dgm:pt>
    <dgm:pt modelId="{D2565325-BB49-41D2-9714-68D9513AC242}" type="pres">
      <dgm:prSet presAssocID="{D18C8527-0899-4C7B-A312-4B4AFC4AC119}" presName="hierRoot2" presStyleCnt="0">
        <dgm:presLayoutVars>
          <dgm:hierBranch val="init"/>
        </dgm:presLayoutVars>
      </dgm:prSet>
      <dgm:spPr/>
    </dgm:pt>
    <dgm:pt modelId="{D200EFC2-00ED-412C-BB6D-9B780215C7AE}" type="pres">
      <dgm:prSet presAssocID="{D18C8527-0899-4C7B-A312-4B4AFC4AC119}" presName="rootComposite" presStyleCnt="0"/>
      <dgm:spPr/>
    </dgm:pt>
    <dgm:pt modelId="{91110EA3-A3ED-488F-9E69-62CE451220EE}" type="pres">
      <dgm:prSet presAssocID="{D18C8527-0899-4C7B-A312-4B4AFC4AC119}" presName="rootText" presStyleLbl="node3" presStyleIdx="0" presStyleCnt="15" custScaleX="154062" custScaleY="133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00D78-2993-4AE2-ADF9-424AE76E25A6}" type="pres">
      <dgm:prSet presAssocID="{D18C8527-0899-4C7B-A312-4B4AFC4AC119}" presName="rootConnector" presStyleLbl="node3" presStyleIdx="0" presStyleCnt="15"/>
      <dgm:spPr/>
      <dgm:t>
        <a:bodyPr/>
        <a:lstStyle/>
        <a:p>
          <a:endParaRPr lang="ca-ES"/>
        </a:p>
      </dgm:t>
    </dgm:pt>
    <dgm:pt modelId="{9943B964-C3D7-4B7B-8202-81984A1B1459}" type="pres">
      <dgm:prSet presAssocID="{D18C8527-0899-4C7B-A312-4B4AFC4AC119}" presName="hierChild4" presStyleCnt="0"/>
      <dgm:spPr/>
    </dgm:pt>
    <dgm:pt modelId="{1B172A44-D5A9-492A-AFF5-7DF661DED1FE}" type="pres">
      <dgm:prSet presAssocID="{D18C8527-0899-4C7B-A312-4B4AFC4AC119}" presName="hierChild5" presStyleCnt="0"/>
      <dgm:spPr/>
    </dgm:pt>
    <dgm:pt modelId="{66CF7C9D-2A3A-49AA-B694-9343A1E366B7}" type="pres">
      <dgm:prSet presAssocID="{7919AFAA-2B47-4EC7-B4DE-237E50B7D600}" presName="Name37" presStyleLbl="parChTrans1D3" presStyleIdx="1" presStyleCnt="15"/>
      <dgm:spPr/>
      <dgm:t>
        <a:bodyPr/>
        <a:lstStyle/>
        <a:p>
          <a:endParaRPr lang="ca-ES"/>
        </a:p>
      </dgm:t>
    </dgm:pt>
    <dgm:pt modelId="{0F0CC214-B3D5-46F2-A7B8-AB9C55F2DB03}" type="pres">
      <dgm:prSet presAssocID="{AACE8A19-A1E9-4ED8-B54E-7B17C0CDA208}" presName="hierRoot2" presStyleCnt="0">
        <dgm:presLayoutVars>
          <dgm:hierBranch val="init"/>
        </dgm:presLayoutVars>
      </dgm:prSet>
      <dgm:spPr/>
    </dgm:pt>
    <dgm:pt modelId="{150EA0D0-4D2D-4BC2-B0E8-31E08ABAF02F}" type="pres">
      <dgm:prSet presAssocID="{AACE8A19-A1E9-4ED8-B54E-7B17C0CDA208}" presName="rootComposite" presStyleCnt="0"/>
      <dgm:spPr/>
    </dgm:pt>
    <dgm:pt modelId="{2C718E3D-29C6-46E5-9D15-B9A2851E87F9}" type="pres">
      <dgm:prSet presAssocID="{AACE8A19-A1E9-4ED8-B54E-7B17C0CDA208}" presName="rootText" presStyleLbl="node3" presStyleIdx="1" presStyleCnt="15" custScaleX="171945" custScaleY="2016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A61252-0539-489E-BDE0-07B9C4303D01}" type="pres">
      <dgm:prSet presAssocID="{AACE8A19-A1E9-4ED8-B54E-7B17C0CDA208}" presName="rootConnector" presStyleLbl="node3" presStyleIdx="1" presStyleCnt="15"/>
      <dgm:spPr/>
      <dgm:t>
        <a:bodyPr/>
        <a:lstStyle/>
        <a:p>
          <a:endParaRPr lang="ca-ES"/>
        </a:p>
      </dgm:t>
    </dgm:pt>
    <dgm:pt modelId="{3EE37762-4D67-4C22-91AA-9DCE2509D542}" type="pres">
      <dgm:prSet presAssocID="{AACE8A19-A1E9-4ED8-B54E-7B17C0CDA208}" presName="hierChild4" presStyleCnt="0"/>
      <dgm:spPr/>
    </dgm:pt>
    <dgm:pt modelId="{B1608894-B4B7-4BDA-9F99-5F73A16F76A5}" type="pres">
      <dgm:prSet presAssocID="{AACE8A19-A1E9-4ED8-B54E-7B17C0CDA208}" presName="hierChild5" presStyleCnt="0"/>
      <dgm:spPr/>
    </dgm:pt>
    <dgm:pt modelId="{8FA916A6-314D-47C2-8DE1-1C3897EC80B5}" type="pres">
      <dgm:prSet presAssocID="{9798CFE5-4E65-48E4-9CC4-0224BD03383F}" presName="Name37" presStyleLbl="parChTrans1D3" presStyleIdx="2" presStyleCnt="15"/>
      <dgm:spPr/>
      <dgm:t>
        <a:bodyPr/>
        <a:lstStyle/>
        <a:p>
          <a:endParaRPr lang="es-ES"/>
        </a:p>
      </dgm:t>
    </dgm:pt>
    <dgm:pt modelId="{74A6E9BA-AD5B-473D-9429-68C75FBBF597}" type="pres">
      <dgm:prSet presAssocID="{4BB49B1B-2634-4851-8FEF-75D4901C226D}" presName="hierRoot2" presStyleCnt="0">
        <dgm:presLayoutVars>
          <dgm:hierBranch val="init"/>
        </dgm:presLayoutVars>
      </dgm:prSet>
      <dgm:spPr/>
    </dgm:pt>
    <dgm:pt modelId="{7EE9C7A7-8957-4F13-BBBB-473F07B87F29}" type="pres">
      <dgm:prSet presAssocID="{4BB49B1B-2634-4851-8FEF-75D4901C226D}" presName="rootComposite" presStyleCnt="0"/>
      <dgm:spPr/>
    </dgm:pt>
    <dgm:pt modelId="{92FF8B3E-81F2-4E43-BE84-BF8F8BD9F0DB}" type="pres">
      <dgm:prSet presAssocID="{4BB49B1B-2634-4851-8FEF-75D4901C226D}" presName="rootText" presStyleLbl="node3" presStyleIdx="2" presStyleCnt="15" custScaleY="74569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9F764C53-DEC8-4BA5-BB80-21F47B2A1467}" type="pres">
      <dgm:prSet presAssocID="{4BB49B1B-2634-4851-8FEF-75D4901C226D}" presName="rootConnector" presStyleLbl="node3" presStyleIdx="2" presStyleCnt="15"/>
      <dgm:spPr/>
      <dgm:t>
        <a:bodyPr/>
        <a:lstStyle/>
        <a:p>
          <a:endParaRPr lang="ca-ES"/>
        </a:p>
      </dgm:t>
    </dgm:pt>
    <dgm:pt modelId="{C16ECBBA-222B-4D68-BD7B-7DA49DAB955A}" type="pres">
      <dgm:prSet presAssocID="{4BB49B1B-2634-4851-8FEF-75D4901C226D}" presName="hierChild4" presStyleCnt="0"/>
      <dgm:spPr/>
    </dgm:pt>
    <dgm:pt modelId="{F1039CCC-871B-4B15-A914-F5E39DDE28C1}" type="pres">
      <dgm:prSet presAssocID="{4BB49B1B-2634-4851-8FEF-75D4901C226D}" presName="hierChild5" presStyleCnt="0"/>
      <dgm:spPr/>
    </dgm:pt>
    <dgm:pt modelId="{2581A170-4EA2-4B93-A862-38373AC6E28D}" type="pres">
      <dgm:prSet presAssocID="{88AA9F69-9F8A-49D6-84D5-1C80B10C49B5}" presName="Name37" presStyleLbl="parChTrans1D3" presStyleIdx="3" presStyleCnt="15"/>
      <dgm:spPr/>
      <dgm:t>
        <a:bodyPr/>
        <a:lstStyle/>
        <a:p>
          <a:endParaRPr lang="es-ES"/>
        </a:p>
      </dgm:t>
    </dgm:pt>
    <dgm:pt modelId="{2119ABF5-A1E7-49D2-A627-A985FA5B02C9}" type="pres">
      <dgm:prSet presAssocID="{EED8EECA-D19F-46A1-9865-527AA027474E}" presName="hierRoot2" presStyleCnt="0">
        <dgm:presLayoutVars>
          <dgm:hierBranch val="init"/>
        </dgm:presLayoutVars>
      </dgm:prSet>
      <dgm:spPr/>
    </dgm:pt>
    <dgm:pt modelId="{5D0F6FF1-8653-49C1-83D1-9E6B820B425B}" type="pres">
      <dgm:prSet presAssocID="{EED8EECA-D19F-46A1-9865-527AA027474E}" presName="rootComposite" presStyleCnt="0"/>
      <dgm:spPr/>
    </dgm:pt>
    <dgm:pt modelId="{3F175CBD-B310-4C29-9B1A-A4543801EF1F}" type="pres">
      <dgm:prSet presAssocID="{EED8EECA-D19F-46A1-9865-527AA027474E}" presName="rootText" presStyleLbl="node3" presStyleIdx="3" presStyleCnt="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0B5B48-F6AE-4DFB-9FB2-275C85F8410B}" type="pres">
      <dgm:prSet presAssocID="{EED8EECA-D19F-46A1-9865-527AA027474E}" presName="rootConnector" presStyleLbl="node3" presStyleIdx="3" presStyleCnt="15"/>
      <dgm:spPr/>
      <dgm:t>
        <a:bodyPr/>
        <a:lstStyle/>
        <a:p>
          <a:endParaRPr lang="es-ES"/>
        </a:p>
      </dgm:t>
    </dgm:pt>
    <dgm:pt modelId="{911AD97A-162B-411D-B348-64B08A395BE3}" type="pres">
      <dgm:prSet presAssocID="{EED8EECA-D19F-46A1-9865-527AA027474E}" presName="hierChild4" presStyleCnt="0"/>
      <dgm:spPr/>
    </dgm:pt>
    <dgm:pt modelId="{62C970D2-D735-4788-8F23-34725FAE4515}" type="pres">
      <dgm:prSet presAssocID="{EED8EECA-D19F-46A1-9865-527AA027474E}" presName="hierChild5" presStyleCnt="0"/>
      <dgm:spPr/>
    </dgm:pt>
    <dgm:pt modelId="{5CDFB05C-0515-40D4-AB4F-C2889722ED93}" type="pres">
      <dgm:prSet presAssocID="{249D9BBF-701F-4F58-AC77-1ADCB2E62EAF}" presName="Name37" presStyleLbl="parChTrans1D3" presStyleIdx="4" presStyleCnt="15"/>
      <dgm:spPr/>
      <dgm:t>
        <a:bodyPr/>
        <a:lstStyle/>
        <a:p>
          <a:endParaRPr lang="es-ES"/>
        </a:p>
      </dgm:t>
    </dgm:pt>
    <dgm:pt modelId="{C052C8CC-60D4-453D-97FC-E46C605894C9}" type="pres">
      <dgm:prSet presAssocID="{1AC24F34-C85D-4A1B-AE1B-5BD4D761F620}" presName="hierRoot2" presStyleCnt="0">
        <dgm:presLayoutVars>
          <dgm:hierBranch val="init"/>
        </dgm:presLayoutVars>
      </dgm:prSet>
      <dgm:spPr/>
    </dgm:pt>
    <dgm:pt modelId="{C7F8690A-CB37-4DD6-B8D7-8F1CB9884AB9}" type="pres">
      <dgm:prSet presAssocID="{1AC24F34-C85D-4A1B-AE1B-5BD4D761F620}" presName="rootComposite" presStyleCnt="0"/>
      <dgm:spPr/>
    </dgm:pt>
    <dgm:pt modelId="{1508114A-3836-4519-B8A3-B4B59FBF4A08}" type="pres">
      <dgm:prSet presAssocID="{1AC24F34-C85D-4A1B-AE1B-5BD4D761F620}" presName="rootText" presStyleLbl="node3" presStyleIdx="4" presStyleCnt="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CE49A0-3385-4225-BA4B-0BF0F4862F6A}" type="pres">
      <dgm:prSet presAssocID="{1AC24F34-C85D-4A1B-AE1B-5BD4D761F620}" presName="rootConnector" presStyleLbl="node3" presStyleIdx="4" presStyleCnt="15"/>
      <dgm:spPr/>
      <dgm:t>
        <a:bodyPr/>
        <a:lstStyle/>
        <a:p>
          <a:endParaRPr lang="es-ES"/>
        </a:p>
      </dgm:t>
    </dgm:pt>
    <dgm:pt modelId="{63E41E46-4D32-42B9-9E8D-A8BCDA39BB44}" type="pres">
      <dgm:prSet presAssocID="{1AC24F34-C85D-4A1B-AE1B-5BD4D761F620}" presName="hierChild4" presStyleCnt="0"/>
      <dgm:spPr/>
    </dgm:pt>
    <dgm:pt modelId="{9DF8AEC2-4960-4B38-9029-E140E84A24F4}" type="pres">
      <dgm:prSet presAssocID="{1AC24F34-C85D-4A1B-AE1B-5BD4D761F620}" presName="hierChild5" presStyleCnt="0"/>
      <dgm:spPr/>
    </dgm:pt>
    <dgm:pt modelId="{B663AD43-EF9C-463C-85CB-BDF14619DCE6}" type="pres">
      <dgm:prSet presAssocID="{6932A40B-2862-49F6-BBB0-C9B28CFE09AB}" presName="hierChild5" presStyleCnt="0"/>
      <dgm:spPr/>
    </dgm:pt>
    <dgm:pt modelId="{7D1492D3-BB98-400D-8627-0BFFE16FCDD8}" type="pres">
      <dgm:prSet presAssocID="{5DF26BA6-B8D6-439F-8396-BDC7B5A14154}" presName="Name37" presStyleLbl="parChTrans1D2" presStyleIdx="1" presStyleCnt="5"/>
      <dgm:spPr/>
      <dgm:t>
        <a:bodyPr/>
        <a:lstStyle/>
        <a:p>
          <a:endParaRPr lang="ca-ES"/>
        </a:p>
      </dgm:t>
    </dgm:pt>
    <dgm:pt modelId="{F69BB83A-541D-43E5-9206-633A98E2344A}" type="pres">
      <dgm:prSet presAssocID="{D6EF0B57-ACB1-40AB-975A-C536C5F1B574}" presName="hierRoot2" presStyleCnt="0">
        <dgm:presLayoutVars>
          <dgm:hierBranch val="init"/>
        </dgm:presLayoutVars>
      </dgm:prSet>
      <dgm:spPr/>
    </dgm:pt>
    <dgm:pt modelId="{D700D247-E4F3-4DA7-9F70-E01CD4C254C3}" type="pres">
      <dgm:prSet presAssocID="{D6EF0B57-ACB1-40AB-975A-C536C5F1B574}" presName="rootComposite" presStyleCnt="0"/>
      <dgm:spPr/>
    </dgm:pt>
    <dgm:pt modelId="{FAD9FBC6-3A05-4B21-9F33-75584228A97C}" type="pres">
      <dgm:prSet presAssocID="{D6EF0B57-ACB1-40AB-975A-C536C5F1B574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20FF7D06-C49C-4C05-B991-A552CFFD4622}" type="pres">
      <dgm:prSet presAssocID="{D6EF0B57-ACB1-40AB-975A-C536C5F1B574}" presName="rootConnector" presStyleLbl="node2" presStyleIdx="1" presStyleCnt="5"/>
      <dgm:spPr/>
      <dgm:t>
        <a:bodyPr/>
        <a:lstStyle/>
        <a:p>
          <a:endParaRPr lang="ca-ES"/>
        </a:p>
      </dgm:t>
    </dgm:pt>
    <dgm:pt modelId="{F703A575-09CA-42CF-B9FB-A9EF8FBC014C}" type="pres">
      <dgm:prSet presAssocID="{D6EF0B57-ACB1-40AB-975A-C536C5F1B574}" presName="hierChild4" presStyleCnt="0"/>
      <dgm:spPr/>
    </dgm:pt>
    <dgm:pt modelId="{147EDA43-9DFB-4AF1-8459-E7DFBE7CAFFD}" type="pres">
      <dgm:prSet presAssocID="{34DD6230-C7D5-41D3-8559-710EECE91B07}" presName="Name37" presStyleLbl="parChTrans1D3" presStyleIdx="5" presStyleCnt="15"/>
      <dgm:spPr/>
      <dgm:t>
        <a:bodyPr/>
        <a:lstStyle/>
        <a:p>
          <a:endParaRPr lang="es-ES"/>
        </a:p>
      </dgm:t>
    </dgm:pt>
    <dgm:pt modelId="{850B3384-27EA-44FA-B3B3-99191D683A1E}" type="pres">
      <dgm:prSet presAssocID="{0CF35746-7ED2-4304-AF06-16B73BE3B1C9}" presName="hierRoot2" presStyleCnt="0">
        <dgm:presLayoutVars>
          <dgm:hierBranch val="init"/>
        </dgm:presLayoutVars>
      </dgm:prSet>
      <dgm:spPr/>
    </dgm:pt>
    <dgm:pt modelId="{5B939E48-3A76-4ECB-990C-4DD7E3EA8BF7}" type="pres">
      <dgm:prSet presAssocID="{0CF35746-7ED2-4304-AF06-16B73BE3B1C9}" presName="rootComposite" presStyleCnt="0"/>
      <dgm:spPr/>
    </dgm:pt>
    <dgm:pt modelId="{6352DBC6-432F-4FE7-82A8-7CA6AD3A156C}" type="pres">
      <dgm:prSet presAssocID="{0CF35746-7ED2-4304-AF06-16B73BE3B1C9}" presName="rootText" presStyleLbl="node3" presStyleIdx="5" presStyleCnt="15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077E877E-BEC0-40FD-85A3-39E4EC5AA076}" type="pres">
      <dgm:prSet presAssocID="{0CF35746-7ED2-4304-AF06-16B73BE3B1C9}" presName="rootConnector" presStyleLbl="node3" presStyleIdx="5" presStyleCnt="15"/>
      <dgm:spPr/>
      <dgm:t>
        <a:bodyPr/>
        <a:lstStyle/>
        <a:p>
          <a:endParaRPr lang="ca-ES"/>
        </a:p>
      </dgm:t>
    </dgm:pt>
    <dgm:pt modelId="{9416756F-7309-43B6-A553-5EC895962C80}" type="pres">
      <dgm:prSet presAssocID="{0CF35746-7ED2-4304-AF06-16B73BE3B1C9}" presName="hierChild4" presStyleCnt="0"/>
      <dgm:spPr/>
    </dgm:pt>
    <dgm:pt modelId="{56BB68C5-133F-46CF-9087-983C05AA6E5E}" type="pres">
      <dgm:prSet presAssocID="{0CF35746-7ED2-4304-AF06-16B73BE3B1C9}" presName="hierChild5" presStyleCnt="0"/>
      <dgm:spPr/>
    </dgm:pt>
    <dgm:pt modelId="{AE3A7CE9-2BDA-46E5-9DBC-F1C1CE577C8C}" type="pres">
      <dgm:prSet presAssocID="{449B4A63-BE2C-4BC1-A78B-DEC22EEEDACF}" presName="Name37" presStyleLbl="parChTrans1D3" presStyleIdx="6" presStyleCnt="15"/>
      <dgm:spPr/>
      <dgm:t>
        <a:bodyPr/>
        <a:lstStyle/>
        <a:p>
          <a:endParaRPr lang="es-ES"/>
        </a:p>
      </dgm:t>
    </dgm:pt>
    <dgm:pt modelId="{73143FA7-92A9-4E3B-B13D-C6F8854243BF}" type="pres">
      <dgm:prSet presAssocID="{AC20950B-34A0-4D47-AB31-AE46AA4A8601}" presName="hierRoot2" presStyleCnt="0">
        <dgm:presLayoutVars>
          <dgm:hierBranch val="init"/>
        </dgm:presLayoutVars>
      </dgm:prSet>
      <dgm:spPr/>
    </dgm:pt>
    <dgm:pt modelId="{9C836DA4-2CFE-4AF2-807C-314EDA31D928}" type="pres">
      <dgm:prSet presAssocID="{AC20950B-34A0-4D47-AB31-AE46AA4A8601}" presName="rootComposite" presStyleCnt="0"/>
      <dgm:spPr/>
    </dgm:pt>
    <dgm:pt modelId="{000779FA-7145-4D53-9C7E-A21DCA119622}" type="pres">
      <dgm:prSet presAssocID="{AC20950B-34A0-4D47-AB31-AE46AA4A8601}" presName="rootText" presStyleLbl="node3" presStyleIdx="6" presStyleCnt="15" custScaleX="147632" custScaleY="121079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684604F0-F7C4-41F9-98E5-5B29CC8ED34E}" type="pres">
      <dgm:prSet presAssocID="{AC20950B-34A0-4D47-AB31-AE46AA4A8601}" presName="rootConnector" presStyleLbl="node3" presStyleIdx="6" presStyleCnt="15"/>
      <dgm:spPr/>
      <dgm:t>
        <a:bodyPr/>
        <a:lstStyle/>
        <a:p>
          <a:endParaRPr lang="ca-ES"/>
        </a:p>
      </dgm:t>
    </dgm:pt>
    <dgm:pt modelId="{ECB9AF98-B29F-4948-9A49-9B62A12EED73}" type="pres">
      <dgm:prSet presAssocID="{AC20950B-34A0-4D47-AB31-AE46AA4A8601}" presName="hierChild4" presStyleCnt="0"/>
      <dgm:spPr/>
    </dgm:pt>
    <dgm:pt modelId="{BA3E6637-3D30-43A4-8497-63DEC1F1929A}" type="pres">
      <dgm:prSet presAssocID="{AC20950B-34A0-4D47-AB31-AE46AA4A8601}" presName="hierChild5" presStyleCnt="0"/>
      <dgm:spPr/>
    </dgm:pt>
    <dgm:pt modelId="{3915F39D-C6BE-4755-9636-CD4F99E5C68B}" type="pres">
      <dgm:prSet presAssocID="{9B276A51-4FD5-4FE5-B44C-4E13E2ACCC1F}" presName="Name37" presStyleLbl="parChTrans1D3" presStyleIdx="7" presStyleCnt="15"/>
      <dgm:spPr/>
      <dgm:t>
        <a:bodyPr/>
        <a:lstStyle/>
        <a:p>
          <a:endParaRPr lang="es-ES"/>
        </a:p>
      </dgm:t>
    </dgm:pt>
    <dgm:pt modelId="{831285E3-DBC6-4DB8-ADFF-B3BF6310D442}" type="pres">
      <dgm:prSet presAssocID="{638C7D22-0C60-48C2-80A9-5A89A9B62A9C}" presName="hierRoot2" presStyleCnt="0">
        <dgm:presLayoutVars>
          <dgm:hierBranch val="init"/>
        </dgm:presLayoutVars>
      </dgm:prSet>
      <dgm:spPr/>
    </dgm:pt>
    <dgm:pt modelId="{3B70C1FF-B14C-47A4-9896-A60B8962FD08}" type="pres">
      <dgm:prSet presAssocID="{638C7D22-0C60-48C2-80A9-5A89A9B62A9C}" presName="rootComposite" presStyleCnt="0"/>
      <dgm:spPr/>
    </dgm:pt>
    <dgm:pt modelId="{08171ED5-CD18-48C4-A265-BE84631376C9}" type="pres">
      <dgm:prSet presAssocID="{638C7D22-0C60-48C2-80A9-5A89A9B62A9C}" presName="rootText" presStyleLbl="node3" presStyleIdx="7" presStyleCnt="15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D1701659-A489-4BE1-AADF-CB4B05F3A63A}" type="pres">
      <dgm:prSet presAssocID="{638C7D22-0C60-48C2-80A9-5A89A9B62A9C}" presName="rootConnector" presStyleLbl="node3" presStyleIdx="7" presStyleCnt="15"/>
      <dgm:spPr/>
      <dgm:t>
        <a:bodyPr/>
        <a:lstStyle/>
        <a:p>
          <a:endParaRPr lang="ca-ES"/>
        </a:p>
      </dgm:t>
    </dgm:pt>
    <dgm:pt modelId="{F57CF755-5116-403A-B552-657EEDCEE4CD}" type="pres">
      <dgm:prSet presAssocID="{638C7D22-0C60-48C2-80A9-5A89A9B62A9C}" presName="hierChild4" presStyleCnt="0"/>
      <dgm:spPr/>
    </dgm:pt>
    <dgm:pt modelId="{337AD118-3609-446A-9C0D-2CD1720CA9B5}" type="pres">
      <dgm:prSet presAssocID="{638C7D22-0C60-48C2-80A9-5A89A9B62A9C}" presName="hierChild5" presStyleCnt="0"/>
      <dgm:spPr/>
    </dgm:pt>
    <dgm:pt modelId="{3332E548-C0CD-4306-A97A-17DD30EAB887}" type="pres">
      <dgm:prSet presAssocID="{B9829D43-E129-4ED3-9ABD-5B68FE6771EF}" presName="Name37" presStyleLbl="parChTrans1D3" presStyleIdx="8" presStyleCnt="15"/>
      <dgm:spPr/>
      <dgm:t>
        <a:bodyPr/>
        <a:lstStyle/>
        <a:p>
          <a:endParaRPr lang="es-ES"/>
        </a:p>
      </dgm:t>
    </dgm:pt>
    <dgm:pt modelId="{D06A612F-D258-4A70-A88F-8AEB240C8225}" type="pres">
      <dgm:prSet presAssocID="{EA872FC0-89CB-4E83-8450-C5B867FAA91A}" presName="hierRoot2" presStyleCnt="0">
        <dgm:presLayoutVars>
          <dgm:hierBranch val="init"/>
        </dgm:presLayoutVars>
      </dgm:prSet>
      <dgm:spPr/>
    </dgm:pt>
    <dgm:pt modelId="{83F326CE-6D1D-45AB-B834-86909DDBB8A9}" type="pres">
      <dgm:prSet presAssocID="{EA872FC0-89CB-4E83-8450-C5B867FAA91A}" presName="rootComposite" presStyleCnt="0"/>
      <dgm:spPr/>
    </dgm:pt>
    <dgm:pt modelId="{EF4775F0-409E-4FA9-AC6C-4445F6EC54EA}" type="pres">
      <dgm:prSet presAssocID="{EA872FC0-89CB-4E83-8450-C5B867FAA91A}" presName="rootText" presStyleLbl="node3" presStyleIdx="8" presStyleCnt="15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5D1C2DE1-3228-4D8A-A750-886355FDBD66}" type="pres">
      <dgm:prSet presAssocID="{EA872FC0-89CB-4E83-8450-C5B867FAA91A}" presName="rootConnector" presStyleLbl="node3" presStyleIdx="8" presStyleCnt="15"/>
      <dgm:spPr/>
      <dgm:t>
        <a:bodyPr/>
        <a:lstStyle/>
        <a:p>
          <a:endParaRPr lang="ca-ES"/>
        </a:p>
      </dgm:t>
    </dgm:pt>
    <dgm:pt modelId="{0BE08521-A020-4904-84D2-7B56B3DBAE81}" type="pres">
      <dgm:prSet presAssocID="{EA872FC0-89CB-4E83-8450-C5B867FAA91A}" presName="hierChild4" presStyleCnt="0"/>
      <dgm:spPr/>
    </dgm:pt>
    <dgm:pt modelId="{1A8909FC-DFCA-4CDF-9ACA-BA685DB61805}" type="pres">
      <dgm:prSet presAssocID="{EA872FC0-89CB-4E83-8450-C5B867FAA91A}" presName="hierChild5" presStyleCnt="0"/>
      <dgm:spPr/>
    </dgm:pt>
    <dgm:pt modelId="{290EE445-B60E-426E-9076-16C3EE9F1055}" type="pres">
      <dgm:prSet presAssocID="{D6EF0B57-ACB1-40AB-975A-C536C5F1B574}" presName="hierChild5" presStyleCnt="0"/>
      <dgm:spPr/>
    </dgm:pt>
    <dgm:pt modelId="{C8950DA0-EA12-44AB-B904-FCFD370DF0EE}" type="pres">
      <dgm:prSet presAssocID="{3CC3B14C-BED1-49FA-8A81-B0728F4CCCE5}" presName="Name37" presStyleLbl="parChTrans1D2" presStyleIdx="2" presStyleCnt="5"/>
      <dgm:spPr/>
      <dgm:t>
        <a:bodyPr/>
        <a:lstStyle/>
        <a:p>
          <a:endParaRPr lang="es-ES"/>
        </a:p>
      </dgm:t>
    </dgm:pt>
    <dgm:pt modelId="{C6407CF2-67E0-4E5B-B182-F0A27EBC14B8}" type="pres">
      <dgm:prSet presAssocID="{6DAA6EB5-9054-49C1-9069-0DB44A064024}" presName="hierRoot2" presStyleCnt="0">
        <dgm:presLayoutVars>
          <dgm:hierBranch val="init"/>
        </dgm:presLayoutVars>
      </dgm:prSet>
      <dgm:spPr/>
    </dgm:pt>
    <dgm:pt modelId="{1778D27A-A156-421E-BAFC-BE7771BD632D}" type="pres">
      <dgm:prSet presAssocID="{6DAA6EB5-9054-49C1-9069-0DB44A064024}" presName="rootComposite" presStyleCnt="0"/>
      <dgm:spPr/>
    </dgm:pt>
    <dgm:pt modelId="{5CDB0BF5-AA68-4F40-8461-4781A225457E}" type="pres">
      <dgm:prSet presAssocID="{6DAA6EB5-9054-49C1-9069-0DB44A064024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8DECDD48-762C-43B3-9435-9498AF1B2E0D}" type="pres">
      <dgm:prSet presAssocID="{6DAA6EB5-9054-49C1-9069-0DB44A064024}" presName="rootConnector" presStyleLbl="node2" presStyleIdx="2" presStyleCnt="5"/>
      <dgm:spPr/>
      <dgm:t>
        <a:bodyPr/>
        <a:lstStyle/>
        <a:p>
          <a:endParaRPr lang="ca-ES"/>
        </a:p>
      </dgm:t>
    </dgm:pt>
    <dgm:pt modelId="{D749406D-C65E-42FC-A92C-EAEB55655731}" type="pres">
      <dgm:prSet presAssocID="{6DAA6EB5-9054-49C1-9069-0DB44A064024}" presName="hierChild4" presStyleCnt="0"/>
      <dgm:spPr/>
    </dgm:pt>
    <dgm:pt modelId="{DFD4AB8A-0B32-4E95-BCD1-656688C1DC79}" type="pres">
      <dgm:prSet presAssocID="{B162E82A-1576-4EDF-9EC9-E391EBDC0885}" presName="Name37" presStyleLbl="parChTrans1D3" presStyleIdx="9" presStyleCnt="15"/>
      <dgm:spPr/>
      <dgm:t>
        <a:bodyPr/>
        <a:lstStyle/>
        <a:p>
          <a:endParaRPr lang="es-ES"/>
        </a:p>
      </dgm:t>
    </dgm:pt>
    <dgm:pt modelId="{B3228723-B14A-4EBB-90BC-AB56C32A116C}" type="pres">
      <dgm:prSet presAssocID="{C7887C8D-1970-4484-B010-E1882BC0FF83}" presName="hierRoot2" presStyleCnt="0">
        <dgm:presLayoutVars>
          <dgm:hierBranch val="init"/>
        </dgm:presLayoutVars>
      </dgm:prSet>
      <dgm:spPr/>
    </dgm:pt>
    <dgm:pt modelId="{E8C23C69-D98C-451E-823A-FC1CD6385E2E}" type="pres">
      <dgm:prSet presAssocID="{C7887C8D-1970-4484-B010-E1882BC0FF83}" presName="rootComposite" presStyleCnt="0"/>
      <dgm:spPr/>
    </dgm:pt>
    <dgm:pt modelId="{7FEC6248-4521-40B4-AAE4-4176104B880B}" type="pres">
      <dgm:prSet presAssocID="{C7887C8D-1970-4484-B010-E1882BC0FF83}" presName="rootText" presStyleLbl="node3" presStyleIdx="9" presStyleCnt="15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0FC9E66C-33FF-4AAE-8549-19B3A3A047FA}" type="pres">
      <dgm:prSet presAssocID="{C7887C8D-1970-4484-B010-E1882BC0FF83}" presName="rootConnector" presStyleLbl="node3" presStyleIdx="9" presStyleCnt="15"/>
      <dgm:spPr/>
      <dgm:t>
        <a:bodyPr/>
        <a:lstStyle/>
        <a:p>
          <a:endParaRPr lang="ca-ES"/>
        </a:p>
      </dgm:t>
    </dgm:pt>
    <dgm:pt modelId="{D27AF15B-4307-4796-9E6F-1A4A096A9D13}" type="pres">
      <dgm:prSet presAssocID="{C7887C8D-1970-4484-B010-E1882BC0FF83}" presName="hierChild4" presStyleCnt="0"/>
      <dgm:spPr/>
    </dgm:pt>
    <dgm:pt modelId="{E272C786-4974-4C54-AEEA-70B521FF33EA}" type="pres">
      <dgm:prSet presAssocID="{C7887C8D-1970-4484-B010-E1882BC0FF83}" presName="hierChild5" presStyleCnt="0"/>
      <dgm:spPr/>
    </dgm:pt>
    <dgm:pt modelId="{58D93EBE-1EC0-44F4-B22D-5DE1EE221652}" type="pres">
      <dgm:prSet presAssocID="{8212C448-DCC8-42F3-A44B-550F7DCBDEA9}" presName="Name37" presStyleLbl="parChTrans1D3" presStyleIdx="10" presStyleCnt="15"/>
      <dgm:spPr/>
      <dgm:t>
        <a:bodyPr/>
        <a:lstStyle/>
        <a:p>
          <a:endParaRPr lang="es-ES"/>
        </a:p>
      </dgm:t>
    </dgm:pt>
    <dgm:pt modelId="{89346575-90BE-4A98-B385-3E7034EEBC86}" type="pres">
      <dgm:prSet presAssocID="{2E4E8A7E-A554-44E5-A205-F366B2013117}" presName="hierRoot2" presStyleCnt="0">
        <dgm:presLayoutVars>
          <dgm:hierBranch val="init"/>
        </dgm:presLayoutVars>
      </dgm:prSet>
      <dgm:spPr/>
    </dgm:pt>
    <dgm:pt modelId="{88304F4C-F758-4D8A-BDFF-33E897CD77D7}" type="pres">
      <dgm:prSet presAssocID="{2E4E8A7E-A554-44E5-A205-F366B2013117}" presName="rootComposite" presStyleCnt="0"/>
      <dgm:spPr/>
    </dgm:pt>
    <dgm:pt modelId="{6F60C312-094A-47BB-864C-156522E55709}" type="pres">
      <dgm:prSet presAssocID="{2E4E8A7E-A554-44E5-A205-F366B2013117}" presName="rootText" presStyleLbl="node3" presStyleIdx="10" presStyleCnt="15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7B3293BA-C183-44A3-8D0A-2F464BAFFB73}" type="pres">
      <dgm:prSet presAssocID="{2E4E8A7E-A554-44E5-A205-F366B2013117}" presName="rootConnector" presStyleLbl="node3" presStyleIdx="10" presStyleCnt="15"/>
      <dgm:spPr/>
      <dgm:t>
        <a:bodyPr/>
        <a:lstStyle/>
        <a:p>
          <a:endParaRPr lang="ca-ES"/>
        </a:p>
      </dgm:t>
    </dgm:pt>
    <dgm:pt modelId="{BDEE498A-2944-433C-8EB2-F8F5B266B47D}" type="pres">
      <dgm:prSet presAssocID="{2E4E8A7E-A554-44E5-A205-F366B2013117}" presName="hierChild4" presStyleCnt="0"/>
      <dgm:spPr/>
    </dgm:pt>
    <dgm:pt modelId="{CAC00F5A-3B3B-4EC5-B936-8561CA3A3379}" type="pres">
      <dgm:prSet presAssocID="{2E4E8A7E-A554-44E5-A205-F366B2013117}" presName="hierChild5" presStyleCnt="0"/>
      <dgm:spPr/>
    </dgm:pt>
    <dgm:pt modelId="{171A778C-1825-45EC-A24F-FCFE073773B7}" type="pres">
      <dgm:prSet presAssocID="{6DAA6EB5-9054-49C1-9069-0DB44A064024}" presName="hierChild5" presStyleCnt="0"/>
      <dgm:spPr/>
    </dgm:pt>
    <dgm:pt modelId="{FC2C54DB-20AB-4365-A8A3-D29A0291E6EE}" type="pres">
      <dgm:prSet presAssocID="{8BB2C4D9-04A4-48BB-9F0A-5B4504835AEA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84CEE8D-1E98-46D7-999C-ED11E748D8D7}" type="pres">
      <dgm:prSet presAssocID="{4AFB4939-0882-41AF-8574-EA88155CDD05}" presName="hierRoot2" presStyleCnt="0">
        <dgm:presLayoutVars>
          <dgm:hierBranch val="init"/>
        </dgm:presLayoutVars>
      </dgm:prSet>
      <dgm:spPr/>
    </dgm:pt>
    <dgm:pt modelId="{EC65C4D7-C358-41D1-B38E-7911AC40E5AC}" type="pres">
      <dgm:prSet presAssocID="{4AFB4939-0882-41AF-8574-EA88155CDD05}" presName="rootComposite" presStyleCnt="0"/>
      <dgm:spPr/>
    </dgm:pt>
    <dgm:pt modelId="{73BED480-62B6-4078-8619-741F270F4E35}" type="pres">
      <dgm:prSet presAssocID="{4AFB4939-0882-41AF-8574-EA88155CDD05}" presName="rootText" presStyleLbl="node2" presStyleIdx="3" presStyleCnt="5" custScaleX="132724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E767B84C-CF8F-42EF-9B6D-A50005D7DD91}" type="pres">
      <dgm:prSet presAssocID="{4AFB4939-0882-41AF-8574-EA88155CDD05}" presName="rootConnector" presStyleLbl="node2" presStyleIdx="3" presStyleCnt="5"/>
      <dgm:spPr/>
      <dgm:t>
        <a:bodyPr/>
        <a:lstStyle/>
        <a:p>
          <a:endParaRPr lang="ca-ES"/>
        </a:p>
      </dgm:t>
    </dgm:pt>
    <dgm:pt modelId="{044C55EC-B910-4862-8EF7-66298629CC97}" type="pres">
      <dgm:prSet presAssocID="{4AFB4939-0882-41AF-8574-EA88155CDD05}" presName="hierChild4" presStyleCnt="0"/>
      <dgm:spPr/>
    </dgm:pt>
    <dgm:pt modelId="{97871440-2CE1-4218-8632-557025F5D244}" type="pres">
      <dgm:prSet presAssocID="{FBA7C335-AE06-482F-A1CB-C3FB49FDE813}" presName="Name37" presStyleLbl="parChTrans1D3" presStyleIdx="11" presStyleCnt="15"/>
      <dgm:spPr/>
      <dgm:t>
        <a:bodyPr/>
        <a:lstStyle/>
        <a:p>
          <a:endParaRPr lang="es-ES"/>
        </a:p>
      </dgm:t>
    </dgm:pt>
    <dgm:pt modelId="{D52A0E21-3E20-4D18-9892-4289378F7B23}" type="pres">
      <dgm:prSet presAssocID="{BAB54AAB-D6C2-4B42-8AFB-D7105F39BC16}" presName="hierRoot2" presStyleCnt="0">
        <dgm:presLayoutVars>
          <dgm:hierBranch val="init"/>
        </dgm:presLayoutVars>
      </dgm:prSet>
      <dgm:spPr/>
    </dgm:pt>
    <dgm:pt modelId="{8B780FB4-CE93-4C3E-8813-A4D08F8A82A0}" type="pres">
      <dgm:prSet presAssocID="{BAB54AAB-D6C2-4B42-8AFB-D7105F39BC16}" presName="rootComposite" presStyleCnt="0"/>
      <dgm:spPr/>
    </dgm:pt>
    <dgm:pt modelId="{A3EE9C4A-E0D6-432D-A782-C3F856A3D543}" type="pres">
      <dgm:prSet presAssocID="{BAB54AAB-D6C2-4B42-8AFB-D7105F39BC16}" presName="rootText" presStyleLbl="node3" presStyleIdx="11" presStyleCnt="15" custScaleX="124222" custScaleY="151831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C6AEE9FA-ED4F-4FC5-B57A-9073203D7896}" type="pres">
      <dgm:prSet presAssocID="{BAB54AAB-D6C2-4B42-8AFB-D7105F39BC16}" presName="rootConnector" presStyleLbl="node3" presStyleIdx="11" presStyleCnt="15"/>
      <dgm:spPr/>
      <dgm:t>
        <a:bodyPr/>
        <a:lstStyle/>
        <a:p>
          <a:endParaRPr lang="ca-ES"/>
        </a:p>
      </dgm:t>
    </dgm:pt>
    <dgm:pt modelId="{A0A74A10-E7C3-4E14-B4B1-7E594EA4FA79}" type="pres">
      <dgm:prSet presAssocID="{BAB54AAB-D6C2-4B42-8AFB-D7105F39BC16}" presName="hierChild4" presStyleCnt="0"/>
      <dgm:spPr/>
    </dgm:pt>
    <dgm:pt modelId="{6DE31E38-884D-4BF0-BF70-5955A49050AF}" type="pres">
      <dgm:prSet presAssocID="{BAB54AAB-D6C2-4B42-8AFB-D7105F39BC16}" presName="hierChild5" presStyleCnt="0"/>
      <dgm:spPr/>
    </dgm:pt>
    <dgm:pt modelId="{ECCEAB2C-ABB7-4235-8571-A8567F06B16A}" type="pres">
      <dgm:prSet presAssocID="{6AF7FDF6-42C9-4C03-9B25-CC5DB657852B}" presName="Name37" presStyleLbl="parChTrans1D3" presStyleIdx="12" presStyleCnt="15"/>
      <dgm:spPr/>
      <dgm:t>
        <a:bodyPr/>
        <a:lstStyle/>
        <a:p>
          <a:endParaRPr lang="es-ES"/>
        </a:p>
      </dgm:t>
    </dgm:pt>
    <dgm:pt modelId="{C22C63BB-2EB7-4F68-AE20-30AA0F5543AD}" type="pres">
      <dgm:prSet presAssocID="{F54E817C-F6AD-41D7-8709-288A1D7469DB}" presName="hierRoot2" presStyleCnt="0">
        <dgm:presLayoutVars>
          <dgm:hierBranch val="init"/>
        </dgm:presLayoutVars>
      </dgm:prSet>
      <dgm:spPr/>
    </dgm:pt>
    <dgm:pt modelId="{132B369A-207A-4DAE-A6CB-51F27D693EAD}" type="pres">
      <dgm:prSet presAssocID="{F54E817C-F6AD-41D7-8709-288A1D7469DB}" presName="rootComposite" presStyleCnt="0"/>
      <dgm:spPr/>
    </dgm:pt>
    <dgm:pt modelId="{2E1AF111-29D7-4F0F-B565-D2674F5A3720}" type="pres">
      <dgm:prSet presAssocID="{F54E817C-F6AD-41D7-8709-288A1D7469DB}" presName="rootText" presStyleLbl="node3" presStyleIdx="12" presStyleCnt="15" custScaleX="169178" custScaleY="153859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48731336-A9AB-4F3C-B50F-249E5BCEDCA2}" type="pres">
      <dgm:prSet presAssocID="{F54E817C-F6AD-41D7-8709-288A1D7469DB}" presName="rootConnector" presStyleLbl="node3" presStyleIdx="12" presStyleCnt="15"/>
      <dgm:spPr/>
      <dgm:t>
        <a:bodyPr/>
        <a:lstStyle/>
        <a:p>
          <a:endParaRPr lang="ca-ES"/>
        </a:p>
      </dgm:t>
    </dgm:pt>
    <dgm:pt modelId="{06290FBD-F5E0-40B4-A642-5592E41F1C5E}" type="pres">
      <dgm:prSet presAssocID="{F54E817C-F6AD-41D7-8709-288A1D7469DB}" presName="hierChild4" presStyleCnt="0"/>
      <dgm:spPr/>
    </dgm:pt>
    <dgm:pt modelId="{10A0BE53-21DE-4FFD-8163-5C6FA9C2BAF7}" type="pres">
      <dgm:prSet presAssocID="{F54E817C-F6AD-41D7-8709-288A1D7469DB}" presName="hierChild5" presStyleCnt="0"/>
      <dgm:spPr/>
    </dgm:pt>
    <dgm:pt modelId="{2A7F2F2D-5DBD-4002-836D-229A18148562}" type="pres">
      <dgm:prSet presAssocID="{9FFC37C0-A9BF-46C6-BAAB-27CE38065D3F}" presName="Name37" presStyleLbl="parChTrans1D3" presStyleIdx="13" presStyleCnt="15"/>
      <dgm:spPr/>
      <dgm:t>
        <a:bodyPr/>
        <a:lstStyle/>
        <a:p>
          <a:endParaRPr lang="es-ES"/>
        </a:p>
      </dgm:t>
    </dgm:pt>
    <dgm:pt modelId="{62EE23DF-64EB-4794-B7EC-45ECE8DC3A7E}" type="pres">
      <dgm:prSet presAssocID="{C6D52FF3-D5EA-4EF8-ACAB-0882821B3934}" presName="hierRoot2" presStyleCnt="0">
        <dgm:presLayoutVars>
          <dgm:hierBranch val="init"/>
        </dgm:presLayoutVars>
      </dgm:prSet>
      <dgm:spPr/>
    </dgm:pt>
    <dgm:pt modelId="{04B392AD-2FC4-491A-B9FE-E73CFD4D4792}" type="pres">
      <dgm:prSet presAssocID="{C6D52FF3-D5EA-4EF8-ACAB-0882821B3934}" presName="rootComposite" presStyleCnt="0"/>
      <dgm:spPr/>
    </dgm:pt>
    <dgm:pt modelId="{D2DEB853-B165-4429-B2EE-3390FD27B7C9}" type="pres">
      <dgm:prSet presAssocID="{C6D52FF3-D5EA-4EF8-ACAB-0882821B3934}" presName="rootText" presStyleLbl="node3" presStyleIdx="13" presStyleCnt="15" custScaleX="157265" custScaleY="109089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1C4CFB03-D5A5-4D32-B17B-B3B07E02D5FE}" type="pres">
      <dgm:prSet presAssocID="{C6D52FF3-D5EA-4EF8-ACAB-0882821B3934}" presName="rootConnector" presStyleLbl="node3" presStyleIdx="13" presStyleCnt="15"/>
      <dgm:spPr/>
      <dgm:t>
        <a:bodyPr/>
        <a:lstStyle/>
        <a:p>
          <a:endParaRPr lang="ca-ES"/>
        </a:p>
      </dgm:t>
    </dgm:pt>
    <dgm:pt modelId="{0CE58B78-60AB-40AF-9025-14DDF93D93C4}" type="pres">
      <dgm:prSet presAssocID="{C6D52FF3-D5EA-4EF8-ACAB-0882821B3934}" presName="hierChild4" presStyleCnt="0"/>
      <dgm:spPr/>
    </dgm:pt>
    <dgm:pt modelId="{8AABE4C8-5E2F-4A67-A79F-56ED797B4F30}" type="pres">
      <dgm:prSet presAssocID="{C6D52FF3-D5EA-4EF8-ACAB-0882821B3934}" presName="hierChild5" presStyleCnt="0"/>
      <dgm:spPr/>
    </dgm:pt>
    <dgm:pt modelId="{B18C7C06-E7FD-4FB7-95AE-B8B2133DE81A}" type="pres">
      <dgm:prSet presAssocID="{E60F1F4C-C12F-4C6D-99AC-B57E6FF90E5E}" presName="Name37" presStyleLbl="parChTrans1D3" presStyleIdx="14" presStyleCnt="15"/>
      <dgm:spPr/>
      <dgm:t>
        <a:bodyPr/>
        <a:lstStyle/>
        <a:p>
          <a:endParaRPr lang="es-ES"/>
        </a:p>
      </dgm:t>
    </dgm:pt>
    <dgm:pt modelId="{317B0F04-36D8-406F-9DF0-D4F101BD27CA}" type="pres">
      <dgm:prSet presAssocID="{5C3FA3F9-9638-4633-B998-5EB0EC5862EE}" presName="hierRoot2" presStyleCnt="0">
        <dgm:presLayoutVars>
          <dgm:hierBranch val="init"/>
        </dgm:presLayoutVars>
      </dgm:prSet>
      <dgm:spPr/>
    </dgm:pt>
    <dgm:pt modelId="{50B594FA-6893-4505-8A3E-6D2A859CBD57}" type="pres">
      <dgm:prSet presAssocID="{5C3FA3F9-9638-4633-B998-5EB0EC5862EE}" presName="rootComposite" presStyleCnt="0"/>
      <dgm:spPr/>
    </dgm:pt>
    <dgm:pt modelId="{0D373EB4-5CDD-4C56-BFA7-83E898EA9DF8}" type="pres">
      <dgm:prSet presAssocID="{5C3FA3F9-9638-4633-B998-5EB0EC5862EE}" presName="rootText" presStyleLbl="node3" presStyleIdx="14" presStyleCnt="15" custScaleX="137470" custScaleY="99709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9E06BFA7-D4F8-42A0-95ED-5749A1BA2789}" type="pres">
      <dgm:prSet presAssocID="{5C3FA3F9-9638-4633-B998-5EB0EC5862EE}" presName="rootConnector" presStyleLbl="node3" presStyleIdx="14" presStyleCnt="15"/>
      <dgm:spPr/>
      <dgm:t>
        <a:bodyPr/>
        <a:lstStyle/>
        <a:p>
          <a:endParaRPr lang="ca-ES"/>
        </a:p>
      </dgm:t>
    </dgm:pt>
    <dgm:pt modelId="{3E4693DC-4336-40EE-A783-3091CED9600B}" type="pres">
      <dgm:prSet presAssocID="{5C3FA3F9-9638-4633-B998-5EB0EC5862EE}" presName="hierChild4" presStyleCnt="0"/>
      <dgm:spPr/>
    </dgm:pt>
    <dgm:pt modelId="{9A9B3CE1-8D3E-43B2-97C8-1F1A779F6F17}" type="pres">
      <dgm:prSet presAssocID="{5C3FA3F9-9638-4633-B998-5EB0EC5862EE}" presName="hierChild5" presStyleCnt="0"/>
      <dgm:spPr/>
    </dgm:pt>
    <dgm:pt modelId="{141E42B6-584D-44F0-9663-F71CCCCCCFF0}" type="pres">
      <dgm:prSet presAssocID="{4AFB4939-0882-41AF-8574-EA88155CDD05}" presName="hierChild5" presStyleCnt="0"/>
      <dgm:spPr/>
    </dgm:pt>
    <dgm:pt modelId="{4E078F3C-4884-4190-80BC-56B014A01794}" type="pres">
      <dgm:prSet presAssocID="{09A12404-EBCC-4607-8B18-011B320BB744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247EC96-C838-4C70-9DFE-291E28E658ED}" type="pres">
      <dgm:prSet presAssocID="{4B528C1B-BFB3-4691-AD7F-B582F2BAE07B}" presName="hierRoot2" presStyleCnt="0">
        <dgm:presLayoutVars>
          <dgm:hierBranch val="init"/>
        </dgm:presLayoutVars>
      </dgm:prSet>
      <dgm:spPr/>
    </dgm:pt>
    <dgm:pt modelId="{27FDB572-DF83-4396-B11A-5BDCB09A1A42}" type="pres">
      <dgm:prSet presAssocID="{4B528C1B-BFB3-4691-AD7F-B582F2BAE07B}" presName="rootComposite" presStyleCnt="0"/>
      <dgm:spPr/>
    </dgm:pt>
    <dgm:pt modelId="{844EC3BA-0606-4FC1-9C2A-36F7C85BECD4}" type="pres">
      <dgm:prSet presAssocID="{4B528C1B-BFB3-4691-AD7F-B582F2BAE07B}" presName="rootText" presStyleLbl="node2" presStyleIdx="4" presStyleCnt="5" custScaleX="121986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D99AD400-33B8-48F5-B048-583977A2F4D8}" type="pres">
      <dgm:prSet presAssocID="{4B528C1B-BFB3-4691-AD7F-B582F2BAE07B}" presName="rootConnector" presStyleLbl="node2" presStyleIdx="4" presStyleCnt="5"/>
      <dgm:spPr/>
      <dgm:t>
        <a:bodyPr/>
        <a:lstStyle/>
        <a:p>
          <a:endParaRPr lang="ca-ES"/>
        </a:p>
      </dgm:t>
    </dgm:pt>
    <dgm:pt modelId="{4685C365-A1FC-4553-9B85-3F8A4B994A01}" type="pres">
      <dgm:prSet presAssocID="{4B528C1B-BFB3-4691-AD7F-B582F2BAE07B}" presName="hierChild4" presStyleCnt="0"/>
      <dgm:spPr/>
    </dgm:pt>
    <dgm:pt modelId="{A54F1313-019D-46B0-8E47-5C0D50BC4A64}" type="pres">
      <dgm:prSet presAssocID="{4B528C1B-BFB3-4691-AD7F-B582F2BAE07B}" presName="hierChild5" presStyleCnt="0"/>
      <dgm:spPr/>
    </dgm:pt>
    <dgm:pt modelId="{CD962627-88AB-474F-AF77-0791ADF76D0B}" type="pres">
      <dgm:prSet presAssocID="{63D8B79A-0187-46BA-8270-C63D8C00F281}" presName="hierChild3" presStyleCnt="0"/>
      <dgm:spPr/>
    </dgm:pt>
  </dgm:ptLst>
  <dgm:cxnLst>
    <dgm:cxn modelId="{0BF5EB5A-0922-4B7F-80E1-AFA7AEAD2561}" type="presOf" srcId="{4AFB4939-0882-41AF-8574-EA88155CDD05}" destId="{73BED480-62B6-4078-8619-741F270F4E35}" srcOrd="0" destOrd="0" presId="urn:microsoft.com/office/officeart/2005/8/layout/orgChart1"/>
    <dgm:cxn modelId="{D8A291B2-9141-4E77-BB12-54703A309C70}" type="presOf" srcId="{2E4E8A7E-A554-44E5-A205-F366B2013117}" destId="{6F60C312-094A-47BB-864C-156522E55709}" srcOrd="0" destOrd="0" presId="urn:microsoft.com/office/officeart/2005/8/layout/orgChart1"/>
    <dgm:cxn modelId="{049BD80D-7421-443A-B072-69BFEA5A2C37}" type="presOf" srcId="{63D8B79A-0187-46BA-8270-C63D8C00F281}" destId="{C7149416-82BA-4290-9D18-E2A5C1F9BEE0}" srcOrd="1" destOrd="0" presId="urn:microsoft.com/office/officeart/2005/8/layout/orgChart1"/>
    <dgm:cxn modelId="{33FFF5EA-9CA9-498E-A54C-752138F4ECFF}" type="presOf" srcId="{6932A40B-2862-49F6-BBB0-C9B28CFE09AB}" destId="{0041A2EF-FD93-437F-8B4A-CA71D0983368}" srcOrd="1" destOrd="0" presId="urn:microsoft.com/office/officeart/2005/8/layout/orgChart1"/>
    <dgm:cxn modelId="{200DA657-E7EA-4C3B-B669-8F42CC9597F6}" srcId="{63D8B79A-0187-46BA-8270-C63D8C00F281}" destId="{4AFB4939-0882-41AF-8574-EA88155CDD05}" srcOrd="3" destOrd="0" parTransId="{8BB2C4D9-04A4-48BB-9F0A-5B4504835AEA}" sibTransId="{D6E8FB94-A009-4803-AEF9-C8D672D0AD97}"/>
    <dgm:cxn modelId="{CB187167-E654-44CE-8857-86776FDD2522}" type="presOf" srcId="{0CF35746-7ED2-4304-AF06-16B73BE3B1C9}" destId="{077E877E-BEC0-40FD-85A3-39E4EC5AA076}" srcOrd="1" destOrd="0" presId="urn:microsoft.com/office/officeart/2005/8/layout/orgChart1"/>
    <dgm:cxn modelId="{43C71453-CCA8-45C5-95B3-F62040908E82}" type="presOf" srcId="{C7887C8D-1970-4484-B010-E1882BC0FF83}" destId="{0FC9E66C-33FF-4AAE-8549-19B3A3A047FA}" srcOrd="1" destOrd="0" presId="urn:microsoft.com/office/officeart/2005/8/layout/orgChart1"/>
    <dgm:cxn modelId="{F1A69A85-681B-4BD7-82A0-2FB2DC01FBC4}" type="presOf" srcId="{7919AFAA-2B47-4EC7-B4DE-237E50B7D600}" destId="{66CF7C9D-2A3A-49AA-B694-9343A1E366B7}" srcOrd="0" destOrd="0" presId="urn:microsoft.com/office/officeart/2005/8/layout/orgChart1"/>
    <dgm:cxn modelId="{7E2BDC75-6134-405A-9B80-2A27DC4DDE91}" srcId="{D6EF0B57-ACB1-40AB-975A-C536C5F1B574}" destId="{EA872FC0-89CB-4E83-8450-C5B867FAA91A}" srcOrd="3" destOrd="0" parTransId="{B9829D43-E129-4ED3-9ABD-5B68FE6771EF}" sibTransId="{47CCFF3E-62F3-463C-B5A9-861D203F320F}"/>
    <dgm:cxn modelId="{AAFD4164-AC87-4BAB-A0C0-87FB042A2E1A}" type="presOf" srcId="{5DF26BA6-B8D6-439F-8396-BDC7B5A14154}" destId="{7D1492D3-BB98-400D-8627-0BFFE16FCDD8}" srcOrd="0" destOrd="0" presId="urn:microsoft.com/office/officeart/2005/8/layout/orgChart1"/>
    <dgm:cxn modelId="{E2F7CEA0-79C4-4C92-9FBD-8284247DB669}" type="presOf" srcId="{B162E82A-1576-4EDF-9EC9-E391EBDC0885}" destId="{DFD4AB8A-0B32-4E95-BCD1-656688C1DC79}" srcOrd="0" destOrd="0" presId="urn:microsoft.com/office/officeart/2005/8/layout/orgChart1"/>
    <dgm:cxn modelId="{B824C166-7995-462A-B2BB-F7FC65AEFC45}" type="presOf" srcId="{4BB49B1B-2634-4851-8FEF-75D4901C226D}" destId="{9F764C53-DEC8-4BA5-BB80-21F47B2A1467}" srcOrd="1" destOrd="0" presId="urn:microsoft.com/office/officeart/2005/8/layout/orgChart1"/>
    <dgm:cxn modelId="{03FECFEE-6B67-47D9-A28F-3043F880E602}" type="presOf" srcId="{2E4E8A7E-A554-44E5-A205-F366B2013117}" destId="{7B3293BA-C183-44A3-8D0A-2F464BAFFB73}" srcOrd="1" destOrd="0" presId="urn:microsoft.com/office/officeart/2005/8/layout/orgChart1"/>
    <dgm:cxn modelId="{CEE99151-6B82-4119-8CEF-324BF720AC8F}" srcId="{EA04A217-D37C-4FEB-BAE3-8C2527A03A84}" destId="{63D8B79A-0187-46BA-8270-C63D8C00F281}" srcOrd="0" destOrd="0" parTransId="{7F93704D-6010-4006-B6CD-833B3456614D}" sibTransId="{8D910986-EDE9-423A-AB8D-CA9F98C2E6DD}"/>
    <dgm:cxn modelId="{31314ABF-8361-4A4A-A7FE-8813FE5DCDF7}" srcId="{6932A40B-2862-49F6-BBB0-C9B28CFE09AB}" destId="{1AC24F34-C85D-4A1B-AE1B-5BD4D761F620}" srcOrd="4" destOrd="0" parTransId="{249D9BBF-701F-4F58-AC77-1ADCB2E62EAF}" sibTransId="{069BEF89-6E57-487B-95AA-AE8858B236B2}"/>
    <dgm:cxn modelId="{14F3255B-30DC-4768-95BF-3C04897CC36B}" type="presOf" srcId="{63D8B79A-0187-46BA-8270-C63D8C00F281}" destId="{D7D2E845-DF9C-484C-8F9F-50B159E414BE}" srcOrd="0" destOrd="0" presId="urn:microsoft.com/office/officeart/2005/8/layout/orgChart1"/>
    <dgm:cxn modelId="{65DD9CB4-0474-4111-9626-4F4506E8F276}" type="presOf" srcId="{AC20950B-34A0-4D47-AB31-AE46AA4A8601}" destId="{000779FA-7145-4D53-9C7E-A21DCA119622}" srcOrd="0" destOrd="0" presId="urn:microsoft.com/office/officeart/2005/8/layout/orgChart1"/>
    <dgm:cxn modelId="{972449BA-6D00-4E3B-B0BA-1FAA323F3B7B}" type="presOf" srcId="{6932A40B-2862-49F6-BBB0-C9B28CFE09AB}" destId="{9296BF96-D082-40D9-AC65-DD61DC3912D7}" srcOrd="0" destOrd="0" presId="urn:microsoft.com/office/officeart/2005/8/layout/orgChart1"/>
    <dgm:cxn modelId="{FC22FB01-48A7-4F5F-886B-D3205924CA71}" type="presOf" srcId="{AACE8A19-A1E9-4ED8-B54E-7B17C0CDA208}" destId="{2C718E3D-29C6-46E5-9D15-B9A2851E87F9}" srcOrd="0" destOrd="0" presId="urn:microsoft.com/office/officeart/2005/8/layout/orgChart1"/>
    <dgm:cxn modelId="{1CA70BC1-2AAA-4AB0-937D-C0CE6186838C}" srcId="{63D8B79A-0187-46BA-8270-C63D8C00F281}" destId="{4B528C1B-BFB3-4691-AD7F-B582F2BAE07B}" srcOrd="4" destOrd="0" parTransId="{09A12404-EBCC-4607-8B18-011B320BB744}" sibTransId="{1A4FDDD8-0066-4812-9A95-EE423F88B62A}"/>
    <dgm:cxn modelId="{8AD22094-8FF9-4A9B-ABB7-A5A7F69BF8F2}" type="presOf" srcId="{F54E817C-F6AD-41D7-8709-288A1D7469DB}" destId="{2E1AF111-29D7-4F0F-B565-D2674F5A3720}" srcOrd="0" destOrd="0" presId="urn:microsoft.com/office/officeart/2005/8/layout/orgChart1"/>
    <dgm:cxn modelId="{17DDC481-4378-4674-B85A-86C4990D4E43}" type="presOf" srcId="{FBA7C335-AE06-482F-A1CB-C3FB49FDE813}" destId="{97871440-2CE1-4218-8632-557025F5D244}" srcOrd="0" destOrd="0" presId="urn:microsoft.com/office/officeart/2005/8/layout/orgChart1"/>
    <dgm:cxn modelId="{B7344C74-9447-419D-AD5D-8CCACA514A88}" type="presOf" srcId="{BAB54AAB-D6C2-4B42-8AFB-D7105F39BC16}" destId="{C6AEE9FA-ED4F-4FC5-B57A-9073203D7896}" srcOrd="1" destOrd="0" presId="urn:microsoft.com/office/officeart/2005/8/layout/orgChart1"/>
    <dgm:cxn modelId="{86E2C895-785D-43E3-91E1-E9AB7DF75739}" srcId="{4AFB4939-0882-41AF-8574-EA88155CDD05}" destId="{C6D52FF3-D5EA-4EF8-ACAB-0882821B3934}" srcOrd="2" destOrd="0" parTransId="{9FFC37C0-A9BF-46C6-BAAB-27CE38065D3F}" sibTransId="{C30DA733-62C7-4450-A642-0301433A38D3}"/>
    <dgm:cxn modelId="{FD610A63-72D8-4FCD-8B2E-857DD19FAA89}" type="presOf" srcId="{EA872FC0-89CB-4E83-8450-C5B867FAA91A}" destId="{5D1C2DE1-3228-4D8A-A750-886355FDBD66}" srcOrd="1" destOrd="0" presId="urn:microsoft.com/office/officeart/2005/8/layout/orgChart1"/>
    <dgm:cxn modelId="{524050A6-7A21-439C-8F48-71A531F19214}" type="presOf" srcId="{78A412D6-41FD-4903-9084-1467959E61D9}" destId="{F25A213F-DB37-4D10-BA43-9A37D18C89B5}" srcOrd="0" destOrd="0" presId="urn:microsoft.com/office/officeart/2005/8/layout/orgChart1"/>
    <dgm:cxn modelId="{B81AFADC-B6B0-4D46-B8D8-9A005AEF5321}" type="presOf" srcId="{9798CFE5-4E65-48E4-9CC4-0224BD03383F}" destId="{8FA916A6-314D-47C2-8DE1-1C3897EC80B5}" srcOrd="0" destOrd="0" presId="urn:microsoft.com/office/officeart/2005/8/layout/orgChart1"/>
    <dgm:cxn modelId="{206BA75D-6355-4408-B096-B26D976D492F}" type="presOf" srcId="{EED8EECA-D19F-46A1-9865-527AA027474E}" destId="{E60B5B48-F6AE-4DFB-9FB2-275C85F8410B}" srcOrd="1" destOrd="0" presId="urn:microsoft.com/office/officeart/2005/8/layout/orgChart1"/>
    <dgm:cxn modelId="{C41B0951-786B-4183-885E-3165E0DAA5B5}" type="presOf" srcId="{E60F1F4C-C12F-4C6D-99AC-B57E6FF90E5E}" destId="{B18C7C06-E7FD-4FB7-95AE-B8B2133DE81A}" srcOrd="0" destOrd="0" presId="urn:microsoft.com/office/officeart/2005/8/layout/orgChart1"/>
    <dgm:cxn modelId="{6E2C2699-44D4-4319-8CDC-2E1BC5D98DD1}" type="presOf" srcId="{84F9FE04-D035-463D-B971-DD2BEF681146}" destId="{EAEF1B78-7E41-4494-B67A-2E8F14E3E3DA}" srcOrd="0" destOrd="0" presId="urn:microsoft.com/office/officeart/2005/8/layout/orgChart1"/>
    <dgm:cxn modelId="{D33E2849-728B-4935-AB10-F6192EDA5C6C}" srcId="{6DAA6EB5-9054-49C1-9069-0DB44A064024}" destId="{C7887C8D-1970-4484-B010-E1882BC0FF83}" srcOrd="0" destOrd="0" parTransId="{B162E82A-1576-4EDF-9EC9-E391EBDC0885}" sibTransId="{ABA9D8E8-9C2A-42EB-A458-CB8DF6A580E8}"/>
    <dgm:cxn modelId="{B2A0546E-E8D8-415D-A3FE-FCBDFF1B6376}" srcId="{63D8B79A-0187-46BA-8270-C63D8C00F281}" destId="{D6EF0B57-ACB1-40AB-975A-C536C5F1B574}" srcOrd="1" destOrd="0" parTransId="{5DF26BA6-B8D6-439F-8396-BDC7B5A14154}" sibTransId="{35576D6E-42A3-4BE7-9E1F-5FACCE8B88C7}"/>
    <dgm:cxn modelId="{DBC28C41-E173-47BC-B81B-2CB299F1FE1D}" type="presOf" srcId="{4B528C1B-BFB3-4691-AD7F-B582F2BAE07B}" destId="{D99AD400-33B8-48F5-B048-583977A2F4D8}" srcOrd="1" destOrd="0" presId="urn:microsoft.com/office/officeart/2005/8/layout/orgChart1"/>
    <dgm:cxn modelId="{B21105F2-21FB-4D5E-A710-9F0FE4371F6A}" type="presOf" srcId="{F54E817C-F6AD-41D7-8709-288A1D7469DB}" destId="{48731336-A9AB-4F3C-B50F-249E5BCEDCA2}" srcOrd="1" destOrd="0" presId="urn:microsoft.com/office/officeart/2005/8/layout/orgChart1"/>
    <dgm:cxn modelId="{9302A5E5-5AF5-4C5B-AD67-5BAF2AA0C41C}" srcId="{6932A40B-2862-49F6-BBB0-C9B28CFE09AB}" destId="{D18C8527-0899-4C7B-A312-4B4AFC4AC119}" srcOrd="0" destOrd="0" parTransId="{78A412D6-41FD-4903-9084-1467959E61D9}" sibTransId="{5650627D-680D-47D7-8202-FF1FA0CF58C6}"/>
    <dgm:cxn modelId="{298062F7-817E-48A6-96BD-CA6B653E3177}" type="presOf" srcId="{6AF7FDF6-42C9-4C03-9B25-CC5DB657852B}" destId="{ECCEAB2C-ABB7-4235-8571-A8567F06B16A}" srcOrd="0" destOrd="0" presId="urn:microsoft.com/office/officeart/2005/8/layout/orgChart1"/>
    <dgm:cxn modelId="{3687EDE3-8998-40B7-8CC0-4B8EF45DB532}" srcId="{D6EF0B57-ACB1-40AB-975A-C536C5F1B574}" destId="{0CF35746-7ED2-4304-AF06-16B73BE3B1C9}" srcOrd="0" destOrd="0" parTransId="{34DD6230-C7D5-41D3-8559-710EECE91B07}" sibTransId="{E17E4A1E-3248-44A6-A189-BB7A6B02FDCC}"/>
    <dgm:cxn modelId="{61B5414B-98AC-465B-91D3-EBB8686CEF92}" srcId="{6932A40B-2862-49F6-BBB0-C9B28CFE09AB}" destId="{EED8EECA-D19F-46A1-9865-527AA027474E}" srcOrd="3" destOrd="0" parTransId="{88AA9F69-9F8A-49D6-84D5-1C80B10C49B5}" sibTransId="{25194096-2F08-4DEA-96A0-A108FAB4A403}"/>
    <dgm:cxn modelId="{DFCBC886-1002-4F0F-98BC-DD26DB8B4FDB}" srcId="{63D8B79A-0187-46BA-8270-C63D8C00F281}" destId="{6DAA6EB5-9054-49C1-9069-0DB44A064024}" srcOrd="2" destOrd="0" parTransId="{3CC3B14C-BED1-49FA-8A81-B0728F4CCCE5}" sibTransId="{226ABB51-82E4-47B2-A911-A0330C6F7689}"/>
    <dgm:cxn modelId="{2B33EA11-0252-4912-88BA-1BB3B119CFBB}" type="presOf" srcId="{BAB54AAB-D6C2-4B42-8AFB-D7105F39BC16}" destId="{A3EE9C4A-E0D6-432D-A782-C3F856A3D543}" srcOrd="0" destOrd="0" presId="urn:microsoft.com/office/officeart/2005/8/layout/orgChart1"/>
    <dgm:cxn modelId="{8A38FADD-1303-4D56-813E-F66149CC09CB}" type="presOf" srcId="{1AC24F34-C85D-4A1B-AE1B-5BD4D761F620}" destId="{9ACE49A0-3385-4225-BA4B-0BF0F4862F6A}" srcOrd="1" destOrd="0" presId="urn:microsoft.com/office/officeart/2005/8/layout/orgChart1"/>
    <dgm:cxn modelId="{130614D0-4DBF-4B67-B805-E880D57618D9}" type="presOf" srcId="{D18C8527-0899-4C7B-A312-4B4AFC4AC119}" destId="{DEA00D78-2993-4AE2-ADF9-424AE76E25A6}" srcOrd="1" destOrd="0" presId="urn:microsoft.com/office/officeart/2005/8/layout/orgChart1"/>
    <dgm:cxn modelId="{D6BF52E8-6D10-4D82-A27F-D45F6FDE325C}" type="presOf" srcId="{C6D52FF3-D5EA-4EF8-ACAB-0882821B3934}" destId="{D2DEB853-B165-4429-B2EE-3390FD27B7C9}" srcOrd="0" destOrd="0" presId="urn:microsoft.com/office/officeart/2005/8/layout/orgChart1"/>
    <dgm:cxn modelId="{7851E9A3-E2E3-41EF-BA45-579EC8F865EB}" srcId="{6932A40B-2862-49F6-BBB0-C9B28CFE09AB}" destId="{AACE8A19-A1E9-4ED8-B54E-7B17C0CDA208}" srcOrd="1" destOrd="0" parTransId="{7919AFAA-2B47-4EC7-B4DE-237E50B7D600}" sibTransId="{587AC443-252F-483E-BE37-7ECC9290A186}"/>
    <dgm:cxn modelId="{BB4D344B-D931-423D-AD9C-D8EFD469AECC}" type="presOf" srcId="{C7887C8D-1970-4484-B010-E1882BC0FF83}" destId="{7FEC6248-4521-40B4-AAE4-4176104B880B}" srcOrd="0" destOrd="0" presId="urn:microsoft.com/office/officeart/2005/8/layout/orgChart1"/>
    <dgm:cxn modelId="{360F2DD0-BD99-4457-943F-2891A66063F4}" type="presOf" srcId="{638C7D22-0C60-48C2-80A9-5A89A9B62A9C}" destId="{08171ED5-CD18-48C4-A265-BE84631376C9}" srcOrd="0" destOrd="0" presId="urn:microsoft.com/office/officeart/2005/8/layout/orgChart1"/>
    <dgm:cxn modelId="{B5444C01-3D46-4159-B7F6-0F830E2E57C5}" type="presOf" srcId="{6DAA6EB5-9054-49C1-9069-0DB44A064024}" destId="{5CDB0BF5-AA68-4F40-8461-4781A225457E}" srcOrd="0" destOrd="0" presId="urn:microsoft.com/office/officeart/2005/8/layout/orgChart1"/>
    <dgm:cxn modelId="{C48352B1-1364-44D8-8659-8D813FD89421}" type="presOf" srcId="{5C3FA3F9-9638-4633-B998-5EB0EC5862EE}" destId="{9E06BFA7-D4F8-42A0-95ED-5749A1BA2789}" srcOrd="1" destOrd="0" presId="urn:microsoft.com/office/officeart/2005/8/layout/orgChart1"/>
    <dgm:cxn modelId="{44E2A7B2-15AD-4FDA-B1EB-26918448433C}" type="presOf" srcId="{B9829D43-E129-4ED3-9ABD-5B68FE6771EF}" destId="{3332E548-C0CD-4306-A97A-17DD30EAB887}" srcOrd="0" destOrd="0" presId="urn:microsoft.com/office/officeart/2005/8/layout/orgChart1"/>
    <dgm:cxn modelId="{2773E387-4191-471F-A259-0848163BF5EF}" type="presOf" srcId="{8BB2C4D9-04A4-48BB-9F0A-5B4504835AEA}" destId="{FC2C54DB-20AB-4365-A8A3-D29A0291E6EE}" srcOrd="0" destOrd="0" presId="urn:microsoft.com/office/officeart/2005/8/layout/orgChart1"/>
    <dgm:cxn modelId="{B4E7C788-F9A2-4C09-B356-4E430168CF54}" type="presOf" srcId="{D6EF0B57-ACB1-40AB-975A-C536C5F1B574}" destId="{FAD9FBC6-3A05-4B21-9F33-75584228A97C}" srcOrd="0" destOrd="0" presId="urn:microsoft.com/office/officeart/2005/8/layout/orgChart1"/>
    <dgm:cxn modelId="{2E8AB5BB-4D1D-44AB-A05C-C95F5C82164D}" type="presOf" srcId="{D6EF0B57-ACB1-40AB-975A-C536C5F1B574}" destId="{20FF7D06-C49C-4C05-B991-A552CFFD4622}" srcOrd="1" destOrd="0" presId="urn:microsoft.com/office/officeart/2005/8/layout/orgChart1"/>
    <dgm:cxn modelId="{FFAC16A0-1E0D-459C-8F52-8C66049B3523}" srcId="{6932A40B-2862-49F6-BBB0-C9B28CFE09AB}" destId="{4BB49B1B-2634-4851-8FEF-75D4901C226D}" srcOrd="2" destOrd="0" parTransId="{9798CFE5-4E65-48E4-9CC4-0224BD03383F}" sibTransId="{8093B46F-EA7D-4D51-9080-3A7A4A0096FD}"/>
    <dgm:cxn modelId="{651F2516-4136-4048-8818-CF8B5A19D97A}" srcId="{4AFB4939-0882-41AF-8574-EA88155CDD05}" destId="{BAB54AAB-D6C2-4B42-8AFB-D7105F39BC16}" srcOrd="0" destOrd="0" parTransId="{FBA7C335-AE06-482F-A1CB-C3FB49FDE813}" sibTransId="{1F0E4D05-5F88-4CB0-9A47-7A7A9E47AE6E}"/>
    <dgm:cxn modelId="{E624B299-E8E1-4C45-A736-AE333161BD71}" type="presOf" srcId="{AACE8A19-A1E9-4ED8-B54E-7B17C0CDA208}" destId="{E8A61252-0539-489E-BDE0-07B9C4303D01}" srcOrd="1" destOrd="0" presId="urn:microsoft.com/office/officeart/2005/8/layout/orgChart1"/>
    <dgm:cxn modelId="{CAA6BB29-C002-4978-86A6-6D8DE252C7DF}" type="presOf" srcId="{4B528C1B-BFB3-4691-AD7F-B582F2BAE07B}" destId="{844EC3BA-0606-4FC1-9C2A-36F7C85BECD4}" srcOrd="0" destOrd="0" presId="urn:microsoft.com/office/officeart/2005/8/layout/orgChart1"/>
    <dgm:cxn modelId="{687863C2-2A00-460B-953F-BDB75205DE2D}" type="presOf" srcId="{9FFC37C0-A9BF-46C6-BAAB-27CE38065D3F}" destId="{2A7F2F2D-5DBD-4002-836D-229A18148562}" srcOrd="0" destOrd="0" presId="urn:microsoft.com/office/officeart/2005/8/layout/orgChart1"/>
    <dgm:cxn modelId="{677798FD-864B-4F82-AA7B-DDFD98F1C41C}" type="presOf" srcId="{638C7D22-0C60-48C2-80A9-5A89A9B62A9C}" destId="{D1701659-A489-4BE1-AADF-CB4B05F3A63A}" srcOrd="1" destOrd="0" presId="urn:microsoft.com/office/officeart/2005/8/layout/orgChart1"/>
    <dgm:cxn modelId="{6E243A09-E2CD-4919-8A38-0A4F0DDFD709}" type="presOf" srcId="{0CF35746-7ED2-4304-AF06-16B73BE3B1C9}" destId="{6352DBC6-432F-4FE7-82A8-7CA6AD3A156C}" srcOrd="0" destOrd="0" presId="urn:microsoft.com/office/officeart/2005/8/layout/orgChart1"/>
    <dgm:cxn modelId="{820C0563-0ECD-4FCC-8721-C353F5957374}" type="presOf" srcId="{EA872FC0-89CB-4E83-8450-C5B867FAA91A}" destId="{EF4775F0-409E-4FA9-AC6C-4445F6EC54EA}" srcOrd="0" destOrd="0" presId="urn:microsoft.com/office/officeart/2005/8/layout/orgChart1"/>
    <dgm:cxn modelId="{A5A7233D-C6D5-48D1-84EA-58FDB63D56E9}" type="presOf" srcId="{1AC24F34-C85D-4A1B-AE1B-5BD4D761F620}" destId="{1508114A-3836-4519-B8A3-B4B59FBF4A08}" srcOrd="0" destOrd="0" presId="urn:microsoft.com/office/officeart/2005/8/layout/orgChart1"/>
    <dgm:cxn modelId="{89BA5784-BA4E-41D5-ACC9-29EAFD48121E}" srcId="{63D8B79A-0187-46BA-8270-C63D8C00F281}" destId="{6932A40B-2862-49F6-BBB0-C9B28CFE09AB}" srcOrd="0" destOrd="0" parTransId="{84F9FE04-D035-463D-B971-DD2BEF681146}" sibTransId="{E2BFAC9E-8124-44F6-9DA8-833D228108C4}"/>
    <dgm:cxn modelId="{AA4E7435-F013-4206-AD6F-D9D91354ABB5}" type="presOf" srcId="{6DAA6EB5-9054-49C1-9069-0DB44A064024}" destId="{8DECDD48-762C-43B3-9435-9498AF1B2E0D}" srcOrd="1" destOrd="0" presId="urn:microsoft.com/office/officeart/2005/8/layout/orgChart1"/>
    <dgm:cxn modelId="{7AAFBD54-D53D-427A-B447-7A09AAF1C36E}" type="presOf" srcId="{09A12404-EBCC-4607-8B18-011B320BB744}" destId="{4E078F3C-4884-4190-80BC-56B014A01794}" srcOrd="0" destOrd="0" presId="urn:microsoft.com/office/officeart/2005/8/layout/orgChart1"/>
    <dgm:cxn modelId="{42A410F8-B68A-4255-92C9-947C37651180}" type="presOf" srcId="{34DD6230-C7D5-41D3-8559-710EECE91B07}" destId="{147EDA43-9DFB-4AF1-8459-E7DFBE7CAFFD}" srcOrd="0" destOrd="0" presId="urn:microsoft.com/office/officeart/2005/8/layout/orgChart1"/>
    <dgm:cxn modelId="{934F02E8-F195-4DB5-BBCC-8128D5D1F494}" type="presOf" srcId="{AC20950B-34A0-4D47-AB31-AE46AA4A8601}" destId="{684604F0-F7C4-41F9-98E5-5B29CC8ED34E}" srcOrd="1" destOrd="0" presId="urn:microsoft.com/office/officeart/2005/8/layout/orgChart1"/>
    <dgm:cxn modelId="{B6879D2B-7CF4-4BF9-8ADF-B537187550F7}" type="presOf" srcId="{4AFB4939-0882-41AF-8574-EA88155CDD05}" destId="{E767B84C-CF8F-42EF-9B6D-A50005D7DD91}" srcOrd="1" destOrd="0" presId="urn:microsoft.com/office/officeart/2005/8/layout/orgChart1"/>
    <dgm:cxn modelId="{ED7096D1-515E-40C6-8C8D-51B1F68E5124}" type="presOf" srcId="{C6D52FF3-D5EA-4EF8-ACAB-0882821B3934}" destId="{1C4CFB03-D5A5-4D32-B17B-B3B07E02D5FE}" srcOrd="1" destOrd="0" presId="urn:microsoft.com/office/officeart/2005/8/layout/orgChart1"/>
    <dgm:cxn modelId="{D2CF3900-7056-4BAA-9626-2192348A2A0B}" srcId="{4AFB4939-0882-41AF-8574-EA88155CDD05}" destId="{5C3FA3F9-9638-4633-B998-5EB0EC5862EE}" srcOrd="3" destOrd="0" parTransId="{E60F1F4C-C12F-4C6D-99AC-B57E6FF90E5E}" sibTransId="{FAFD32EE-8E91-48FD-8038-B17DFD768F44}"/>
    <dgm:cxn modelId="{F49298B8-9A4D-4EB6-8FE0-03B5A7AFCDAE}" type="presOf" srcId="{249D9BBF-701F-4F58-AC77-1ADCB2E62EAF}" destId="{5CDFB05C-0515-40D4-AB4F-C2889722ED93}" srcOrd="0" destOrd="0" presId="urn:microsoft.com/office/officeart/2005/8/layout/orgChart1"/>
    <dgm:cxn modelId="{166B1E46-7828-43BE-B1C2-7D3A3B4DEF59}" type="presOf" srcId="{5C3FA3F9-9638-4633-B998-5EB0EC5862EE}" destId="{0D373EB4-5CDD-4C56-BFA7-83E898EA9DF8}" srcOrd="0" destOrd="0" presId="urn:microsoft.com/office/officeart/2005/8/layout/orgChart1"/>
    <dgm:cxn modelId="{FFB034F4-CDA7-4BCA-9284-B295E8A56984}" type="presOf" srcId="{8212C448-DCC8-42F3-A44B-550F7DCBDEA9}" destId="{58D93EBE-1EC0-44F4-B22D-5DE1EE221652}" srcOrd="0" destOrd="0" presId="urn:microsoft.com/office/officeart/2005/8/layout/orgChart1"/>
    <dgm:cxn modelId="{9B31D97C-86A5-470B-B584-69FDBAF09784}" type="presOf" srcId="{EED8EECA-D19F-46A1-9865-527AA027474E}" destId="{3F175CBD-B310-4C29-9B1A-A4543801EF1F}" srcOrd="0" destOrd="0" presId="urn:microsoft.com/office/officeart/2005/8/layout/orgChart1"/>
    <dgm:cxn modelId="{DB358B3B-5AF6-4115-87F0-15232B03F71E}" srcId="{6DAA6EB5-9054-49C1-9069-0DB44A064024}" destId="{2E4E8A7E-A554-44E5-A205-F366B2013117}" srcOrd="1" destOrd="0" parTransId="{8212C448-DCC8-42F3-A44B-550F7DCBDEA9}" sibTransId="{99C56B62-8BC2-47DE-9BA8-CBFDB73D28C6}"/>
    <dgm:cxn modelId="{A526E598-93E6-4CE9-8030-3A84157ED02F}" srcId="{D6EF0B57-ACB1-40AB-975A-C536C5F1B574}" destId="{638C7D22-0C60-48C2-80A9-5A89A9B62A9C}" srcOrd="2" destOrd="0" parTransId="{9B276A51-4FD5-4FE5-B44C-4E13E2ACCC1F}" sibTransId="{2578E505-10EE-48D0-92BF-A77D49A0AAA8}"/>
    <dgm:cxn modelId="{30396292-7E32-4177-82A1-59CAB0014257}" type="presOf" srcId="{3CC3B14C-BED1-49FA-8A81-B0728F4CCCE5}" destId="{C8950DA0-EA12-44AB-B904-FCFD370DF0EE}" srcOrd="0" destOrd="0" presId="urn:microsoft.com/office/officeart/2005/8/layout/orgChart1"/>
    <dgm:cxn modelId="{00F31E24-B8E7-480B-A190-3B96A8C109A1}" type="presOf" srcId="{EA04A217-D37C-4FEB-BAE3-8C2527A03A84}" destId="{6F2DF18C-0EFA-47D6-9294-2C26E8C42802}" srcOrd="0" destOrd="0" presId="urn:microsoft.com/office/officeart/2005/8/layout/orgChart1"/>
    <dgm:cxn modelId="{C30A4AC5-93E4-417F-B085-575D592B88DB}" type="presOf" srcId="{4BB49B1B-2634-4851-8FEF-75D4901C226D}" destId="{92FF8B3E-81F2-4E43-BE84-BF8F8BD9F0DB}" srcOrd="0" destOrd="0" presId="urn:microsoft.com/office/officeart/2005/8/layout/orgChart1"/>
    <dgm:cxn modelId="{60DCE6CD-1662-46FB-8F03-9D3A6883BF31}" type="presOf" srcId="{D18C8527-0899-4C7B-A312-4B4AFC4AC119}" destId="{91110EA3-A3ED-488F-9E69-62CE451220EE}" srcOrd="0" destOrd="0" presId="urn:microsoft.com/office/officeart/2005/8/layout/orgChart1"/>
    <dgm:cxn modelId="{6144D5DE-6BD0-47F9-9933-376CB2DE4338}" type="presOf" srcId="{9B276A51-4FD5-4FE5-B44C-4E13E2ACCC1F}" destId="{3915F39D-C6BE-4755-9636-CD4F99E5C68B}" srcOrd="0" destOrd="0" presId="urn:microsoft.com/office/officeart/2005/8/layout/orgChart1"/>
    <dgm:cxn modelId="{FD04C2A1-963C-4808-84CC-CDB7DBF65C2D}" srcId="{D6EF0B57-ACB1-40AB-975A-C536C5F1B574}" destId="{AC20950B-34A0-4D47-AB31-AE46AA4A8601}" srcOrd="1" destOrd="0" parTransId="{449B4A63-BE2C-4BC1-A78B-DEC22EEEDACF}" sibTransId="{1E6A92DD-421F-496B-AE3B-94963D9CAC9A}"/>
    <dgm:cxn modelId="{DA9C2819-4379-4BB1-89C9-1FA0AC7E6A55}" srcId="{4AFB4939-0882-41AF-8574-EA88155CDD05}" destId="{F54E817C-F6AD-41D7-8709-288A1D7469DB}" srcOrd="1" destOrd="0" parTransId="{6AF7FDF6-42C9-4C03-9B25-CC5DB657852B}" sibTransId="{25B74267-B55B-4EDB-8ACC-A06B5DCB0DE4}"/>
    <dgm:cxn modelId="{286FDDE9-4910-467C-921E-5A4FF7BD6C3D}" type="presOf" srcId="{88AA9F69-9F8A-49D6-84D5-1C80B10C49B5}" destId="{2581A170-4EA2-4B93-A862-38373AC6E28D}" srcOrd="0" destOrd="0" presId="urn:microsoft.com/office/officeart/2005/8/layout/orgChart1"/>
    <dgm:cxn modelId="{22533218-A5CC-4CC7-B4DD-BAD87DD5C6B8}" type="presOf" srcId="{449B4A63-BE2C-4BC1-A78B-DEC22EEEDACF}" destId="{AE3A7CE9-2BDA-46E5-9DBC-F1C1CE577C8C}" srcOrd="0" destOrd="0" presId="urn:microsoft.com/office/officeart/2005/8/layout/orgChart1"/>
    <dgm:cxn modelId="{8EDD78DF-D349-4F8C-8BA7-D4374CC54CAD}" type="presParOf" srcId="{6F2DF18C-0EFA-47D6-9294-2C26E8C42802}" destId="{EB4C982D-B519-4967-BE08-1768215D51DB}" srcOrd="0" destOrd="0" presId="urn:microsoft.com/office/officeart/2005/8/layout/orgChart1"/>
    <dgm:cxn modelId="{7C94F8AA-11F3-4703-9B18-D03AB466B685}" type="presParOf" srcId="{EB4C982D-B519-4967-BE08-1768215D51DB}" destId="{59337982-BBAA-46E6-960F-8A7ACD96D882}" srcOrd="0" destOrd="0" presId="urn:microsoft.com/office/officeart/2005/8/layout/orgChart1"/>
    <dgm:cxn modelId="{E306F198-27BD-4498-BB28-5AAEE3CDF700}" type="presParOf" srcId="{59337982-BBAA-46E6-960F-8A7ACD96D882}" destId="{D7D2E845-DF9C-484C-8F9F-50B159E414BE}" srcOrd="0" destOrd="0" presId="urn:microsoft.com/office/officeart/2005/8/layout/orgChart1"/>
    <dgm:cxn modelId="{CF0FECEC-559D-4B5F-A657-F96FF8EF4044}" type="presParOf" srcId="{59337982-BBAA-46E6-960F-8A7ACD96D882}" destId="{C7149416-82BA-4290-9D18-E2A5C1F9BEE0}" srcOrd="1" destOrd="0" presId="urn:microsoft.com/office/officeart/2005/8/layout/orgChart1"/>
    <dgm:cxn modelId="{0009BFBF-2D99-4E4C-86E2-C5C9F9FA69E6}" type="presParOf" srcId="{EB4C982D-B519-4967-BE08-1768215D51DB}" destId="{495ADCAE-A186-475B-99BC-EC2489829F45}" srcOrd="1" destOrd="0" presId="urn:microsoft.com/office/officeart/2005/8/layout/orgChart1"/>
    <dgm:cxn modelId="{FB47174F-4E6C-4202-9AED-E5EF38392F0A}" type="presParOf" srcId="{495ADCAE-A186-475B-99BC-EC2489829F45}" destId="{EAEF1B78-7E41-4494-B67A-2E8F14E3E3DA}" srcOrd="0" destOrd="0" presId="urn:microsoft.com/office/officeart/2005/8/layout/orgChart1"/>
    <dgm:cxn modelId="{2DA66718-3FA2-4061-BA84-A3C528ACBD56}" type="presParOf" srcId="{495ADCAE-A186-475B-99BC-EC2489829F45}" destId="{3B6965BF-EBE1-4F8A-B6B2-228FC1FB3FDC}" srcOrd="1" destOrd="0" presId="urn:microsoft.com/office/officeart/2005/8/layout/orgChart1"/>
    <dgm:cxn modelId="{F45825CF-A803-4B51-AB8D-2B49649E4A5D}" type="presParOf" srcId="{3B6965BF-EBE1-4F8A-B6B2-228FC1FB3FDC}" destId="{A209F537-0F21-4ED8-B550-0263EF55A9FE}" srcOrd="0" destOrd="0" presId="urn:microsoft.com/office/officeart/2005/8/layout/orgChart1"/>
    <dgm:cxn modelId="{C2CCD3B2-E2E7-49A1-8239-92BD8DE85891}" type="presParOf" srcId="{A209F537-0F21-4ED8-B550-0263EF55A9FE}" destId="{9296BF96-D082-40D9-AC65-DD61DC3912D7}" srcOrd="0" destOrd="0" presId="urn:microsoft.com/office/officeart/2005/8/layout/orgChart1"/>
    <dgm:cxn modelId="{10E3009C-B332-48CE-A5B4-FE80A75ACA68}" type="presParOf" srcId="{A209F537-0F21-4ED8-B550-0263EF55A9FE}" destId="{0041A2EF-FD93-437F-8B4A-CA71D0983368}" srcOrd="1" destOrd="0" presId="urn:microsoft.com/office/officeart/2005/8/layout/orgChart1"/>
    <dgm:cxn modelId="{7A34E9F6-F316-443C-B5FB-31D46021CB46}" type="presParOf" srcId="{3B6965BF-EBE1-4F8A-B6B2-228FC1FB3FDC}" destId="{8783AEF4-B3BB-43AE-B64A-3D0674A69071}" srcOrd="1" destOrd="0" presId="urn:microsoft.com/office/officeart/2005/8/layout/orgChart1"/>
    <dgm:cxn modelId="{FDC3288B-8E8B-49D6-911D-49BBF3F3D779}" type="presParOf" srcId="{8783AEF4-B3BB-43AE-B64A-3D0674A69071}" destId="{F25A213F-DB37-4D10-BA43-9A37D18C89B5}" srcOrd="0" destOrd="0" presId="urn:microsoft.com/office/officeart/2005/8/layout/orgChart1"/>
    <dgm:cxn modelId="{939715FF-D973-4D68-B91C-F0EDD099358D}" type="presParOf" srcId="{8783AEF4-B3BB-43AE-B64A-3D0674A69071}" destId="{D2565325-BB49-41D2-9714-68D9513AC242}" srcOrd="1" destOrd="0" presId="urn:microsoft.com/office/officeart/2005/8/layout/orgChart1"/>
    <dgm:cxn modelId="{08D28389-6DC1-4408-A33A-6DFCB9123FE7}" type="presParOf" srcId="{D2565325-BB49-41D2-9714-68D9513AC242}" destId="{D200EFC2-00ED-412C-BB6D-9B780215C7AE}" srcOrd="0" destOrd="0" presId="urn:microsoft.com/office/officeart/2005/8/layout/orgChart1"/>
    <dgm:cxn modelId="{FA2EDF14-29E7-43C4-93BF-EEBD57D87C23}" type="presParOf" srcId="{D200EFC2-00ED-412C-BB6D-9B780215C7AE}" destId="{91110EA3-A3ED-488F-9E69-62CE451220EE}" srcOrd="0" destOrd="0" presId="urn:microsoft.com/office/officeart/2005/8/layout/orgChart1"/>
    <dgm:cxn modelId="{15DA43CB-3DA3-4986-AF6B-5B9F1C17F9DE}" type="presParOf" srcId="{D200EFC2-00ED-412C-BB6D-9B780215C7AE}" destId="{DEA00D78-2993-4AE2-ADF9-424AE76E25A6}" srcOrd="1" destOrd="0" presId="urn:microsoft.com/office/officeart/2005/8/layout/orgChart1"/>
    <dgm:cxn modelId="{04FE5085-EFB0-4472-8445-52B74C5B5F58}" type="presParOf" srcId="{D2565325-BB49-41D2-9714-68D9513AC242}" destId="{9943B964-C3D7-4B7B-8202-81984A1B1459}" srcOrd="1" destOrd="0" presId="urn:microsoft.com/office/officeart/2005/8/layout/orgChart1"/>
    <dgm:cxn modelId="{2C2653AD-B461-4BE7-A640-B06FA4CB8F70}" type="presParOf" srcId="{D2565325-BB49-41D2-9714-68D9513AC242}" destId="{1B172A44-D5A9-492A-AFF5-7DF661DED1FE}" srcOrd="2" destOrd="0" presId="urn:microsoft.com/office/officeart/2005/8/layout/orgChart1"/>
    <dgm:cxn modelId="{92842B7F-CE08-4BAC-A8E9-14FFBE0DDEB2}" type="presParOf" srcId="{8783AEF4-B3BB-43AE-B64A-3D0674A69071}" destId="{66CF7C9D-2A3A-49AA-B694-9343A1E366B7}" srcOrd="2" destOrd="0" presId="urn:microsoft.com/office/officeart/2005/8/layout/orgChart1"/>
    <dgm:cxn modelId="{C2B523C2-D13C-4472-84DA-3F56ED24B872}" type="presParOf" srcId="{8783AEF4-B3BB-43AE-B64A-3D0674A69071}" destId="{0F0CC214-B3D5-46F2-A7B8-AB9C55F2DB03}" srcOrd="3" destOrd="0" presId="urn:microsoft.com/office/officeart/2005/8/layout/orgChart1"/>
    <dgm:cxn modelId="{71139D91-540C-4848-B49F-25EDB2FDBAC8}" type="presParOf" srcId="{0F0CC214-B3D5-46F2-A7B8-AB9C55F2DB03}" destId="{150EA0D0-4D2D-4BC2-B0E8-31E08ABAF02F}" srcOrd="0" destOrd="0" presId="urn:microsoft.com/office/officeart/2005/8/layout/orgChart1"/>
    <dgm:cxn modelId="{6FE63689-D47A-47D6-BA8E-A374F968DD51}" type="presParOf" srcId="{150EA0D0-4D2D-4BC2-B0E8-31E08ABAF02F}" destId="{2C718E3D-29C6-46E5-9D15-B9A2851E87F9}" srcOrd="0" destOrd="0" presId="urn:microsoft.com/office/officeart/2005/8/layout/orgChart1"/>
    <dgm:cxn modelId="{BEF75BE0-1D35-4D08-BADC-B5D4D5F35601}" type="presParOf" srcId="{150EA0D0-4D2D-4BC2-B0E8-31E08ABAF02F}" destId="{E8A61252-0539-489E-BDE0-07B9C4303D01}" srcOrd="1" destOrd="0" presId="urn:microsoft.com/office/officeart/2005/8/layout/orgChart1"/>
    <dgm:cxn modelId="{0E0DA9F2-80FD-4212-87E4-FBAC4C1B52F2}" type="presParOf" srcId="{0F0CC214-B3D5-46F2-A7B8-AB9C55F2DB03}" destId="{3EE37762-4D67-4C22-91AA-9DCE2509D542}" srcOrd="1" destOrd="0" presId="urn:microsoft.com/office/officeart/2005/8/layout/orgChart1"/>
    <dgm:cxn modelId="{AFCCD649-006C-4F4B-894D-AD27BEC4ED1F}" type="presParOf" srcId="{0F0CC214-B3D5-46F2-A7B8-AB9C55F2DB03}" destId="{B1608894-B4B7-4BDA-9F99-5F73A16F76A5}" srcOrd="2" destOrd="0" presId="urn:microsoft.com/office/officeart/2005/8/layout/orgChart1"/>
    <dgm:cxn modelId="{0CD1B213-5A7C-4F22-9C0E-7A1B95412E2B}" type="presParOf" srcId="{8783AEF4-B3BB-43AE-B64A-3D0674A69071}" destId="{8FA916A6-314D-47C2-8DE1-1C3897EC80B5}" srcOrd="4" destOrd="0" presId="urn:microsoft.com/office/officeart/2005/8/layout/orgChart1"/>
    <dgm:cxn modelId="{9E24B5E9-1E92-4144-BF50-3D88DAAFB22D}" type="presParOf" srcId="{8783AEF4-B3BB-43AE-B64A-3D0674A69071}" destId="{74A6E9BA-AD5B-473D-9429-68C75FBBF597}" srcOrd="5" destOrd="0" presId="urn:microsoft.com/office/officeart/2005/8/layout/orgChart1"/>
    <dgm:cxn modelId="{A6C6F001-F633-4DC8-9286-6FF89C58148B}" type="presParOf" srcId="{74A6E9BA-AD5B-473D-9429-68C75FBBF597}" destId="{7EE9C7A7-8957-4F13-BBBB-473F07B87F29}" srcOrd="0" destOrd="0" presId="urn:microsoft.com/office/officeart/2005/8/layout/orgChart1"/>
    <dgm:cxn modelId="{9E33B7D9-5292-455F-9908-859C4D04698B}" type="presParOf" srcId="{7EE9C7A7-8957-4F13-BBBB-473F07B87F29}" destId="{92FF8B3E-81F2-4E43-BE84-BF8F8BD9F0DB}" srcOrd="0" destOrd="0" presId="urn:microsoft.com/office/officeart/2005/8/layout/orgChart1"/>
    <dgm:cxn modelId="{23B819F3-1008-4B4A-B493-83703D2A567C}" type="presParOf" srcId="{7EE9C7A7-8957-4F13-BBBB-473F07B87F29}" destId="{9F764C53-DEC8-4BA5-BB80-21F47B2A1467}" srcOrd="1" destOrd="0" presId="urn:microsoft.com/office/officeart/2005/8/layout/orgChart1"/>
    <dgm:cxn modelId="{BFCF671E-A6FD-4B60-B334-CDD500B1EB6F}" type="presParOf" srcId="{74A6E9BA-AD5B-473D-9429-68C75FBBF597}" destId="{C16ECBBA-222B-4D68-BD7B-7DA49DAB955A}" srcOrd="1" destOrd="0" presId="urn:microsoft.com/office/officeart/2005/8/layout/orgChart1"/>
    <dgm:cxn modelId="{FDAC5AC7-E448-46DA-8394-77E33E25D4F3}" type="presParOf" srcId="{74A6E9BA-AD5B-473D-9429-68C75FBBF597}" destId="{F1039CCC-871B-4B15-A914-F5E39DDE28C1}" srcOrd="2" destOrd="0" presId="urn:microsoft.com/office/officeart/2005/8/layout/orgChart1"/>
    <dgm:cxn modelId="{E851B37A-2D0B-46B9-BF51-1386EBCD4AC8}" type="presParOf" srcId="{8783AEF4-B3BB-43AE-B64A-3D0674A69071}" destId="{2581A170-4EA2-4B93-A862-38373AC6E28D}" srcOrd="6" destOrd="0" presId="urn:microsoft.com/office/officeart/2005/8/layout/orgChart1"/>
    <dgm:cxn modelId="{4AC88A1D-8A29-49D8-90AF-6029F11B74D4}" type="presParOf" srcId="{8783AEF4-B3BB-43AE-B64A-3D0674A69071}" destId="{2119ABF5-A1E7-49D2-A627-A985FA5B02C9}" srcOrd="7" destOrd="0" presId="urn:microsoft.com/office/officeart/2005/8/layout/orgChart1"/>
    <dgm:cxn modelId="{C8D885AA-EEBA-4A64-A3B9-09ABD5341095}" type="presParOf" srcId="{2119ABF5-A1E7-49D2-A627-A985FA5B02C9}" destId="{5D0F6FF1-8653-49C1-83D1-9E6B820B425B}" srcOrd="0" destOrd="0" presId="urn:microsoft.com/office/officeart/2005/8/layout/orgChart1"/>
    <dgm:cxn modelId="{FF6DB06F-8076-416B-8326-E445D77C83CC}" type="presParOf" srcId="{5D0F6FF1-8653-49C1-83D1-9E6B820B425B}" destId="{3F175CBD-B310-4C29-9B1A-A4543801EF1F}" srcOrd="0" destOrd="0" presId="urn:microsoft.com/office/officeart/2005/8/layout/orgChart1"/>
    <dgm:cxn modelId="{0E9939E2-2144-418C-B691-77561C17B073}" type="presParOf" srcId="{5D0F6FF1-8653-49C1-83D1-9E6B820B425B}" destId="{E60B5B48-F6AE-4DFB-9FB2-275C85F8410B}" srcOrd="1" destOrd="0" presId="urn:microsoft.com/office/officeart/2005/8/layout/orgChart1"/>
    <dgm:cxn modelId="{52409C28-A1FA-4FA8-9FC8-4F4EB0CBA26F}" type="presParOf" srcId="{2119ABF5-A1E7-49D2-A627-A985FA5B02C9}" destId="{911AD97A-162B-411D-B348-64B08A395BE3}" srcOrd="1" destOrd="0" presId="urn:microsoft.com/office/officeart/2005/8/layout/orgChart1"/>
    <dgm:cxn modelId="{A1A5EB7F-F510-46C0-9B42-8A8C0D73B152}" type="presParOf" srcId="{2119ABF5-A1E7-49D2-A627-A985FA5B02C9}" destId="{62C970D2-D735-4788-8F23-34725FAE4515}" srcOrd="2" destOrd="0" presId="urn:microsoft.com/office/officeart/2005/8/layout/orgChart1"/>
    <dgm:cxn modelId="{EFB6A393-0385-4353-BEBD-C2FE955CFE14}" type="presParOf" srcId="{8783AEF4-B3BB-43AE-B64A-3D0674A69071}" destId="{5CDFB05C-0515-40D4-AB4F-C2889722ED93}" srcOrd="8" destOrd="0" presId="urn:microsoft.com/office/officeart/2005/8/layout/orgChart1"/>
    <dgm:cxn modelId="{26BA64BA-C70B-4E83-967C-F878BEEEEFDA}" type="presParOf" srcId="{8783AEF4-B3BB-43AE-B64A-3D0674A69071}" destId="{C052C8CC-60D4-453D-97FC-E46C605894C9}" srcOrd="9" destOrd="0" presId="urn:microsoft.com/office/officeart/2005/8/layout/orgChart1"/>
    <dgm:cxn modelId="{76F40D9A-B28B-4CE5-B22D-079F5CF58F9D}" type="presParOf" srcId="{C052C8CC-60D4-453D-97FC-E46C605894C9}" destId="{C7F8690A-CB37-4DD6-B8D7-8F1CB9884AB9}" srcOrd="0" destOrd="0" presId="urn:microsoft.com/office/officeart/2005/8/layout/orgChart1"/>
    <dgm:cxn modelId="{6CA8ADC4-1F99-4991-BD61-6D98CACBD3F5}" type="presParOf" srcId="{C7F8690A-CB37-4DD6-B8D7-8F1CB9884AB9}" destId="{1508114A-3836-4519-B8A3-B4B59FBF4A08}" srcOrd="0" destOrd="0" presId="urn:microsoft.com/office/officeart/2005/8/layout/orgChart1"/>
    <dgm:cxn modelId="{FFB1F7E0-0E43-4573-BBE0-EA4CDFC166FE}" type="presParOf" srcId="{C7F8690A-CB37-4DD6-B8D7-8F1CB9884AB9}" destId="{9ACE49A0-3385-4225-BA4B-0BF0F4862F6A}" srcOrd="1" destOrd="0" presId="urn:microsoft.com/office/officeart/2005/8/layout/orgChart1"/>
    <dgm:cxn modelId="{1BF0847A-66DC-4D40-8107-9AB2FB526C63}" type="presParOf" srcId="{C052C8CC-60D4-453D-97FC-E46C605894C9}" destId="{63E41E46-4D32-42B9-9E8D-A8BCDA39BB44}" srcOrd="1" destOrd="0" presId="urn:microsoft.com/office/officeart/2005/8/layout/orgChart1"/>
    <dgm:cxn modelId="{2CBCE24B-ED62-4F9B-9821-A01B340FDA5C}" type="presParOf" srcId="{C052C8CC-60D4-453D-97FC-E46C605894C9}" destId="{9DF8AEC2-4960-4B38-9029-E140E84A24F4}" srcOrd="2" destOrd="0" presId="urn:microsoft.com/office/officeart/2005/8/layout/orgChart1"/>
    <dgm:cxn modelId="{AFF628B3-9812-4321-86C8-F9EC4A3B6A33}" type="presParOf" srcId="{3B6965BF-EBE1-4F8A-B6B2-228FC1FB3FDC}" destId="{B663AD43-EF9C-463C-85CB-BDF14619DCE6}" srcOrd="2" destOrd="0" presId="urn:microsoft.com/office/officeart/2005/8/layout/orgChart1"/>
    <dgm:cxn modelId="{29AC4262-0FA5-4F29-A4CA-BFDE43BDCF27}" type="presParOf" srcId="{495ADCAE-A186-475B-99BC-EC2489829F45}" destId="{7D1492D3-BB98-400D-8627-0BFFE16FCDD8}" srcOrd="2" destOrd="0" presId="urn:microsoft.com/office/officeart/2005/8/layout/orgChart1"/>
    <dgm:cxn modelId="{DA0DF857-2D08-48D9-AC4B-63D4E77BCEFB}" type="presParOf" srcId="{495ADCAE-A186-475B-99BC-EC2489829F45}" destId="{F69BB83A-541D-43E5-9206-633A98E2344A}" srcOrd="3" destOrd="0" presId="urn:microsoft.com/office/officeart/2005/8/layout/orgChart1"/>
    <dgm:cxn modelId="{ED44EF89-7CFE-407A-88FA-9FDF5C9E55E2}" type="presParOf" srcId="{F69BB83A-541D-43E5-9206-633A98E2344A}" destId="{D700D247-E4F3-4DA7-9F70-E01CD4C254C3}" srcOrd="0" destOrd="0" presId="urn:microsoft.com/office/officeart/2005/8/layout/orgChart1"/>
    <dgm:cxn modelId="{364E5816-D914-4CC0-8CF8-BF9EDCA634E9}" type="presParOf" srcId="{D700D247-E4F3-4DA7-9F70-E01CD4C254C3}" destId="{FAD9FBC6-3A05-4B21-9F33-75584228A97C}" srcOrd="0" destOrd="0" presId="urn:microsoft.com/office/officeart/2005/8/layout/orgChart1"/>
    <dgm:cxn modelId="{80D67E26-9D21-4C31-A617-8CA3B6EFE9F2}" type="presParOf" srcId="{D700D247-E4F3-4DA7-9F70-E01CD4C254C3}" destId="{20FF7D06-C49C-4C05-B991-A552CFFD4622}" srcOrd="1" destOrd="0" presId="urn:microsoft.com/office/officeart/2005/8/layout/orgChart1"/>
    <dgm:cxn modelId="{82B8264F-CE63-496A-B295-C8A126C9E8C6}" type="presParOf" srcId="{F69BB83A-541D-43E5-9206-633A98E2344A}" destId="{F703A575-09CA-42CF-B9FB-A9EF8FBC014C}" srcOrd="1" destOrd="0" presId="urn:microsoft.com/office/officeart/2005/8/layout/orgChart1"/>
    <dgm:cxn modelId="{1A662BBA-F134-4C26-ABF7-2338D1A4DCA4}" type="presParOf" srcId="{F703A575-09CA-42CF-B9FB-A9EF8FBC014C}" destId="{147EDA43-9DFB-4AF1-8459-E7DFBE7CAFFD}" srcOrd="0" destOrd="0" presId="urn:microsoft.com/office/officeart/2005/8/layout/orgChart1"/>
    <dgm:cxn modelId="{31F916E1-7B22-4DB1-832E-D95DDC98C7BD}" type="presParOf" srcId="{F703A575-09CA-42CF-B9FB-A9EF8FBC014C}" destId="{850B3384-27EA-44FA-B3B3-99191D683A1E}" srcOrd="1" destOrd="0" presId="urn:microsoft.com/office/officeart/2005/8/layout/orgChart1"/>
    <dgm:cxn modelId="{A49744CE-AA86-4B09-92FE-27775BCD5419}" type="presParOf" srcId="{850B3384-27EA-44FA-B3B3-99191D683A1E}" destId="{5B939E48-3A76-4ECB-990C-4DD7E3EA8BF7}" srcOrd="0" destOrd="0" presId="urn:microsoft.com/office/officeart/2005/8/layout/orgChart1"/>
    <dgm:cxn modelId="{4E9CCF60-9C43-4474-8556-BE3D6D076EF7}" type="presParOf" srcId="{5B939E48-3A76-4ECB-990C-4DD7E3EA8BF7}" destId="{6352DBC6-432F-4FE7-82A8-7CA6AD3A156C}" srcOrd="0" destOrd="0" presId="urn:microsoft.com/office/officeart/2005/8/layout/orgChart1"/>
    <dgm:cxn modelId="{013933C3-97CE-487C-AA2F-C0C9C6C3DBD6}" type="presParOf" srcId="{5B939E48-3A76-4ECB-990C-4DD7E3EA8BF7}" destId="{077E877E-BEC0-40FD-85A3-39E4EC5AA076}" srcOrd="1" destOrd="0" presId="urn:microsoft.com/office/officeart/2005/8/layout/orgChart1"/>
    <dgm:cxn modelId="{E90721CB-481E-445F-94AF-DE97838F4383}" type="presParOf" srcId="{850B3384-27EA-44FA-B3B3-99191D683A1E}" destId="{9416756F-7309-43B6-A553-5EC895962C80}" srcOrd="1" destOrd="0" presId="urn:microsoft.com/office/officeart/2005/8/layout/orgChart1"/>
    <dgm:cxn modelId="{DEF14AF3-9C9C-4DC5-BC8A-5F333DF535F4}" type="presParOf" srcId="{850B3384-27EA-44FA-B3B3-99191D683A1E}" destId="{56BB68C5-133F-46CF-9087-983C05AA6E5E}" srcOrd="2" destOrd="0" presId="urn:microsoft.com/office/officeart/2005/8/layout/orgChart1"/>
    <dgm:cxn modelId="{F4FCF39B-9C2C-4C63-B38D-B78FED2E94AB}" type="presParOf" srcId="{F703A575-09CA-42CF-B9FB-A9EF8FBC014C}" destId="{AE3A7CE9-2BDA-46E5-9DBC-F1C1CE577C8C}" srcOrd="2" destOrd="0" presId="urn:microsoft.com/office/officeart/2005/8/layout/orgChart1"/>
    <dgm:cxn modelId="{1BF69463-0DC4-4838-BA5B-1324ADF1EA86}" type="presParOf" srcId="{F703A575-09CA-42CF-B9FB-A9EF8FBC014C}" destId="{73143FA7-92A9-4E3B-B13D-C6F8854243BF}" srcOrd="3" destOrd="0" presId="urn:microsoft.com/office/officeart/2005/8/layout/orgChart1"/>
    <dgm:cxn modelId="{F57AE586-4015-4108-BE63-A67035F28C5A}" type="presParOf" srcId="{73143FA7-92A9-4E3B-B13D-C6F8854243BF}" destId="{9C836DA4-2CFE-4AF2-807C-314EDA31D928}" srcOrd="0" destOrd="0" presId="urn:microsoft.com/office/officeart/2005/8/layout/orgChart1"/>
    <dgm:cxn modelId="{5BBCEB22-6C20-40CB-83AD-CBABDCAA3E98}" type="presParOf" srcId="{9C836DA4-2CFE-4AF2-807C-314EDA31D928}" destId="{000779FA-7145-4D53-9C7E-A21DCA119622}" srcOrd="0" destOrd="0" presId="urn:microsoft.com/office/officeart/2005/8/layout/orgChart1"/>
    <dgm:cxn modelId="{2FCC66C4-92E6-415A-9322-91066DEAFE76}" type="presParOf" srcId="{9C836DA4-2CFE-4AF2-807C-314EDA31D928}" destId="{684604F0-F7C4-41F9-98E5-5B29CC8ED34E}" srcOrd="1" destOrd="0" presId="urn:microsoft.com/office/officeart/2005/8/layout/orgChart1"/>
    <dgm:cxn modelId="{6BE7BC96-DBC6-4B04-AA44-53444B2B2AE5}" type="presParOf" srcId="{73143FA7-92A9-4E3B-B13D-C6F8854243BF}" destId="{ECB9AF98-B29F-4948-9A49-9B62A12EED73}" srcOrd="1" destOrd="0" presId="urn:microsoft.com/office/officeart/2005/8/layout/orgChart1"/>
    <dgm:cxn modelId="{9C1EFC55-C36B-4702-A7F7-985FDE262FEF}" type="presParOf" srcId="{73143FA7-92A9-4E3B-B13D-C6F8854243BF}" destId="{BA3E6637-3D30-43A4-8497-63DEC1F1929A}" srcOrd="2" destOrd="0" presId="urn:microsoft.com/office/officeart/2005/8/layout/orgChart1"/>
    <dgm:cxn modelId="{AA64EDDC-233E-4031-81FD-841B959DB80E}" type="presParOf" srcId="{F703A575-09CA-42CF-B9FB-A9EF8FBC014C}" destId="{3915F39D-C6BE-4755-9636-CD4F99E5C68B}" srcOrd="4" destOrd="0" presId="urn:microsoft.com/office/officeart/2005/8/layout/orgChart1"/>
    <dgm:cxn modelId="{02E3ECE4-F186-4528-8860-BD627BF1F0A6}" type="presParOf" srcId="{F703A575-09CA-42CF-B9FB-A9EF8FBC014C}" destId="{831285E3-DBC6-4DB8-ADFF-B3BF6310D442}" srcOrd="5" destOrd="0" presId="urn:microsoft.com/office/officeart/2005/8/layout/orgChart1"/>
    <dgm:cxn modelId="{4E4BD019-8180-4BAA-B544-6CB3E2CA0657}" type="presParOf" srcId="{831285E3-DBC6-4DB8-ADFF-B3BF6310D442}" destId="{3B70C1FF-B14C-47A4-9896-A60B8962FD08}" srcOrd="0" destOrd="0" presId="urn:microsoft.com/office/officeart/2005/8/layout/orgChart1"/>
    <dgm:cxn modelId="{FDFA7F71-F82A-4ABB-846C-95AFFE011B8A}" type="presParOf" srcId="{3B70C1FF-B14C-47A4-9896-A60B8962FD08}" destId="{08171ED5-CD18-48C4-A265-BE84631376C9}" srcOrd="0" destOrd="0" presId="urn:microsoft.com/office/officeart/2005/8/layout/orgChart1"/>
    <dgm:cxn modelId="{C2D8F687-84E6-4B69-B629-5FBED7E6461C}" type="presParOf" srcId="{3B70C1FF-B14C-47A4-9896-A60B8962FD08}" destId="{D1701659-A489-4BE1-AADF-CB4B05F3A63A}" srcOrd="1" destOrd="0" presId="urn:microsoft.com/office/officeart/2005/8/layout/orgChart1"/>
    <dgm:cxn modelId="{7F465BE1-3D79-422D-9318-1E6EADC94777}" type="presParOf" srcId="{831285E3-DBC6-4DB8-ADFF-B3BF6310D442}" destId="{F57CF755-5116-403A-B552-657EEDCEE4CD}" srcOrd="1" destOrd="0" presId="urn:microsoft.com/office/officeart/2005/8/layout/orgChart1"/>
    <dgm:cxn modelId="{03DDA107-0873-43B0-8EAE-873540FC4AB6}" type="presParOf" srcId="{831285E3-DBC6-4DB8-ADFF-B3BF6310D442}" destId="{337AD118-3609-446A-9C0D-2CD1720CA9B5}" srcOrd="2" destOrd="0" presId="urn:microsoft.com/office/officeart/2005/8/layout/orgChart1"/>
    <dgm:cxn modelId="{80A83026-AD18-438C-B83A-B779E4657F20}" type="presParOf" srcId="{F703A575-09CA-42CF-B9FB-A9EF8FBC014C}" destId="{3332E548-C0CD-4306-A97A-17DD30EAB887}" srcOrd="6" destOrd="0" presId="urn:microsoft.com/office/officeart/2005/8/layout/orgChart1"/>
    <dgm:cxn modelId="{8E8823BC-7EB3-4359-BC0A-6B7D6BC13405}" type="presParOf" srcId="{F703A575-09CA-42CF-B9FB-A9EF8FBC014C}" destId="{D06A612F-D258-4A70-A88F-8AEB240C8225}" srcOrd="7" destOrd="0" presId="urn:microsoft.com/office/officeart/2005/8/layout/orgChart1"/>
    <dgm:cxn modelId="{3722EC53-AFE9-4371-97CF-2035FF6DE24D}" type="presParOf" srcId="{D06A612F-D258-4A70-A88F-8AEB240C8225}" destId="{83F326CE-6D1D-45AB-B834-86909DDBB8A9}" srcOrd="0" destOrd="0" presId="urn:microsoft.com/office/officeart/2005/8/layout/orgChart1"/>
    <dgm:cxn modelId="{0DE38D8C-55FB-4366-B6C2-9915FBB72162}" type="presParOf" srcId="{83F326CE-6D1D-45AB-B834-86909DDBB8A9}" destId="{EF4775F0-409E-4FA9-AC6C-4445F6EC54EA}" srcOrd="0" destOrd="0" presId="urn:microsoft.com/office/officeart/2005/8/layout/orgChart1"/>
    <dgm:cxn modelId="{885620D3-7555-461A-B3A2-F5A2B868C137}" type="presParOf" srcId="{83F326CE-6D1D-45AB-B834-86909DDBB8A9}" destId="{5D1C2DE1-3228-4D8A-A750-886355FDBD66}" srcOrd="1" destOrd="0" presId="urn:microsoft.com/office/officeart/2005/8/layout/orgChart1"/>
    <dgm:cxn modelId="{7D6FB626-0BD0-4CC3-96F6-9E9C51F3F2CE}" type="presParOf" srcId="{D06A612F-D258-4A70-A88F-8AEB240C8225}" destId="{0BE08521-A020-4904-84D2-7B56B3DBAE81}" srcOrd="1" destOrd="0" presId="urn:microsoft.com/office/officeart/2005/8/layout/orgChart1"/>
    <dgm:cxn modelId="{3F0C6AC3-71CF-4937-AB79-DF07AE60FA93}" type="presParOf" srcId="{D06A612F-D258-4A70-A88F-8AEB240C8225}" destId="{1A8909FC-DFCA-4CDF-9ACA-BA685DB61805}" srcOrd="2" destOrd="0" presId="urn:microsoft.com/office/officeart/2005/8/layout/orgChart1"/>
    <dgm:cxn modelId="{B19CC7B9-0886-43F1-91DC-F142836A1A99}" type="presParOf" srcId="{F69BB83A-541D-43E5-9206-633A98E2344A}" destId="{290EE445-B60E-426E-9076-16C3EE9F1055}" srcOrd="2" destOrd="0" presId="urn:microsoft.com/office/officeart/2005/8/layout/orgChart1"/>
    <dgm:cxn modelId="{8E5926A1-1871-41A8-8E76-3FB807DDC5A7}" type="presParOf" srcId="{495ADCAE-A186-475B-99BC-EC2489829F45}" destId="{C8950DA0-EA12-44AB-B904-FCFD370DF0EE}" srcOrd="4" destOrd="0" presId="urn:microsoft.com/office/officeart/2005/8/layout/orgChart1"/>
    <dgm:cxn modelId="{D2A704F4-7E36-483A-9015-001E03FEB94B}" type="presParOf" srcId="{495ADCAE-A186-475B-99BC-EC2489829F45}" destId="{C6407CF2-67E0-4E5B-B182-F0A27EBC14B8}" srcOrd="5" destOrd="0" presId="urn:microsoft.com/office/officeart/2005/8/layout/orgChart1"/>
    <dgm:cxn modelId="{1917FE1C-2A9D-4ADF-BF13-6C7B285C827E}" type="presParOf" srcId="{C6407CF2-67E0-4E5B-B182-F0A27EBC14B8}" destId="{1778D27A-A156-421E-BAFC-BE7771BD632D}" srcOrd="0" destOrd="0" presId="urn:microsoft.com/office/officeart/2005/8/layout/orgChart1"/>
    <dgm:cxn modelId="{4BF84E53-D21F-4133-B954-33198CAC18E7}" type="presParOf" srcId="{1778D27A-A156-421E-BAFC-BE7771BD632D}" destId="{5CDB0BF5-AA68-4F40-8461-4781A225457E}" srcOrd="0" destOrd="0" presId="urn:microsoft.com/office/officeart/2005/8/layout/orgChart1"/>
    <dgm:cxn modelId="{457D4CC6-BCC0-4DFF-8DBB-50AF862B9EC8}" type="presParOf" srcId="{1778D27A-A156-421E-BAFC-BE7771BD632D}" destId="{8DECDD48-762C-43B3-9435-9498AF1B2E0D}" srcOrd="1" destOrd="0" presId="urn:microsoft.com/office/officeart/2005/8/layout/orgChart1"/>
    <dgm:cxn modelId="{CF8A7E81-C39C-4ECE-B8C5-360FF0C238B9}" type="presParOf" srcId="{C6407CF2-67E0-4E5B-B182-F0A27EBC14B8}" destId="{D749406D-C65E-42FC-A92C-EAEB55655731}" srcOrd="1" destOrd="0" presId="urn:microsoft.com/office/officeart/2005/8/layout/orgChart1"/>
    <dgm:cxn modelId="{9590805E-7E7F-4BE9-809F-8C1ACD1E87CA}" type="presParOf" srcId="{D749406D-C65E-42FC-A92C-EAEB55655731}" destId="{DFD4AB8A-0B32-4E95-BCD1-656688C1DC79}" srcOrd="0" destOrd="0" presId="urn:microsoft.com/office/officeart/2005/8/layout/orgChart1"/>
    <dgm:cxn modelId="{18570D4D-1C77-48E6-93A6-ADBF49ECB207}" type="presParOf" srcId="{D749406D-C65E-42FC-A92C-EAEB55655731}" destId="{B3228723-B14A-4EBB-90BC-AB56C32A116C}" srcOrd="1" destOrd="0" presId="urn:microsoft.com/office/officeart/2005/8/layout/orgChart1"/>
    <dgm:cxn modelId="{283E8FE9-C3DB-4876-8E14-EC32903FABCD}" type="presParOf" srcId="{B3228723-B14A-4EBB-90BC-AB56C32A116C}" destId="{E8C23C69-D98C-451E-823A-FC1CD6385E2E}" srcOrd="0" destOrd="0" presId="urn:microsoft.com/office/officeart/2005/8/layout/orgChart1"/>
    <dgm:cxn modelId="{4AB5FC79-98E2-4C0F-9C00-B041E56C9CAE}" type="presParOf" srcId="{E8C23C69-D98C-451E-823A-FC1CD6385E2E}" destId="{7FEC6248-4521-40B4-AAE4-4176104B880B}" srcOrd="0" destOrd="0" presId="urn:microsoft.com/office/officeart/2005/8/layout/orgChart1"/>
    <dgm:cxn modelId="{87A74755-25EB-407F-A835-553DE82451AB}" type="presParOf" srcId="{E8C23C69-D98C-451E-823A-FC1CD6385E2E}" destId="{0FC9E66C-33FF-4AAE-8549-19B3A3A047FA}" srcOrd="1" destOrd="0" presId="urn:microsoft.com/office/officeart/2005/8/layout/orgChart1"/>
    <dgm:cxn modelId="{0059A659-6824-4844-9FB4-F9110E7BFF18}" type="presParOf" srcId="{B3228723-B14A-4EBB-90BC-AB56C32A116C}" destId="{D27AF15B-4307-4796-9E6F-1A4A096A9D13}" srcOrd="1" destOrd="0" presId="urn:microsoft.com/office/officeart/2005/8/layout/orgChart1"/>
    <dgm:cxn modelId="{C0340989-DB06-4368-8175-95A12045216F}" type="presParOf" srcId="{B3228723-B14A-4EBB-90BC-AB56C32A116C}" destId="{E272C786-4974-4C54-AEEA-70B521FF33EA}" srcOrd="2" destOrd="0" presId="urn:microsoft.com/office/officeart/2005/8/layout/orgChart1"/>
    <dgm:cxn modelId="{C4933499-EEC3-4B2A-91F9-BF3076A434F7}" type="presParOf" srcId="{D749406D-C65E-42FC-A92C-EAEB55655731}" destId="{58D93EBE-1EC0-44F4-B22D-5DE1EE221652}" srcOrd="2" destOrd="0" presId="urn:microsoft.com/office/officeart/2005/8/layout/orgChart1"/>
    <dgm:cxn modelId="{72757074-DEB3-4366-9775-5F84EF4D5754}" type="presParOf" srcId="{D749406D-C65E-42FC-A92C-EAEB55655731}" destId="{89346575-90BE-4A98-B385-3E7034EEBC86}" srcOrd="3" destOrd="0" presId="urn:microsoft.com/office/officeart/2005/8/layout/orgChart1"/>
    <dgm:cxn modelId="{E91A2504-5905-40F1-B36D-8556C3FB92C6}" type="presParOf" srcId="{89346575-90BE-4A98-B385-3E7034EEBC86}" destId="{88304F4C-F758-4D8A-BDFF-33E897CD77D7}" srcOrd="0" destOrd="0" presId="urn:microsoft.com/office/officeart/2005/8/layout/orgChart1"/>
    <dgm:cxn modelId="{D2CD440F-F291-430A-8919-52B4C30A6849}" type="presParOf" srcId="{88304F4C-F758-4D8A-BDFF-33E897CD77D7}" destId="{6F60C312-094A-47BB-864C-156522E55709}" srcOrd="0" destOrd="0" presId="urn:microsoft.com/office/officeart/2005/8/layout/orgChart1"/>
    <dgm:cxn modelId="{7C2E83E9-C488-4DD0-BB59-0D0327699E13}" type="presParOf" srcId="{88304F4C-F758-4D8A-BDFF-33E897CD77D7}" destId="{7B3293BA-C183-44A3-8D0A-2F464BAFFB73}" srcOrd="1" destOrd="0" presId="urn:microsoft.com/office/officeart/2005/8/layout/orgChart1"/>
    <dgm:cxn modelId="{422B1F01-929F-46FE-9BFF-D9B110EBCA37}" type="presParOf" srcId="{89346575-90BE-4A98-B385-3E7034EEBC86}" destId="{BDEE498A-2944-433C-8EB2-F8F5B266B47D}" srcOrd="1" destOrd="0" presId="urn:microsoft.com/office/officeart/2005/8/layout/orgChart1"/>
    <dgm:cxn modelId="{6AC490B4-7DB6-4B77-B23F-74416BDC77A2}" type="presParOf" srcId="{89346575-90BE-4A98-B385-3E7034EEBC86}" destId="{CAC00F5A-3B3B-4EC5-B936-8561CA3A3379}" srcOrd="2" destOrd="0" presId="urn:microsoft.com/office/officeart/2005/8/layout/orgChart1"/>
    <dgm:cxn modelId="{E30434FF-B59D-4115-BE91-451BF3FEA587}" type="presParOf" srcId="{C6407CF2-67E0-4E5B-B182-F0A27EBC14B8}" destId="{171A778C-1825-45EC-A24F-FCFE073773B7}" srcOrd="2" destOrd="0" presId="urn:microsoft.com/office/officeart/2005/8/layout/orgChart1"/>
    <dgm:cxn modelId="{8857CD63-9643-435D-BA1F-7CB38BABF451}" type="presParOf" srcId="{495ADCAE-A186-475B-99BC-EC2489829F45}" destId="{FC2C54DB-20AB-4365-A8A3-D29A0291E6EE}" srcOrd="6" destOrd="0" presId="urn:microsoft.com/office/officeart/2005/8/layout/orgChart1"/>
    <dgm:cxn modelId="{035258B1-DA65-4B87-B585-9EDD8BEA38E1}" type="presParOf" srcId="{495ADCAE-A186-475B-99BC-EC2489829F45}" destId="{484CEE8D-1E98-46D7-999C-ED11E748D8D7}" srcOrd="7" destOrd="0" presId="urn:microsoft.com/office/officeart/2005/8/layout/orgChart1"/>
    <dgm:cxn modelId="{C2C7EB72-750C-41E9-81DC-785D15B62CE8}" type="presParOf" srcId="{484CEE8D-1E98-46D7-999C-ED11E748D8D7}" destId="{EC65C4D7-C358-41D1-B38E-7911AC40E5AC}" srcOrd="0" destOrd="0" presId="urn:microsoft.com/office/officeart/2005/8/layout/orgChart1"/>
    <dgm:cxn modelId="{669CBE4C-CC1B-4BF0-8808-AD35BD3EF351}" type="presParOf" srcId="{EC65C4D7-C358-41D1-B38E-7911AC40E5AC}" destId="{73BED480-62B6-4078-8619-741F270F4E35}" srcOrd="0" destOrd="0" presId="urn:microsoft.com/office/officeart/2005/8/layout/orgChart1"/>
    <dgm:cxn modelId="{822A1AA6-1516-4A10-91F2-58D245B538E7}" type="presParOf" srcId="{EC65C4D7-C358-41D1-B38E-7911AC40E5AC}" destId="{E767B84C-CF8F-42EF-9B6D-A50005D7DD91}" srcOrd="1" destOrd="0" presId="urn:microsoft.com/office/officeart/2005/8/layout/orgChart1"/>
    <dgm:cxn modelId="{2C0EA86F-2094-4D9F-9301-7F3B2747AB0D}" type="presParOf" srcId="{484CEE8D-1E98-46D7-999C-ED11E748D8D7}" destId="{044C55EC-B910-4862-8EF7-66298629CC97}" srcOrd="1" destOrd="0" presId="urn:microsoft.com/office/officeart/2005/8/layout/orgChart1"/>
    <dgm:cxn modelId="{2A736EEC-40B6-4BDD-BC1E-7A8CF469D880}" type="presParOf" srcId="{044C55EC-B910-4862-8EF7-66298629CC97}" destId="{97871440-2CE1-4218-8632-557025F5D244}" srcOrd="0" destOrd="0" presId="urn:microsoft.com/office/officeart/2005/8/layout/orgChart1"/>
    <dgm:cxn modelId="{14E6C760-9FBB-485B-9001-5EC4224F5973}" type="presParOf" srcId="{044C55EC-B910-4862-8EF7-66298629CC97}" destId="{D52A0E21-3E20-4D18-9892-4289378F7B23}" srcOrd="1" destOrd="0" presId="urn:microsoft.com/office/officeart/2005/8/layout/orgChart1"/>
    <dgm:cxn modelId="{97566722-66BC-48F8-870D-62E8148F4142}" type="presParOf" srcId="{D52A0E21-3E20-4D18-9892-4289378F7B23}" destId="{8B780FB4-CE93-4C3E-8813-A4D08F8A82A0}" srcOrd="0" destOrd="0" presId="urn:microsoft.com/office/officeart/2005/8/layout/orgChart1"/>
    <dgm:cxn modelId="{22C2D050-C8E9-44B1-B1A8-2578F6B99CB4}" type="presParOf" srcId="{8B780FB4-CE93-4C3E-8813-A4D08F8A82A0}" destId="{A3EE9C4A-E0D6-432D-A782-C3F856A3D543}" srcOrd="0" destOrd="0" presId="urn:microsoft.com/office/officeart/2005/8/layout/orgChart1"/>
    <dgm:cxn modelId="{50DCA6D4-62F1-4C2A-839D-4ACDC2B03860}" type="presParOf" srcId="{8B780FB4-CE93-4C3E-8813-A4D08F8A82A0}" destId="{C6AEE9FA-ED4F-4FC5-B57A-9073203D7896}" srcOrd="1" destOrd="0" presId="urn:microsoft.com/office/officeart/2005/8/layout/orgChart1"/>
    <dgm:cxn modelId="{FA6000B4-7E52-4AD0-B334-902C573585A9}" type="presParOf" srcId="{D52A0E21-3E20-4D18-9892-4289378F7B23}" destId="{A0A74A10-E7C3-4E14-B4B1-7E594EA4FA79}" srcOrd="1" destOrd="0" presId="urn:microsoft.com/office/officeart/2005/8/layout/orgChart1"/>
    <dgm:cxn modelId="{D6EDC732-F493-4473-8507-83B67F0A1DB2}" type="presParOf" srcId="{D52A0E21-3E20-4D18-9892-4289378F7B23}" destId="{6DE31E38-884D-4BF0-BF70-5955A49050AF}" srcOrd="2" destOrd="0" presId="urn:microsoft.com/office/officeart/2005/8/layout/orgChart1"/>
    <dgm:cxn modelId="{1FBAF987-5DA8-4FD3-9D0C-2AD4D8FF35C9}" type="presParOf" srcId="{044C55EC-B910-4862-8EF7-66298629CC97}" destId="{ECCEAB2C-ABB7-4235-8571-A8567F06B16A}" srcOrd="2" destOrd="0" presId="urn:microsoft.com/office/officeart/2005/8/layout/orgChart1"/>
    <dgm:cxn modelId="{FFE5CFF3-994F-4555-BAD4-529B15F8E217}" type="presParOf" srcId="{044C55EC-B910-4862-8EF7-66298629CC97}" destId="{C22C63BB-2EB7-4F68-AE20-30AA0F5543AD}" srcOrd="3" destOrd="0" presId="urn:microsoft.com/office/officeart/2005/8/layout/orgChart1"/>
    <dgm:cxn modelId="{D29BEB15-6FFA-4AC6-8908-518633DCBFAC}" type="presParOf" srcId="{C22C63BB-2EB7-4F68-AE20-30AA0F5543AD}" destId="{132B369A-207A-4DAE-A6CB-51F27D693EAD}" srcOrd="0" destOrd="0" presId="urn:microsoft.com/office/officeart/2005/8/layout/orgChart1"/>
    <dgm:cxn modelId="{63AFA0FC-7282-4775-A095-F10842BBF439}" type="presParOf" srcId="{132B369A-207A-4DAE-A6CB-51F27D693EAD}" destId="{2E1AF111-29D7-4F0F-B565-D2674F5A3720}" srcOrd="0" destOrd="0" presId="urn:microsoft.com/office/officeart/2005/8/layout/orgChart1"/>
    <dgm:cxn modelId="{4F97DEB4-0DAF-41AA-A1B5-BC9CD1915829}" type="presParOf" srcId="{132B369A-207A-4DAE-A6CB-51F27D693EAD}" destId="{48731336-A9AB-4F3C-B50F-249E5BCEDCA2}" srcOrd="1" destOrd="0" presId="urn:microsoft.com/office/officeart/2005/8/layout/orgChart1"/>
    <dgm:cxn modelId="{6796F595-BAFE-4251-B018-C41796BD7AC3}" type="presParOf" srcId="{C22C63BB-2EB7-4F68-AE20-30AA0F5543AD}" destId="{06290FBD-F5E0-40B4-A642-5592E41F1C5E}" srcOrd="1" destOrd="0" presId="urn:microsoft.com/office/officeart/2005/8/layout/orgChart1"/>
    <dgm:cxn modelId="{43D1DD2E-DDFD-4DC3-BEB8-C40EDC52F671}" type="presParOf" srcId="{C22C63BB-2EB7-4F68-AE20-30AA0F5543AD}" destId="{10A0BE53-21DE-4FFD-8163-5C6FA9C2BAF7}" srcOrd="2" destOrd="0" presId="urn:microsoft.com/office/officeart/2005/8/layout/orgChart1"/>
    <dgm:cxn modelId="{4B3E6E18-6919-476D-BDF5-FA1FC15A9307}" type="presParOf" srcId="{044C55EC-B910-4862-8EF7-66298629CC97}" destId="{2A7F2F2D-5DBD-4002-836D-229A18148562}" srcOrd="4" destOrd="0" presId="urn:microsoft.com/office/officeart/2005/8/layout/orgChart1"/>
    <dgm:cxn modelId="{04493A33-A90A-4F52-BD82-DEE29E3C9BCE}" type="presParOf" srcId="{044C55EC-B910-4862-8EF7-66298629CC97}" destId="{62EE23DF-64EB-4794-B7EC-45ECE8DC3A7E}" srcOrd="5" destOrd="0" presId="urn:microsoft.com/office/officeart/2005/8/layout/orgChart1"/>
    <dgm:cxn modelId="{4A32FB30-5FFA-4EA7-9C97-79A1934C642E}" type="presParOf" srcId="{62EE23DF-64EB-4794-B7EC-45ECE8DC3A7E}" destId="{04B392AD-2FC4-491A-B9FE-E73CFD4D4792}" srcOrd="0" destOrd="0" presId="urn:microsoft.com/office/officeart/2005/8/layout/orgChart1"/>
    <dgm:cxn modelId="{E3AFB1BE-D612-4D72-B7E6-8C71BD1BB5FA}" type="presParOf" srcId="{04B392AD-2FC4-491A-B9FE-E73CFD4D4792}" destId="{D2DEB853-B165-4429-B2EE-3390FD27B7C9}" srcOrd="0" destOrd="0" presId="urn:microsoft.com/office/officeart/2005/8/layout/orgChart1"/>
    <dgm:cxn modelId="{A63C6757-D182-4C18-9529-F6272713122C}" type="presParOf" srcId="{04B392AD-2FC4-491A-B9FE-E73CFD4D4792}" destId="{1C4CFB03-D5A5-4D32-B17B-B3B07E02D5FE}" srcOrd="1" destOrd="0" presId="urn:microsoft.com/office/officeart/2005/8/layout/orgChart1"/>
    <dgm:cxn modelId="{AC049569-2D28-4CC8-A45E-35048AE6E156}" type="presParOf" srcId="{62EE23DF-64EB-4794-B7EC-45ECE8DC3A7E}" destId="{0CE58B78-60AB-40AF-9025-14DDF93D93C4}" srcOrd="1" destOrd="0" presId="urn:microsoft.com/office/officeart/2005/8/layout/orgChart1"/>
    <dgm:cxn modelId="{7143F3A8-BD7D-4F38-A1C6-856E4273616A}" type="presParOf" srcId="{62EE23DF-64EB-4794-B7EC-45ECE8DC3A7E}" destId="{8AABE4C8-5E2F-4A67-A79F-56ED797B4F30}" srcOrd="2" destOrd="0" presId="urn:microsoft.com/office/officeart/2005/8/layout/orgChart1"/>
    <dgm:cxn modelId="{DBED61F5-6A02-4AB7-AFD0-D74AC29410FD}" type="presParOf" srcId="{044C55EC-B910-4862-8EF7-66298629CC97}" destId="{B18C7C06-E7FD-4FB7-95AE-B8B2133DE81A}" srcOrd="6" destOrd="0" presId="urn:microsoft.com/office/officeart/2005/8/layout/orgChart1"/>
    <dgm:cxn modelId="{A4027BFC-19F7-478C-8933-D2E8E0EFE539}" type="presParOf" srcId="{044C55EC-B910-4862-8EF7-66298629CC97}" destId="{317B0F04-36D8-406F-9DF0-D4F101BD27CA}" srcOrd="7" destOrd="0" presId="urn:microsoft.com/office/officeart/2005/8/layout/orgChart1"/>
    <dgm:cxn modelId="{587CC8E0-87D6-4008-9DC4-34F8AEADF47A}" type="presParOf" srcId="{317B0F04-36D8-406F-9DF0-D4F101BD27CA}" destId="{50B594FA-6893-4505-8A3E-6D2A859CBD57}" srcOrd="0" destOrd="0" presId="urn:microsoft.com/office/officeart/2005/8/layout/orgChart1"/>
    <dgm:cxn modelId="{976B2ECB-CAE7-4DEC-BC4F-5F3FFEAFFA4E}" type="presParOf" srcId="{50B594FA-6893-4505-8A3E-6D2A859CBD57}" destId="{0D373EB4-5CDD-4C56-BFA7-83E898EA9DF8}" srcOrd="0" destOrd="0" presId="urn:microsoft.com/office/officeart/2005/8/layout/orgChart1"/>
    <dgm:cxn modelId="{77C6EDE4-269F-4421-88DC-66F0078819DE}" type="presParOf" srcId="{50B594FA-6893-4505-8A3E-6D2A859CBD57}" destId="{9E06BFA7-D4F8-42A0-95ED-5749A1BA2789}" srcOrd="1" destOrd="0" presId="urn:microsoft.com/office/officeart/2005/8/layout/orgChart1"/>
    <dgm:cxn modelId="{FA710FF5-F142-4E5D-8240-27E4E0D933FD}" type="presParOf" srcId="{317B0F04-36D8-406F-9DF0-D4F101BD27CA}" destId="{3E4693DC-4336-40EE-A783-3091CED9600B}" srcOrd="1" destOrd="0" presId="urn:microsoft.com/office/officeart/2005/8/layout/orgChart1"/>
    <dgm:cxn modelId="{8B4BD21A-EA0D-4461-A8F8-FD629E07276D}" type="presParOf" srcId="{317B0F04-36D8-406F-9DF0-D4F101BD27CA}" destId="{9A9B3CE1-8D3E-43B2-97C8-1F1A779F6F17}" srcOrd="2" destOrd="0" presId="urn:microsoft.com/office/officeart/2005/8/layout/orgChart1"/>
    <dgm:cxn modelId="{B6C453B7-EB36-4E10-ABE2-DD0222EF0A23}" type="presParOf" srcId="{484CEE8D-1E98-46D7-999C-ED11E748D8D7}" destId="{141E42B6-584D-44F0-9663-F71CCCCCCFF0}" srcOrd="2" destOrd="0" presId="urn:microsoft.com/office/officeart/2005/8/layout/orgChart1"/>
    <dgm:cxn modelId="{F40E7664-ACAA-45DB-A81D-6F0D3C7B4B14}" type="presParOf" srcId="{495ADCAE-A186-475B-99BC-EC2489829F45}" destId="{4E078F3C-4884-4190-80BC-56B014A01794}" srcOrd="8" destOrd="0" presId="urn:microsoft.com/office/officeart/2005/8/layout/orgChart1"/>
    <dgm:cxn modelId="{E53D3AE1-D7A1-48A5-A0EB-B1C2A61E5743}" type="presParOf" srcId="{495ADCAE-A186-475B-99BC-EC2489829F45}" destId="{C247EC96-C838-4C70-9DFE-291E28E658ED}" srcOrd="9" destOrd="0" presId="urn:microsoft.com/office/officeart/2005/8/layout/orgChart1"/>
    <dgm:cxn modelId="{D22203FC-95F5-4B4F-8982-1FC8AF7DF982}" type="presParOf" srcId="{C247EC96-C838-4C70-9DFE-291E28E658ED}" destId="{27FDB572-DF83-4396-B11A-5BDCB09A1A42}" srcOrd="0" destOrd="0" presId="urn:microsoft.com/office/officeart/2005/8/layout/orgChart1"/>
    <dgm:cxn modelId="{348B2CA2-8553-4C59-BBBB-75F617092EB5}" type="presParOf" srcId="{27FDB572-DF83-4396-B11A-5BDCB09A1A42}" destId="{844EC3BA-0606-4FC1-9C2A-36F7C85BECD4}" srcOrd="0" destOrd="0" presId="urn:microsoft.com/office/officeart/2005/8/layout/orgChart1"/>
    <dgm:cxn modelId="{2427D9E8-72E9-4E31-9D19-F4E397CC9A69}" type="presParOf" srcId="{27FDB572-DF83-4396-B11A-5BDCB09A1A42}" destId="{D99AD400-33B8-48F5-B048-583977A2F4D8}" srcOrd="1" destOrd="0" presId="urn:microsoft.com/office/officeart/2005/8/layout/orgChart1"/>
    <dgm:cxn modelId="{09C85F72-9EFC-4670-8FF5-6126A6BBFFD8}" type="presParOf" srcId="{C247EC96-C838-4C70-9DFE-291E28E658ED}" destId="{4685C365-A1FC-4553-9B85-3F8A4B994A01}" srcOrd="1" destOrd="0" presId="urn:microsoft.com/office/officeart/2005/8/layout/orgChart1"/>
    <dgm:cxn modelId="{C449EB26-4C91-4672-9543-DCC52C7E542E}" type="presParOf" srcId="{C247EC96-C838-4C70-9DFE-291E28E658ED}" destId="{A54F1313-019D-46B0-8E47-5C0D50BC4A64}" srcOrd="2" destOrd="0" presId="urn:microsoft.com/office/officeart/2005/8/layout/orgChart1"/>
    <dgm:cxn modelId="{6DB07E21-579C-4911-B40E-B2F1491418D5}" type="presParOf" srcId="{EB4C982D-B519-4967-BE08-1768215D51DB}" destId="{CD962627-88AB-474F-AF77-0791ADF76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78F3C-4884-4190-80BC-56B014A01794}">
      <dsp:nvSpPr>
        <dsp:cNvPr id="0" name=""/>
        <dsp:cNvSpPr/>
      </dsp:nvSpPr>
      <dsp:spPr>
        <a:xfrm>
          <a:off x="3492388" y="717629"/>
          <a:ext cx="2933686" cy="192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17"/>
              </a:lnTo>
              <a:lnTo>
                <a:pt x="2933686" y="96017"/>
              </a:lnTo>
              <a:lnTo>
                <a:pt x="2933686" y="19203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7C06-E7FD-4FB7-95AE-B8B2133DE81A}">
      <dsp:nvSpPr>
        <dsp:cNvPr id="0" name=""/>
        <dsp:cNvSpPr/>
      </dsp:nvSpPr>
      <dsp:spPr>
        <a:xfrm>
          <a:off x="4583964" y="1366888"/>
          <a:ext cx="182054" cy="2892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2557"/>
              </a:lnTo>
              <a:lnTo>
                <a:pt x="182054" y="289255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F2F2D-5DBD-4002-836D-229A18148562}">
      <dsp:nvSpPr>
        <dsp:cNvPr id="0" name=""/>
        <dsp:cNvSpPr/>
      </dsp:nvSpPr>
      <dsp:spPr>
        <a:xfrm>
          <a:off x="4583964" y="1366888"/>
          <a:ext cx="182054" cy="2223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3185"/>
              </a:lnTo>
              <a:lnTo>
                <a:pt x="182054" y="222318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CEAB2C-ABB7-4235-8571-A8567F06B16A}">
      <dsp:nvSpPr>
        <dsp:cNvPr id="0" name=""/>
        <dsp:cNvSpPr/>
      </dsp:nvSpPr>
      <dsp:spPr>
        <a:xfrm>
          <a:off x="4583964" y="1366888"/>
          <a:ext cx="182054" cy="1430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018"/>
              </a:lnTo>
              <a:lnTo>
                <a:pt x="182054" y="143001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71440-2CE1-4218-8632-557025F5D244}">
      <dsp:nvSpPr>
        <dsp:cNvPr id="0" name=""/>
        <dsp:cNvSpPr/>
      </dsp:nvSpPr>
      <dsp:spPr>
        <a:xfrm>
          <a:off x="4583964" y="1366888"/>
          <a:ext cx="182054" cy="539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138"/>
              </a:lnTo>
              <a:lnTo>
                <a:pt x="182054" y="53913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C54DB-20AB-4365-A8A3-D29A0291E6EE}">
      <dsp:nvSpPr>
        <dsp:cNvPr id="0" name=""/>
        <dsp:cNvSpPr/>
      </dsp:nvSpPr>
      <dsp:spPr>
        <a:xfrm>
          <a:off x="3492388" y="717629"/>
          <a:ext cx="1577054" cy="192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17"/>
              </a:lnTo>
              <a:lnTo>
                <a:pt x="1577054" y="96017"/>
              </a:lnTo>
              <a:lnTo>
                <a:pt x="1577054" y="19203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93EBE-1EC0-44F4-B22D-5DE1EE221652}">
      <dsp:nvSpPr>
        <dsp:cNvPr id="0" name=""/>
        <dsp:cNvSpPr/>
      </dsp:nvSpPr>
      <dsp:spPr>
        <a:xfrm>
          <a:off x="3447555" y="1366888"/>
          <a:ext cx="137167" cy="1069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906"/>
              </a:lnTo>
              <a:lnTo>
                <a:pt x="137167" y="106990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4AB8A-0B32-4E95-BCD1-656688C1DC79}">
      <dsp:nvSpPr>
        <dsp:cNvPr id="0" name=""/>
        <dsp:cNvSpPr/>
      </dsp:nvSpPr>
      <dsp:spPr>
        <a:xfrm>
          <a:off x="3447555" y="1366888"/>
          <a:ext cx="137167" cy="420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646"/>
              </a:lnTo>
              <a:lnTo>
                <a:pt x="137167" y="42064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50DA0-EA12-44AB-B904-FCFD370DF0EE}">
      <dsp:nvSpPr>
        <dsp:cNvPr id="0" name=""/>
        <dsp:cNvSpPr/>
      </dsp:nvSpPr>
      <dsp:spPr>
        <a:xfrm>
          <a:off x="3492388" y="717629"/>
          <a:ext cx="320947" cy="192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17"/>
              </a:lnTo>
              <a:lnTo>
                <a:pt x="320947" y="96017"/>
              </a:lnTo>
              <a:lnTo>
                <a:pt x="320947" y="19203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2E548-C0CD-4306-A97A-17DD30EAB887}">
      <dsp:nvSpPr>
        <dsp:cNvPr id="0" name=""/>
        <dsp:cNvSpPr/>
      </dsp:nvSpPr>
      <dsp:spPr>
        <a:xfrm>
          <a:off x="1905501" y="1366888"/>
          <a:ext cx="137167" cy="2464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4803"/>
              </a:lnTo>
              <a:lnTo>
                <a:pt x="137167" y="246480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5F39D-C6BE-4755-9636-CD4F99E5C68B}">
      <dsp:nvSpPr>
        <dsp:cNvPr id="0" name=""/>
        <dsp:cNvSpPr/>
      </dsp:nvSpPr>
      <dsp:spPr>
        <a:xfrm>
          <a:off x="1905501" y="1366888"/>
          <a:ext cx="137167" cy="1815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5543"/>
              </a:lnTo>
              <a:lnTo>
                <a:pt x="137167" y="181554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A7CE9-2BDA-46E5-9DBC-F1C1CE577C8C}">
      <dsp:nvSpPr>
        <dsp:cNvPr id="0" name=""/>
        <dsp:cNvSpPr/>
      </dsp:nvSpPr>
      <dsp:spPr>
        <a:xfrm>
          <a:off x="1905501" y="1366888"/>
          <a:ext cx="137167" cy="1118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095"/>
              </a:lnTo>
              <a:lnTo>
                <a:pt x="137167" y="111809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EDA43-9DFB-4AF1-8459-E7DFBE7CAFFD}">
      <dsp:nvSpPr>
        <dsp:cNvPr id="0" name=""/>
        <dsp:cNvSpPr/>
      </dsp:nvSpPr>
      <dsp:spPr>
        <a:xfrm>
          <a:off x="1905501" y="1366888"/>
          <a:ext cx="137167" cy="420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646"/>
              </a:lnTo>
              <a:lnTo>
                <a:pt x="137167" y="42064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492D3-BB98-400D-8627-0BFFE16FCDD8}">
      <dsp:nvSpPr>
        <dsp:cNvPr id="0" name=""/>
        <dsp:cNvSpPr/>
      </dsp:nvSpPr>
      <dsp:spPr>
        <a:xfrm>
          <a:off x="2271280" y="717629"/>
          <a:ext cx="1221107" cy="192034"/>
        </a:xfrm>
        <a:custGeom>
          <a:avLst/>
          <a:gdLst/>
          <a:ahLst/>
          <a:cxnLst/>
          <a:rect l="0" t="0" r="0" b="0"/>
          <a:pathLst>
            <a:path>
              <a:moveTo>
                <a:pt x="1221107" y="0"/>
              </a:moveTo>
              <a:lnTo>
                <a:pt x="1221107" y="96017"/>
              </a:lnTo>
              <a:lnTo>
                <a:pt x="0" y="96017"/>
              </a:lnTo>
              <a:lnTo>
                <a:pt x="0" y="19203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FB05C-0515-40D4-AB4F-C2889722ED93}">
      <dsp:nvSpPr>
        <dsp:cNvPr id="0" name=""/>
        <dsp:cNvSpPr/>
      </dsp:nvSpPr>
      <dsp:spPr>
        <a:xfrm>
          <a:off x="111884" y="1366888"/>
          <a:ext cx="166399" cy="3519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9442"/>
              </a:lnTo>
              <a:lnTo>
                <a:pt x="166399" y="351944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1A170-4EA2-4B93-A862-38373AC6E28D}">
      <dsp:nvSpPr>
        <dsp:cNvPr id="0" name=""/>
        <dsp:cNvSpPr/>
      </dsp:nvSpPr>
      <dsp:spPr>
        <a:xfrm>
          <a:off x="111884" y="1366888"/>
          <a:ext cx="166399" cy="2870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0183"/>
              </a:lnTo>
              <a:lnTo>
                <a:pt x="166399" y="287018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916A6-314D-47C2-8DE1-1C3897EC80B5}">
      <dsp:nvSpPr>
        <dsp:cNvPr id="0" name=""/>
        <dsp:cNvSpPr/>
      </dsp:nvSpPr>
      <dsp:spPr>
        <a:xfrm>
          <a:off x="111884" y="1366888"/>
          <a:ext cx="166399" cy="2279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9062"/>
              </a:lnTo>
              <a:lnTo>
                <a:pt x="166399" y="227906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F7C9D-2A3A-49AA-B694-9343A1E366B7}">
      <dsp:nvSpPr>
        <dsp:cNvPr id="0" name=""/>
        <dsp:cNvSpPr/>
      </dsp:nvSpPr>
      <dsp:spPr>
        <a:xfrm>
          <a:off x="111884" y="1366888"/>
          <a:ext cx="166399" cy="1455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655"/>
              </a:lnTo>
              <a:lnTo>
                <a:pt x="166399" y="145565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A213F-DB37-4D10-BA43-9A37D18C89B5}">
      <dsp:nvSpPr>
        <dsp:cNvPr id="0" name=""/>
        <dsp:cNvSpPr/>
      </dsp:nvSpPr>
      <dsp:spPr>
        <a:xfrm>
          <a:off x="111884" y="1366888"/>
          <a:ext cx="166399" cy="49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378"/>
              </a:lnTo>
              <a:lnTo>
                <a:pt x="166399" y="49737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F1B78-7E41-4494-B67A-2E8F14E3E3DA}">
      <dsp:nvSpPr>
        <dsp:cNvPr id="0" name=""/>
        <dsp:cNvSpPr/>
      </dsp:nvSpPr>
      <dsp:spPr>
        <a:xfrm>
          <a:off x="555615" y="717629"/>
          <a:ext cx="2936772" cy="192034"/>
        </a:xfrm>
        <a:custGeom>
          <a:avLst/>
          <a:gdLst/>
          <a:ahLst/>
          <a:cxnLst/>
          <a:rect l="0" t="0" r="0" b="0"/>
          <a:pathLst>
            <a:path>
              <a:moveTo>
                <a:pt x="2936772" y="0"/>
              </a:moveTo>
              <a:lnTo>
                <a:pt x="2936772" y="96017"/>
              </a:lnTo>
              <a:lnTo>
                <a:pt x="0" y="96017"/>
              </a:lnTo>
              <a:lnTo>
                <a:pt x="0" y="19203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2E845-DF9C-484C-8F9F-50B159E414BE}">
      <dsp:nvSpPr>
        <dsp:cNvPr id="0" name=""/>
        <dsp:cNvSpPr/>
      </dsp:nvSpPr>
      <dsp:spPr>
        <a:xfrm>
          <a:off x="1710189" y="69632"/>
          <a:ext cx="3564397" cy="647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El texto</a:t>
          </a:r>
          <a:r>
            <a:rPr lang="es-ES" sz="1200" kern="1200" dirty="0" smtClean="0"/>
            <a:t>: máxima unidad </a:t>
          </a:r>
          <a:r>
            <a:rPr lang="es-ES" sz="1050" kern="1200" dirty="0" smtClean="0"/>
            <a:t>de</a:t>
          </a:r>
          <a:r>
            <a:rPr lang="es-ES" sz="1200" kern="1200" dirty="0" smtClean="0"/>
            <a:t> comunicación con sentido completo. Un enunciado o conjunto de enunciados enlazados de forma coherente. Se transmite de forma oral o escrita.</a:t>
          </a:r>
          <a:endParaRPr lang="es-ES" sz="1200" kern="1200" dirty="0"/>
        </a:p>
      </dsp:txBody>
      <dsp:txXfrm>
        <a:off x="1710189" y="69632"/>
        <a:ext cx="3564397" cy="647997"/>
      </dsp:txXfrm>
    </dsp:sp>
    <dsp:sp modelId="{9296BF96-D082-40D9-AC65-DD61DC3912D7}">
      <dsp:nvSpPr>
        <dsp:cNvPr id="0" name=""/>
        <dsp:cNvSpPr/>
      </dsp:nvSpPr>
      <dsp:spPr>
        <a:xfrm>
          <a:off x="951" y="909663"/>
          <a:ext cx="1109328" cy="457224"/>
        </a:xfrm>
        <a:prstGeom prst="rect">
          <a:avLst/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2"/>
              </a:solidFill>
            </a:rPr>
            <a:t>Adecuación y coherencia</a:t>
          </a:r>
          <a:endParaRPr lang="es-ES" sz="1200" b="1" kern="1200" dirty="0">
            <a:solidFill>
              <a:schemeClr val="tx2"/>
            </a:solidFill>
          </a:endParaRPr>
        </a:p>
      </dsp:txBody>
      <dsp:txXfrm>
        <a:off x="951" y="909663"/>
        <a:ext cx="1109328" cy="457224"/>
      </dsp:txXfrm>
    </dsp:sp>
    <dsp:sp modelId="{91110EA3-A3ED-488F-9E69-62CE451220EE}">
      <dsp:nvSpPr>
        <dsp:cNvPr id="0" name=""/>
        <dsp:cNvSpPr/>
      </dsp:nvSpPr>
      <dsp:spPr>
        <a:xfrm>
          <a:off x="278283" y="1558923"/>
          <a:ext cx="1408819" cy="610687"/>
        </a:xfrm>
        <a:prstGeom prst="rect">
          <a:avLst/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Unidad temática: relación con el mismo tema.</a:t>
          </a:r>
          <a:endParaRPr lang="es-ES" sz="1100" kern="1200" dirty="0"/>
        </a:p>
      </dsp:txBody>
      <dsp:txXfrm>
        <a:off x="278283" y="1558923"/>
        <a:ext cx="1408819" cy="610687"/>
      </dsp:txXfrm>
    </dsp:sp>
    <dsp:sp modelId="{2C718E3D-29C6-46E5-9D15-B9A2851E87F9}">
      <dsp:nvSpPr>
        <dsp:cNvPr id="0" name=""/>
        <dsp:cNvSpPr/>
      </dsp:nvSpPr>
      <dsp:spPr>
        <a:xfrm>
          <a:off x="278283" y="2361645"/>
          <a:ext cx="1572350" cy="921797"/>
        </a:xfrm>
        <a:prstGeom prst="rect">
          <a:avLst/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Progresión del tema: incorporan nueva información siempre con relación al tema general.</a:t>
          </a:r>
          <a:endParaRPr lang="es-ES" sz="1100" kern="1200" dirty="0"/>
        </a:p>
      </dsp:txBody>
      <dsp:txXfrm>
        <a:off x="278283" y="2361645"/>
        <a:ext cx="1572350" cy="921797"/>
      </dsp:txXfrm>
    </dsp:sp>
    <dsp:sp modelId="{92FF8B3E-81F2-4E43-BE84-BF8F8BD9F0DB}">
      <dsp:nvSpPr>
        <dsp:cNvPr id="0" name=""/>
        <dsp:cNvSpPr/>
      </dsp:nvSpPr>
      <dsp:spPr>
        <a:xfrm>
          <a:off x="278283" y="3475477"/>
          <a:ext cx="914449" cy="340948"/>
        </a:xfrm>
        <a:prstGeom prst="rect">
          <a:avLst/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Conectores	</a:t>
          </a:r>
          <a:endParaRPr lang="es-ES" sz="1100" kern="1200" dirty="0"/>
        </a:p>
      </dsp:txBody>
      <dsp:txXfrm>
        <a:off x="278283" y="3475477"/>
        <a:ext cx="914449" cy="340948"/>
      </dsp:txXfrm>
    </dsp:sp>
    <dsp:sp modelId="{3F175CBD-B310-4C29-9B1A-A4543801EF1F}">
      <dsp:nvSpPr>
        <dsp:cNvPr id="0" name=""/>
        <dsp:cNvSpPr/>
      </dsp:nvSpPr>
      <dsp:spPr>
        <a:xfrm>
          <a:off x="278283" y="4008459"/>
          <a:ext cx="914449" cy="457224"/>
        </a:xfrm>
        <a:prstGeom prst="rect">
          <a:avLst/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Signos de puntuación</a:t>
          </a:r>
          <a:endParaRPr lang="es-ES" sz="1100" kern="1200" dirty="0"/>
        </a:p>
      </dsp:txBody>
      <dsp:txXfrm>
        <a:off x="278283" y="4008459"/>
        <a:ext cx="914449" cy="457224"/>
      </dsp:txXfrm>
    </dsp:sp>
    <dsp:sp modelId="{1508114A-3836-4519-B8A3-B4B59FBF4A08}">
      <dsp:nvSpPr>
        <dsp:cNvPr id="0" name=""/>
        <dsp:cNvSpPr/>
      </dsp:nvSpPr>
      <dsp:spPr>
        <a:xfrm>
          <a:off x="278283" y="4657719"/>
          <a:ext cx="914449" cy="457224"/>
        </a:xfrm>
        <a:prstGeom prst="rect">
          <a:avLst/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Estructura propia del texto</a:t>
          </a:r>
          <a:endParaRPr lang="es-ES" sz="1100" kern="1200" dirty="0"/>
        </a:p>
      </dsp:txBody>
      <dsp:txXfrm>
        <a:off x="278283" y="4657719"/>
        <a:ext cx="914449" cy="457224"/>
      </dsp:txXfrm>
    </dsp:sp>
    <dsp:sp modelId="{FAD9FBC6-3A05-4B21-9F33-75584228A97C}">
      <dsp:nvSpPr>
        <dsp:cNvPr id="0" name=""/>
        <dsp:cNvSpPr/>
      </dsp:nvSpPr>
      <dsp:spPr>
        <a:xfrm>
          <a:off x="1814056" y="909663"/>
          <a:ext cx="914449" cy="457224"/>
        </a:xfrm>
        <a:prstGeom prst="rect">
          <a:avLst/>
        </a:prstGeom>
        <a:solidFill>
          <a:schemeClr val="accent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2"/>
              </a:solidFill>
            </a:rPr>
            <a:t>Ortografía</a:t>
          </a:r>
          <a:endParaRPr lang="es-ES" sz="1200" b="1" kern="1200" dirty="0">
            <a:solidFill>
              <a:schemeClr val="tx2"/>
            </a:solidFill>
          </a:endParaRPr>
        </a:p>
      </dsp:txBody>
      <dsp:txXfrm>
        <a:off x="1814056" y="909663"/>
        <a:ext cx="914449" cy="457224"/>
      </dsp:txXfrm>
    </dsp:sp>
    <dsp:sp modelId="{6352DBC6-432F-4FE7-82A8-7CA6AD3A156C}">
      <dsp:nvSpPr>
        <dsp:cNvPr id="0" name=""/>
        <dsp:cNvSpPr/>
      </dsp:nvSpPr>
      <dsp:spPr>
        <a:xfrm>
          <a:off x="2042668" y="1558923"/>
          <a:ext cx="914449" cy="457224"/>
        </a:xfrm>
        <a:prstGeom prst="rect">
          <a:avLst/>
        </a:prstGeom>
        <a:solidFill>
          <a:schemeClr val="accent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Acentuación</a:t>
          </a:r>
          <a:endParaRPr lang="es-ES" sz="1100" kern="1200" dirty="0"/>
        </a:p>
      </dsp:txBody>
      <dsp:txXfrm>
        <a:off x="2042668" y="1558923"/>
        <a:ext cx="914449" cy="457224"/>
      </dsp:txXfrm>
    </dsp:sp>
    <dsp:sp modelId="{000779FA-7145-4D53-9C7E-A21DCA119622}">
      <dsp:nvSpPr>
        <dsp:cNvPr id="0" name=""/>
        <dsp:cNvSpPr/>
      </dsp:nvSpPr>
      <dsp:spPr>
        <a:xfrm>
          <a:off x="2042668" y="2208182"/>
          <a:ext cx="1350020" cy="553603"/>
        </a:xfrm>
        <a:prstGeom prst="rect">
          <a:avLst/>
        </a:prstGeom>
        <a:solidFill>
          <a:schemeClr val="accent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Mayúsculas y minúsculas</a:t>
          </a:r>
          <a:endParaRPr lang="es-ES" sz="1100" kern="1200" dirty="0"/>
        </a:p>
      </dsp:txBody>
      <dsp:txXfrm>
        <a:off x="2042668" y="2208182"/>
        <a:ext cx="1350020" cy="553603"/>
      </dsp:txXfrm>
    </dsp:sp>
    <dsp:sp modelId="{08171ED5-CD18-48C4-A265-BE84631376C9}">
      <dsp:nvSpPr>
        <dsp:cNvPr id="0" name=""/>
        <dsp:cNvSpPr/>
      </dsp:nvSpPr>
      <dsp:spPr>
        <a:xfrm>
          <a:off x="2042668" y="2953820"/>
          <a:ext cx="914449" cy="457224"/>
        </a:xfrm>
        <a:prstGeom prst="rect">
          <a:avLst/>
        </a:prstGeom>
        <a:solidFill>
          <a:schemeClr val="accent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b/v</a:t>
          </a:r>
          <a:endParaRPr lang="es-ES" sz="1100" kern="1200" dirty="0"/>
        </a:p>
      </dsp:txBody>
      <dsp:txXfrm>
        <a:off x="2042668" y="2953820"/>
        <a:ext cx="914449" cy="457224"/>
      </dsp:txXfrm>
    </dsp:sp>
    <dsp:sp modelId="{EF4775F0-409E-4FA9-AC6C-4445F6EC54EA}">
      <dsp:nvSpPr>
        <dsp:cNvPr id="0" name=""/>
        <dsp:cNvSpPr/>
      </dsp:nvSpPr>
      <dsp:spPr>
        <a:xfrm>
          <a:off x="2042668" y="3603079"/>
          <a:ext cx="914449" cy="457224"/>
        </a:xfrm>
        <a:prstGeom prst="rect">
          <a:avLst/>
        </a:prstGeom>
        <a:solidFill>
          <a:schemeClr val="accent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…</a:t>
          </a:r>
          <a:endParaRPr lang="es-ES" sz="1100" kern="1200" dirty="0"/>
        </a:p>
      </dsp:txBody>
      <dsp:txXfrm>
        <a:off x="2042668" y="3603079"/>
        <a:ext cx="914449" cy="457224"/>
      </dsp:txXfrm>
    </dsp:sp>
    <dsp:sp modelId="{5CDB0BF5-AA68-4F40-8461-4781A225457E}">
      <dsp:nvSpPr>
        <dsp:cNvPr id="0" name=""/>
        <dsp:cNvSpPr/>
      </dsp:nvSpPr>
      <dsp:spPr>
        <a:xfrm>
          <a:off x="3356110" y="909663"/>
          <a:ext cx="914449" cy="45722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2"/>
              </a:solidFill>
            </a:rPr>
            <a:t>Léxico</a:t>
          </a:r>
          <a:endParaRPr lang="es-ES" sz="1200" b="1" kern="1200" dirty="0">
            <a:solidFill>
              <a:schemeClr val="tx2"/>
            </a:solidFill>
          </a:endParaRPr>
        </a:p>
      </dsp:txBody>
      <dsp:txXfrm>
        <a:off x="3356110" y="909663"/>
        <a:ext cx="914449" cy="457224"/>
      </dsp:txXfrm>
    </dsp:sp>
    <dsp:sp modelId="{7FEC6248-4521-40B4-AAE4-4176104B880B}">
      <dsp:nvSpPr>
        <dsp:cNvPr id="0" name=""/>
        <dsp:cNvSpPr/>
      </dsp:nvSpPr>
      <dsp:spPr>
        <a:xfrm>
          <a:off x="3584723" y="1558923"/>
          <a:ext cx="914449" cy="45722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Adjetivos</a:t>
          </a:r>
          <a:endParaRPr lang="es-ES" sz="1100" kern="1200" dirty="0"/>
        </a:p>
      </dsp:txBody>
      <dsp:txXfrm>
        <a:off x="3584723" y="1558923"/>
        <a:ext cx="914449" cy="457224"/>
      </dsp:txXfrm>
    </dsp:sp>
    <dsp:sp modelId="{6F60C312-094A-47BB-864C-156522E55709}">
      <dsp:nvSpPr>
        <dsp:cNvPr id="0" name=""/>
        <dsp:cNvSpPr/>
      </dsp:nvSpPr>
      <dsp:spPr>
        <a:xfrm>
          <a:off x="3584723" y="2208182"/>
          <a:ext cx="914449" cy="45722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Sinónimos y antónimos</a:t>
          </a:r>
          <a:endParaRPr lang="es-ES" sz="1100" kern="1200" dirty="0"/>
        </a:p>
      </dsp:txBody>
      <dsp:txXfrm>
        <a:off x="3584723" y="2208182"/>
        <a:ext cx="914449" cy="457224"/>
      </dsp:txXfrm>
    </dsp:sp>
    <dsp:sp modelId="{73BED480-62B6-4078-8619-741F270F4E35}">
      <dsp:nvSpPr>
        <dsp:cNvPr id="0" name=""/>
        <dsp:cNvSpPr/>
      </dsp:nvSpPr>
      <dsp:spPr>
        <a:xfrm>
          <a:off x="4462595" y="909663"/>
          <a:ext cx="1213694" cy="457224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2"/>
              </a:solidFill>
            </a:rPr>
            <a:t>Morfosintaxis</a:t>
          </a:r>
          <a:endParaRPr lang="es-ES" sz="1200" b="1" kern="1200" dirty="0">
            <a:solidFill>
              <a:schemeClr val="tx2"/>
            </a:solidFill>
          </a:endParaRPr>
        </a:p>
      </dsp:txBody>
      <dsp:txXfrm>
        <a:off x="4462595" y="909663"/>
        <a:ext cx="1213694" cy="457224"/>
      </dsp:txXfrm>
    </dsp:sp>
    <dsp:sp modelId="{A3EE9C4A-E0D6-432D-A782-C3F856A3D543}">
      <dsp:nvSpPr>
        <dsp:cNvPr id="0" name=""/>
        <dsp:cNvSpPr/>
      </dsp:nvSpPr>
      <dsp:spPr>
        <a:xfrm>
          <a:off x="4766018" y="1558923"/>
          <a:ext cx="1135947" cy="69420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Concordancia: número, genero</a:t>
          </a:r>
          <a:endParaRPr lang="es-ES" sz="1100" kern="1200" dirty="0"/>
        </a:p>
      </dsp:txBody>
      <dsp:txXfrm>
        <a:off x="4766018" y="1558923"/>
        <a:ext cx="1135947" cy="694209"/>
      </dsp:txXfrm>
    </dsp:sp>
    <dsp:sp modelId="{2E1AF111-29D7-4F0F-B565-D2674F5A3720}">
      <dsp:nvSpPr>
        <dsp:cNvPr id="0" name=""/>
        <dsp:cNvSpPr/>
      </dsp:nvSpPr>
      <dsp:spPr>
        <a:xfrm>
          <a:off x="4766018" y="2445166"/>
          <a:ext cx="1547047" cy="703481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Tiempos verbales correctos</a:t>
          </a:r>
          <a:endParaRPr lang="es-ES" sz="1100" kern="1200" dirty="0"/>
        </a:p>
      </dsp:txBody>
      <dsp:txXfrm>
        <a:off x="4766018" y="2445166"/>
        <a:ext cx="1547047" cy="703481"/>
      </dsp:txXfrm>
    </dsp:sp>
    <dsp:sp modelId="{D2DEB853-B165-4429-B2EE-3390FD27B7C9}">
      <dsp:nvSpPr>
        <dsp:cNvPr id="0" name=""/>
        <dsp:cNvSpPr/>
      </dsp:nvSpPr>
      <dsp:spPr>
        <a:xfrm>
          <a:off x="4766018" y="3340682"/>
          <a:ext cx="1438109" cy="498782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Oraciones complejas</a:t>
          </a:r>
          <a:endParaRPr lang="es-ES" sz="1100" kern="1200" dirty="0"/>
        </a:p>
      </dsp:txBody>
      <dsp:txXfrm>
        <a:off x="4766018" y="3340682"/>
        <a:ext cx="1438109" cy="498782"/>
      </dsp:txXfrm>
    </dsp:sp>
    <dsp:sp modelId="{0D373EB4-5CDD-4C56-BFA7-83E898EA9DF8}">
      <dsp:nvSpPr>
        <dsp:cNvPr id="0" name=""/>
        <dsp:cNvSpPr/>
      </dsp:nvSpPr>
      <dsp:spPr>
        <a:xfrm>
          <a:off x="4766018" y="4031499"/>
          <a:ext cx="1257094" cy="455894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Interferencias morfosintácticas.</a:t>
          </a:r>
          <a:endParaRPr lang="es-ES" sz="1100" kern="1200" dirty="0"/>
        </a:p>
      </dsp:txBody>
      <dsp:txXfrm>
        <a:off x="4766018" y="4031499"/>
        <a:ext cx="1257094" cy="455894"/>
      </dsp:txXfrm>
    </dsp:sp>
    <dsp:sp modelId="{844EC3BA-0606-4FC1-9C2A-36F7C85BECD4}">
      <dsp:nvSpPr>
        <dsp:cNvPr id="0" name=""/>
        <dsp:cNvSpPr/>
      </dsp:nvSpPr>
      <dsp:spPr>
        <a:xfrm>
          <a:off x="5868323" y="909663"/>
          <a:ext cx="1115500" cy="457224"/>
        </a:xfrm>
        <a:prstGeom prst="rect">
          <a:avLst/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2"/>
              </a:solidFill>
            </a:rPr>
            <a:t>Presentación</a:t>
          </a:r>
          <a:endParaRPr lang="es-ES" sz="1200" b="1" kern="1200" dirty="0">
            <a:solidFill>
              <a:schemeClr val="tx2"/>
            </a:solidFill>
          </a:endParaRPr>
        </a:p>
      </dsp:txBody>
      <dsp:txXfrm>
        <a:off x="5868323" y="909663"/>
        <a:ext cx="1115500" cy="457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0D40D67-8950-4636-8F96-4FA186D631D8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6ECD976-9484-4275-841A-3A46B6A509E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59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àmic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0D67-8950-4636-8F96-4FA186D631D8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976-9484-4275-841A-3A46B6A509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72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ol i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0D67-8950-4636-8F96-4FA186D631D8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976-9484-4275-841A-3A46B6A509E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605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0D67-8950-4636-8F96-4FA186D631D8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976-9484-4275-841A-3A46B6A509E2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10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0D67-8950-4636-8F96-4FA186D631D8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976-9484-4275-841A-3A46B6A509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45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 d'ofe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0D67-8950-4636-8F96-4FA186D631D8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976-9484-4275-841A-3A46B6A509E2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713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der o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0D67-8950-4636-8F96-4FA186D631D8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976-9484-4275-841A-3A46B6A509E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471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0D67-8950-4636-8F96-4FA186D631D8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976-9484-4275-841A-3A46B6A509E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705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0D67-8950-4636-8F96-4FA186D631D8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976-9484-4275-841A-3A46B6A509E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54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0D67-8950-4636-8F96-4FA186D631D8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976-9484-4275-841A-3A46B6A509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63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0D67-8950-4636-8F96-4FA186D631D8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976-9484-4275-841A-3A46B6A509E2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33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0D67-8950-4636-8F96-4FA186D631D8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976-9484-4275-841A-3A46B6A509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13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0D67-8950-4636-8F96-4FA186D631D8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976-9484-4275-841A-3A46B6A509E2}" type="slidenum">
              <a:rPr lang="es-ES" smtClean="0"/>
              <a:t>‹Nº›</a:t>
            </a:fld>
            <a:endParaRPr 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32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0D67-8950-4636-8F96-4FA186D631D8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976-9484-4275-841A-3A46B6A509E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20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0D67-8950-4636-8F96-4FA186D631D8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976-9484-4275-841A-3A46B6A509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78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0D67-8950-4636-8F96-4FA186D631D8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976-9484-4275-841A-3A46B6A509E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4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0D67-8950-4636-8F96-4FA186D631D8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976-9484-4275-841A-3A46B6A509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26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D40D67-8950-4636-8F96-4FA186D631D8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ECD976-9484-4275-841A-3A46B6A509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115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Resultat d'imatges de enunci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68" y="891971"/>
            <a:ext cx="7152729" cy="50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3"/>
          <p:cNvSpPr txBox="1"/>
          <p:nvPr/>
        </p:nvSpPr>
        <p:spPr>
          <a:xfrm>
            <a:off x="5292080" y="5157192"/>
            <a:ext cx="208823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Abuse" panose="02000000000000000000" pitchFamily="2" charset="0"/>
              </a:rPr>
              <a:t>Gramática</a:t>
            </a:r>
          </a:p>
          <a:p>
            <a:endParaRPr lang="es-ES" sz="800" b="1" dirty="0">
              <a:latin typeface="Abus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¿Qué es?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971600" y="2492896"/>
            <a:ext cx="6966215" cy="3444997"/>
          </a:xfrm>
        </p:spPr>
        <p:txBody>
          <a:bodyPr/>
          <a:lstStyle/>
          <a:p>
            <a:r>
              <a:rPr lang="es-ES" dirty="0" smtClean="0"/>
              <a:t>Enunciado o conjunto coherente de enunciados orales o escritos. Por ejemplo. Una conversación, una noticia, un poema, etc.</a:t>
            </a:r>
          </a:p>
          <a:p>
            <a:endParaRPr lang="es-ES" dirty="0"/>
          </a:p>
        </p:txBody>
      </p:sp>
      <p:pic>
        <p:nvPicPr>
          <p:cNvPr id="1026" name="Picture 2" descr="Resultat d'imatges de tex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4752528" cy="26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6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Características de los textos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27584" y="2490135"/>
            <a:ext cx="7416824" cy="3444997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Son </a:t>
            </a:r>
            <a:r>
              <a:rPr lang="es-ES" b="1" dirty="0"/>
              <a:t>mensajes completos </a:t>
            </a:r>
            <a:r>
              <a:rPr lang="es-ES" dirty="0"/>
              <a:t>(tienen toda la información necesaria para que puedan ser comprendidos)</a:t>
            </a:r>
            <a:endParaRPr lang="ca-ES" dirty="0"/>
          </a:p>
          <a:p>
            <a:pPr lvl="0"/>
            <a:r>
              <a:rPr lang="es-ES" dirty="0"/>
              <a:t>Las </a:t>
            </a:r>
            <a:r>
              <a:rPr lang="es-ES" b="1" dirty="0"/>
              <a:t>ideas</a:t>
            </a:r>
            <a:r>
              <a:rPr lang="es-ES" dirty="0"/>
              <a:t> aparecen </a:t>
            </a:r>
            <a:r>
              <a:rPr lang="es-ES" b="1" dirty="0"/>
              <a:t>ordenadas</a:t>
            </a:r>
            <a:r>
              <a:rPr lang="es-ES" dirty="0"/>
              <a:t>.</a:t>
            </a:r>
            <a:endParaRPr lang="ca-ES" dirty="0"/>
          </a:p>
          <a:p>
            <a:pPr lvl="0"/>
            <a:r>
              <a:rPr lang="es-ES" dirty="0"/>
              <a:t>Gira entorno a un </a:t>
            </a:r>
            <a:r>
              <a:rPr lang="es-ES" b="1" dirty="0"/>
              <a:t>mismo </a:t>
            </a:r>
            <a:r>
              <a:rPr lang="es-ES" b="1" dirty="0" smtClean="0"/>
              <a:t>tema</a:t>
            </a:r>
            <a:r>
              <a:rPr lang="es-ES" dirty="0" smtClean="0"/>
              <a:t>.</a:t>
            </a:r>
            <a:endParaRPr lang="ca-ES" dirty="0"/>
          </a:p>
          <a:p>
            <a:pPr lvl="0"/>
            <a:r>
              <a:rPr lang="es-ES" dirty="0"/>
              <a:t>Los enunciados de un texto están relacionados entre sí mediante </a:t>
            </a:r>
            <a:r>
              <a:rPr lang="es-ES" b="1" dirty="0"/>
              <a:t>conectores</a:t>
            </a:r>
            <a:r>
              <a:rPr lang="es-ES" dirty="0"/>
              <a:t>, </a:t>
            </a:r>
            <a:r>
              <a:rPr lang="es-ES" b="1" dirty="0"/>
              <a:t>conjunciones</a:t>
            </a:r>
            <a:r>
              <a:rPr lang="es-ES" dirty="0"/>
              <a:t>, </a:t>
            </a:r>
            <a:r>
              <a:rPr lang="es-ES" b="1" dirty="0"/>
              <a:t>adverbios</a:t>
            </a:r>
            <a:r>
              <a:rPr lang="es-ES" dirty="0"/>
              <a:t>, etc.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72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idor de conting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030210"/>
              </p:ext>
            </p:extLst>
          </p:nvPr>
        </p:nvGraphicFramePr>
        <p:xfrm>
          <a:off x="1187624" y="692696"/>
          <a:ext cx="69847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0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idor de conting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20736"/>
              </p:ext>
            </p:extLst>
          </p:nvPr>
        </p:nvGraphicFramePr>
        <p:xfrm>
          <a:off x="2051720" y="476672"/>
          <a:ext cx="5112567" cy="59336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28192"/>
                <a:gridCol w="3038608"/>
                <a:gridCol w="345767"/>
              </a:tblGrid>
              <a:tr h="38785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412875" algn="l"/>
                        </a:tabLst>
                      </a:pPr>
                      <a:r>
                        <a:rPr lang="es-ES" sz="1600" dirty="0">
                          <a:effectLst/>
                        </a:rPr>
                        <a:t>¿Se entiende qué quiero decir?</a:t>
                      </a:r>
                      <a:endParaRPr lang="ca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7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Estructura</a:t>
                      </a:r>
                      <a:endParaRPr lang="ca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29540" algn="l"/>
                        </a:tabLst>
                      </a:pPr>
                      <a:r>
                        <a:rPr lang="es-ES" sz="1000">
                          <a:effectLst/>
                        </a:rPr>
                        <a:t>¿Utilizo la estructura propia del texto?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ca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</a:tr>
              <a:tr h="3177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Coherencia</a:t>
                      </a:r>
                      <a:endParaRPr lang="ca-ES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29540" algn="l"/>
                        </a:tabLst>
                      </a:pPr>
                      <a:r>
                        <a:rPr lang="es-ES" sz="1000">
                          <a:effectLst/>
                        </a:rPr>
                        <a:t>¿Pongo toda la información que se necesita?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</a:tr>
              <a:tr h="3177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29540" algn="l"/>
                        </a:tabLst>
                      </a:pPr>
                      <a:r>
                        <a:rPr lang="es-ES" sz="1000">
                          <a:effectLst/>
                        </a:rPr>
                        <a:t>¿Reviso que cada idea ocupe un párrafo diferente?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</a:tr>
              <a:tr h="3177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Cohesión</a:t>
                      </a:r>
                      <a:endParaRPr lang="ca-ES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29540" algn="l"/>
                        </a:tabLst>
                      </a:pPr>
                      <a:r>
                        <a:rPr lang="es-ES" sz="1000">
                          <a:effectLst/>
                        </a:rPr>
                        <a:t>¿Pongo los puntos y las comas dónde se necesitan?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</a:tr>
              <a:tr h="47663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29540" algn="l"/>
                        </a:tabLst>
                      </a:pPr>
                      <a:r>
                        <a:rPr lang="es-ES" sz="1000">
                          <a:effectLst/>
                        </a:rPr>
                        <a:t>¿Utilizo palabras de unión entre frase y frase (conectores). Intento evitar los y...y...y...?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</a:tr>
              <a:tr h="15887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¿Cómo lo escribo?</a:t>
                      </a:r>
                      <a:endParaRPr lang="ca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88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Ortografía</a:t>
                      </a:r>
                      <a:endParaRPr lang="ca-ES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ca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0020" algn="l"/>
                        </a:tabLst>
                      </a:pPr>
                      <a:r>
                        <a:rPr lang="es-ES" sz="1000">
                          <a:effectLst/>
                        </a:rPr>
                        <a:t>¿Reviso las faltas de ortografía?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</a:tr>
              <a:tr h="3177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0020" algn="l"/>
                        </a:tabLst>
                      </a:pPr>
                      <a:r>
                        <a:rPr lang="es-ES" sz="1000">
                          <a:effectLst/>
                        </a:rPr>
                        <a:t>¿Si no estoy seguro/a, busco la palabra en el diccionario?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</a:tr>
              <a:tr h="47663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Léxico</a:t>
                      </a:r>
                      <a:endParaRPr lang="ca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0020" algn="l"/>
                        </a:tabLst>
                      </a:pPr>
                      <a:r>
                        <a:rPr lang="es-ES" sz="1000">
                          <a:effectLst/>
                        </a:rPr>
                        <a:t>¿Reviso si he repetido muchas veces la misma palabra. Busco sinónimos para mejorar mi texto?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</a:tr>
              <a:tr h="1588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0020" algn="l"/>
                        </a:tabLst>
                      </a:pPr>
                      <a:r>
                        <a:rPr lang="es-ES" sz="1000">
                          <a:effectLst/>
                        </a:rPr>
                        <a:t>¿Reviso la variedad de los verbos?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</a:tr>
              <a:tr h="3177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0020" algn="l"/>
                        </a:tabLst>
                      </a:pPr>
                      <a:r>
                        <a:rPr lang="es-ES" sz="1000">
                          <a:effectLst/>
                        </a:rPr>
                        <a:t>¿Utilizo el vocabulario propio del tipo de texto que estoy haciendo?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</a:tr>
              <a:tr h="3177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Morfosintaxis</a:t>
                      </a:r>
                      <a:endParaRPr lang="ca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0020" algn="l"/>
                          <a:tab pos="1576070" algn="l"/>
                        </a:tabLst>
                      </a:pPr>
                      <a:r>
                        <a:rPr lang="es-ES" sz="1000">
                          <a:effectLst/>
                        </a:rPr>
                        <a:t>¿Reviso la concordancia entre nombres y verbos?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576070" algn="l"/>
                        </a:tabLs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</a:tr>
              <a:tr h="3177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0020" algn="l"/>
                          <a:tab pos="1576070" algn="l"/>
                        </a:tabLst>
                      </a:pPr>
                      <a:r>
                        <a:rPr lang="es-ES" sz="1000">
                          <a:effectLst/>
                        </a:rPr>
                        <a:t>¿Reviso la concordancia entre nombres y adjetivos?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576070" algn="l"/>
                        </a:tabLs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</a:tr>
              <a:tr h="15887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76070" algn="l"/>
                        </a:tabLst>
                      </a:pPr>
                      <a:r>
                        <a:rPr lang="es-ES" sz="1600" dirty="0">
                          <a:effectLst/>
                        </a:rPr>
                        <a:t>¿Cómo lo presento?</a:t>
                      </a:r>
                      <a:endParaRPr lang="ca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887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Presentación</a:t>
                      </a:r>
                      <a:endParaRPr lang="ca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0020" algn="l"/>
                          <a:tab pos="1576070" algn="l"/>
                        </a:tabLst>
                      </a:pPr>
                      <a:r>
                        <a:rPr lang="es-ES" sz="1000">
                          <a:effectLst/>
                        </a:rPr>
                        <a:t>¿Hago buena letra?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576070" algn="l"/>
                        </a:tabLs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ca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</a:tr>
              <a:tr h="3177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0020" algn="l"/>
                          <a:tab pos="1576070" algn="l"/>
                        </a:tabLst>
                      </a:pPr>
                      <a:r>
                        <a:rPr lang="es-ES" sz="1000" dirty="0">
                          <a:effectLst/>
                        </a:rPr>
                        <a:t>¿Dejo márgenes a derecha e izquierda?</a:t>
                      </a:r>
                      <a:endParaRPr lang="ca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576070" algn="l"/>
                        </a:tabLs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ca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</a:tr>
              <a:tr h="1588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0020" algn="l"/>
                          <a:tab pos="1576070" algn="l"/>
                        </a:tabLst>
                      </a:pPr>
                      <a:r>
                        <a:rPr lang="es-ES" sz="1000" dirty="0">
                          <a:effectLst/>
                        </a:rPr>
                        <a:t>¿Pongo mis datos (nombre y fecha</a:t>
                      </a:r>
                      <a:r>
                        <a:rPr lang="es-ES" sz="1000" dirty="0" smtClean="0">
                          <a:effectLst/>
                        </a:rPr>
                        <a:t>)?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60020" algn="l"/>
                          <a:tab pos="1576070" algn="l"/>
                        </a:tabLst>
                      </a:pPr>
                      <a:endParaRPr lang="es-ES" sz="1000" dirty="0" smtClean="0">
                        <a:effectLst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160020" algn="l"/>
                          <a:tab pos="1576070" algn="l"/>
                        </a:tabLst>
                        <a:defRPr/>
                      </a:pPr>
                      <a:r>
                        <a:rPr lang="es-ES" sz="1000" dirty="0" smtClean="0">
                          <a:effectLst/>
                        </a:rPr>
                        <a:t>¿Pienso y escribo el título?</a:t>
                      </a:r>
                      <a:endParaRPr lang="ca-ES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60020" algn="l"/>
                          <a:tab pos="1576070" algn="l"/>
                        </a:tabLst>
                      </a:pPr>
                      <a:endParaRPr lang="ca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576070" algn="l"/>
                        </a:tabLs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ca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</a:tr>
              <a:tr h="1588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60020" algn="l"/>
                          <a:tab pos="1576070" algn="l"/>
                        </a:tabLst>
                      </a:pPr>
                      <a:endParaRPr lang="ca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576070" algn="l"/>
                        </a:tabLs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ca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1" marR="315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¿Qué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es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Grupos </a:t>
            </a:r>
            <a:r>
              <a:rPr lang="es-ES" dirty="0"/>
              <a:t>de palabras ordenadas, con sentido completo.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628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¿Qué nos marca la entonación de cada enunciado?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punto  </a:t>
            </a:r>
            <a:r>
              <a:rPr lang="es-ES" sz="4400" b="1" dirty="0" smtClean="0"/>
              <a:t> </a:t>
            </a:r>
            <a:r>
              <a:rPr lang="es-ES" sz="5400" b="1" dirty="0" smtClean="0"/>
              <a:t>.</a:t>
            </a:r>
          </a:p>
          <a:p>
            <a:r>
              <a:rPr lang="es-ES" dirty="0" smtClean="0"/>
              <a:t>El signo de exclamación </a:t>
            </a:r>
            <a:r>
              <a:rPr lang="es-ES" sz="5400" b="1" dirty="0" smtClean="0"/>
              <a:t>!¡</a:t>
            </a:r>
            <a:endParaRPr lang="es-ES" b="1" dirty="0" smtClean="0"/>
          </a:p>
          <a:p>
            <a:r>
              <a:rPr lang="es-ES" dirty="0" smtClean="0"/>
              <a:t>El signo de interrogación </a:t>
            </a:r>
            <a:r>
              <a:rPr lang="es-ES" sz="5400" b="1" dirty="0" smtClean="0"/>
              <a:t>¿?</a:t>
            </a:r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796136" y="3284984"/>
            <a:ext cx="1963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7030A0"/>
                </a:solidFill>
              </a:rPr>
              <a:t>Los signos de puntuación</a:t>
            </a:r>
            <a:endParaRPr lang="es-ES" sz="2800" b="1" dirty="0">
              <a:solidFill>
                <a:srgbClr val="7030A0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292080" y="2564904"/>
            <a:ext cx="0" cy="345638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68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Dos clases de enunciado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Frase</a:t>
            </a:r>
            <a:r>
              <a:rPr lang="es-ES" dirty="0" smtClean="0"/>
              <a:t>: no tiene verbo</a:t>
            </a:r>
          </a:p>
          <a:p>
            <a:pPr lvl="1"/>
            <a:r>
              <a:rPr lang="es-ES" dirty="0" smtClean="0"/>
              <a:t>!Dios mío!</a:t>
            </a: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s-ES" dirty="0" smtClean="0"/>
              <a:t>: tiene verbo</a:t>
            </a:r>
          </a:p>
          <a:p>
            <a:pPr lvl="1"/>
            <a:r>
              <a:rPr lang="es-ES" dirty="0" smtClean="0"/>
              <a:t>Hoy hace un día estupendo</a:t>
            </a:r>
          </a:p>
          <a:p>
            <a:pPr lvl="1"/>
            <a:endParaRPr lang="es-ES" dirty="0"/>
          </a:p>
          <a:p>
            <a:pPr marL="457200" lvl="1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35341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Reto: ¿Cuáles son frases y cuales oraciones?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176864" y="2348880"/>
            <a:ext cx="6798736" cy="3946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- ¡Muchas </a:t>
            </a:r>
            <a:r>
              <a:rPr lang="es-ES" dirty="0" smtClean="0"/>
              <a:t>felicidades!</a:t>
            </a:r>
            <a:endParaRPr lang="ca-ES" dirty="0"/>
          </a:p>
          <a:p>
            <a:pPr marL="0" indent="0">
              <a:buNone/>
            </a:pPr>
            <a:r>
              <a:rPr lang="es-ES" dirty="0"/>
              <a:t>- Gracias.</a:t>
            </a:r>
            <a:endParaRPr lang="ca-ES" dirty="0"/>
          </a:p>
          <a:p>
            <a:pPr marL="0" indent="0">
              <a:buNone/>
            </a:pPr>
            <a:r>
              <a:rPr lang="es-ES" dirty="0"/>
              <a:t>- Gracias a ti por la </a:t>
            </a:r>
            <a:r>
              <a:rPr lang="es-ES" dirty="0" smtClean="0"/>
              <a:t>invitación</a:t>
            </a:r>
            <a:endParaRPr lang="ca-ES" dirty="0"/>
          </a:p>
          <a:p>
            <a:pPr marL="0" indent="0">
              <a:buNone/>
            </a:pPr>
            <a:r>
              <a:rPr lang="es-ES" dirty="0"/>
              <a:t>- De nada. Bueno … ¿un refresco?</a:t>
            </a:r>
            <a:endParaRPr lang="ca-ES" dirty="0"/>
          </a:p>
          <a:p>
            <a:pPr marL="0" indent="0">
              <a:buNone/>
            </a:pPr>
            <a:r>
              <a:rPr lang="es-ES" dirty="0"/>
              <a:t>- Sí, gracias.</a:t>
            </a:r>
            <a:endParaRPr lang="ca-ES" dirty="0"/>
          </a:p>
          <a:p>
            <a:pPr marL="0" indent="0">
              <a:buNone/>
            </a:pPr>
            <a:r>
              <a:rPr lang="es-ES" dirty="0"/>
              <a:t>- Ahora mismo.</a:t>
            </a:r>
            <a:endParaRPr lang="ca-ES" dirty="0"/>
          </a:p>
          <a:p>
            <a:pPr marL="0" indent="0">
              <a:buNone/>
            </a:pPr>
            <a:r>
              <a:rPr lang="es-ES" dirty="0"/>
              <a:t>- </a:t>
            </a:r>
            <a:r>
              <a:rPr lang="es-ES" sz="3200" dirty="0" smtClean="0"/>
              <a:t>¡</a:t>
            </a:r>
            <a:r>
              <a:rPr lang="es-ES" dirty="0" smtClean="0"/>
              <a:t>¿</a:t>
            </a:r>
            <a:r>
              <a:rPr lang="es-ES" dirty="0"/>
              <a:t>Ah, un </a:t>
            </a:r>
            <a:r>
              <a:rPr lang="es-ES" dirty="0" smtClean="0"/>
              <a:t>momento?! </a:t>
            </a:r>
            <a:r>
              <a:rPr lang="es-ES" dirty="0"/>
              <a:t>Tu regalo ….</a:t>
            </a:r>
            <a:endParaRPr lang="ca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900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915337"/>
            <a:ext cx="7200800" cy="1303867"/>
          </a:xfrm>
        </p:spPr>
        <p:txBody>
          <a:bodyPr/>
          <a:lstStyle/>
          <a:p>
            <a:r>
              <a:rPr lang="es-ES" b="1" dirty="0" smtClean="0"/>
              <a:t>Todos los enunciados son frases</a:t>
            </a:r>
            <a:endParaRPr lang="es-ES" b="1" dirty="0"/>
          </a:p>
        </p:txBody>
      </p:sp>
      <p:sp>
        <p:nvSpPr>
          <p:cNvPr id="4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- ¡Muchas </a:t>
            </a:r>
            <a:r>
              <a:rPr lang="es-ES" dirty="0" smtClean="0"/>
              <a:t>felicidades!</a:t>
            </a:r>
            <a:endParaRPr lang="ca-ES" dirty="0"/>
          </a:p>
          <a:p>
            <a:pPr marL="0" indent="0">
              <a:buNone/>
            </a:pPr>
            <a:r>
              <a:rPr lang="es-ES" dirty="0"/>
              <a:t>- Gracias.</a:t>
            </a:r>
            <a:endParaRPr lang="ca-ES" dirty="0"/>
          </a:p>
          <a:p>
            <a:pPr marL="0" indent="0">
              <a:buNone/>
            </a:pPr>
            <a:r>
              <a:rPr lang="es-ES" dirty="0"/>
              <a:t>- Gracias a ti por la </a:t>
            </a:r>
            <a:r>
              <a:rPr lang="es-ES" dirty="0" smtClean="0"/>
              <a:t>invitación</a:t>
            </a:r>
            <a:endParaRPr lang="ca-ES" dirty="0"/>
          </a:p>
          <a:p>
            <a:pPr marL="0" indent="0">
              <a:buNone/>
            </a:pPr>
            <a:r>
              <a:rPr lang="es-ES" dirty="0"/>
              <a:t>- De nada. Bueno … ¿un refresco?</a:t>
            </a:r>
            <a:endParaRPr lang="ca-ES" dirty="0"/>
          </a:p>
          <a:p>
            <a:pPr marL="0" indent="0">
              <a:buNone/>
            </a:pPr>
            <a:r>
              <a:rPr lang="es-ES" dirty="0"/>
              <a:t>- Sí, gracias.</a:t>
            </a:r>
            <a:endParaRPr lang="ca-ES" dirty="0"/>
          </a:p>
          <a:p>
            <a:pPr marL="0" indent="0">
              <a:buNone/>
            </a:pPr>
            <a:r>
              <a:rPr lang="es-ES" dirty="0"/>
              <a:t>- Ahora mismo.</a:t>
            </a:r>
            <a:endParaRPr lang="ca-ES" dirty="0"/>
          </a:p>
          <a:p>
            <a:pPr marL="0" indent="0">
              <a:buNone/>
            </a:pPr>
            <a:r>
              <a:rPr lang="es-ES" dirty="0"/>
              <a:t>- </a:t>
            </a:r>
            <a:r>
              <a:rPr lang="es-ES" sz="3200" dirty="0" smtClean="0"/>
              <a:t>¡</a:t>
            </a:r>
            <a:r>
              <a:rPr lang="es-ES" dirty="0" smtClean="0"/>
              <a:t>¿</a:t>
            </a:r>
            <a:r>
              <a:rPr lang="es-ES" dirty="0"/>
              <a:t>Ah, un </a:t>
            </a:r>
            <a:r>
              <a:rPr lang="es-ES" dirty="0" smtClean="0"/>
              <a:t>momento?! </a:t>
            </a:r>
            <a:r>
              <a:rPr lang="es-ES" dirty="0"/>
              <a:t>Tu regalo ….</a:t>
            </a:r>
            <a:endParaRPr lang="ca-ES" dirty="0"/>
          </a:p>
          <a:p>
            <a:endParaRPr lang="es-ES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5580112" y="2490135"/>
            <a:ext cx="0" cy="3315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760132" y="3566302"/>
            <a:ext cx="2412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</a:rPr>
              <a:t>¿Por qué? </a:t>
            </a:r>
            <a:r>
              <a:rPr lang="es-ES" sz="2400" dirty="0" smtClean="0"/>
              <a:t>Porque no hay ningún verbo.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67115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171667" y="610778"/>
            <a:ext cx="6798734" cy="1303867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Separa los enunciados y di si son frases o oraciones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83568" y="1988840"/>
            <a:ext cx="3616359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En el castillo</a:t>
            </a:r>
            <a:endParaRPr lang="ca-ES" dirty="0"/>
          </a:p>
          <a:p>
            <a:pPr marL="0" indent="0">
              <a:buNone/>
            </a:pPr>
            <a:r>
              <a:rPr lang="es-ES" dirty="0"/>
              <a:t>Ayer visitamos un castillo. Era </a:t>
            </a:r>
            <a:r>
              <a:rPr lang="es-ES" dirty="0" smtClean="0"/>
              <a:t>precioso </a:t>
            </a:r>
            <a:r>
              <a:rPr lang="es-ES" dirty="0"/>
              <a:t>y estaba muy bien conservado. Lo recorrimos entero. ¡Hasta bajamos a sus oscuras y húmedas mazmorras! ¡Qué miedo!</a:t>
            </a:r>
            <a:endParaRPr lang="ca-ES" dirty="0"/>
          </a:p>
          <a:p>
            <a:endParaRPr lang="es-ES" dirty="0"/>
          </a:p>
        </p:txBody>
      </p:sp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094086"/>
              </p:ext>
            </p:extLst>
          </p:nvPr>
        </p:nvGraphicFramePr>
        <p:xfrm>
          <a:off x="4788024" y="2132856"/>
          <a:ext cx="3744416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</a:tblGrid>
              <a:tr h="649737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Frases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Oraciones</a:t>
                      </a:r>
                      <a:endParaRPr lang="es-ES" sz="2400" dirty="0"/>
                    </a:p>
                  </a:txBody>
                  <a:tcPr/>
                </a:tc>
              </a:tr>
              <a:tr h="2806647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171667" y="610778"/>
            <a:ext cx="6798734" cy="1303867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Separa los enunciados y di si son frases o oraciones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372483"/>
              </p:ext>
            </p:extLst>
          </p:nvPr>
        </p:nvGraphicFramePr>
        <p:xfrm>
          <a:off x="1171666" y="2132856"/>
          <a:ext cx="7360774" cy="3484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246"/>
                <a:gridCol w="4752528"/>
              </a:tblGrid>
              <a:tr h="649737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Frases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Oraciones</a:t>
                      </a:r>
                      <a:endParaRPr lang="es-ES" sz="2400" dirty="0"/>
                    </a:p>
                  </a:txBody>
                  <a:tcPr/>
                </a:tc>
              </a:tr>
              <a:tr h="2806647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/>
                        <a:t>En el castillo</a:t>
                      </a:r>
                      <a:endParaRPr lang="ca-ES" dirty="0" smtClean="0"/>
                    </a:p>
                    <a:p>
                      <a:endParaRPr lang="es-ES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¡Qué miedo!</a:t>
                      </a:r>
                      <a:endParaRPr lang="ca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dirty="0" smtClean="0"/>
                        <a:t>Ayer </a:t>
                      </a:r>
                      <a:r>
                        <a:rPr lang="es-E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visitamos </a:t>
                      </a:r>
                      <a:r>
                        <a:rPr lang="es-ES" dirty="0" smtClean="0"/>
                        <a:t>un castillo.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Era precioso y </a:t>
                      </a:r>
                      <a:r>
                        <a:rPr lang="es-E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estaba</a:t>
                      </a:r>
                      <a:r>
                        <a:rPr lang="es-ES" dirty="0" smtClean="0"/>
                        <a:t> muy bien conservado.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Lo </a:t>
                      </a:r>
                      <a:r>
                        <a:rPr lang="es-E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recorrimos</a:t>
                      </a:r>
                      <a:r>
                        <a:rPr lang="es-ES" dirty="0" smtClean="0"/>
                        <a:t> entero.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¡Hasta </a:t>
                      </a:r>
                      <a:r>
                        <a:rPr lang="es-E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bajamos</a:t>
                      </a:r>
                      <a:r>
                        <a:rPr lang="es-ES" dirty="0" smtClean="0"/>
                        <a:t> a sus oscuras y húmedas mazmorras!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S" sz="2000" i="1" dirty="0" smtClean="0"/>
                        <a:t>Los </a:t>
                      </a:r>
                      <a:r>
                        <a:rPr lang="es-ES" sz="20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verbos</a:t>
                      </a:r>
                      <a:r>
                        <a:rPr lang="es-ES" sz="2000" i="1" dirty="0" smtClean="0"/>
                        <a:t> están</a:t>
                      </a:r>
                      <a:r>
                        <a:rPr lang="es-ES" sz="2000" i="1" baseline="0" dirty="0" smtClean="0"/>
                        <a:t> marcados en marrón.</a:t>
                      </a:r>
                      <a:endParaRPr lang="es-ES" sz="20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2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>
                <a:solidFill>
                  <a:schemeClr val="accent2">
                    <a:lumMod val="75000"/>
                  </a:schemeClr>
                </a:solidFill>
              </a:rPr>
              <a:t>EL TEXTO</a:t>
            </a:r>
            <a:endParaRPr lang="es-E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Resultat d'imatges de el tex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90076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ànic">
  <a:themeElements>
    <a:clrScheme name="Orgà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à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à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</TotalTime>
  <Words>610</Words>
  <Application>Microsoft Office PowerPoint</Application>
  <PresentationFormat>Presentación en pantalla (4:3)</PresentationFormat>
  <Paragraphs>134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Abuse</vt:lpstr>
      <vt:lpstr>Arial</vt:lpstr>
      <vt:lpstr>Garamond</vt:lpstr>
      <vt:lpstr>Symbol</vt:lpstr>
      <vt:lpstr>Times New Roman</vt:lpstr>
      <vt:lpstr>Orgànic</vt:lpstr>
      <vt:lpstr>Presentación de PowerPoint</vt:lpstr>
      <vt:lpstr>¿Qué es?</vt:lpstr>
      <vt:lpstr>¿Qué nos marca la entonación de cada enunciado?</vt:lpstr>
      <vt:lpstr>Dos clases de enunciado</vt:lpstr>
      <vt:lpstr>Reto: ¿Cuáles son frases y cuales oraciones?</vt:lpstr>
      <vt:lpstr>Todos los enunciados son frases</vt:lpstr>
      <vt:lpstr>Separa los enunciados y di si son frases o oraciones</vt:lpstr>
      <vt:lpstr>Separa los enunciados y di si son frases o oraciones</vt:lpstr>
      <vt:lpstr>EL TEXTO</vt:lpstr>
      <vt:lpstr>¿Qué es?</vt:lpstr>
      <vt:lpstr>Características de los textos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ENUNCIADOS</dc:title>
  <dc:creator>prof</dc:creator>
  <cp:lastModifiedBy>prof</cp:lastModifiedBy>
  <cp:revision>19</cp:revision>
  <dcterms:created xsi:type="dcterms:W3CDTF">2017-10-23T08:46:34Z</dcterms:created>
  <dcterms:modified xsi:type="dcterms:W3CDTF">2017-11-06T12:33:49Z</dcterms:modified>
</cp:coreProperties>
</file>