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E4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68C13-2372-4F9E-87BA-1AFEB16CE595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DB3A-C6A6-47EC-B0F2-5E25F3C63A0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705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DB3A-C6A6-47EC-B0F2-5E25F3C63A01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623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73026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70654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55731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55862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1850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21671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7049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5517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790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21444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618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7681-81D0-4EEC-BEC8-6417C8D0F64C}" type="datetimeFigureOut">
              <a:rPr lang="ca-ES" smtClean="0"/>
              <a:pPr/>
              <a:t>16/10/2017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A4FD-1579-464C-9675-B5521F3A1D9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2130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4B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a-ES" sz="6000" dirty="0" smtClean="0"/>
          </a:p>
          <a:p>
            <a:pPr algn="ctr"/>
            <a:r>
              <a:rPr lang="ca-ES" sz="6000" dirty="0" smtClean="0"/>
              <a:t>Reflexions al fil de </a:t>
            </a:r>
            <a:r>
              <a:rPr lang="ca-ES" sz="6000" dirty="0" err="1" smtClean="0"/>
              <a:t>l’Euneos</a:t>
            </a:r>
            <a:r>
              <a:rPr lang="ca-ES" sz="6000" dirty="0" smtClean="0"/>
              <a:t> </a:t>
            </a:r>
          </a:p>
          <a:p>
            <a:pPr algn="ctr"/>
            <a:r>
              <a:rPr lang="ca-ES" sz="6000" dirty="0" smtClean="0"/>
              <a:t>Erasmus </a:t>
            </a:r>
            <a:r>
              <a:rPr lang="ca-ES" sz="6000" dirty="0" err="1" smtClean="0"/>
              <a:t>cours</a:t>
            </a:r>
            <a:r>
              <a:rPr lang="ca-ES" sz="6000" dirty="0" err="1"/>
              <a:t>e</a:t>
            </a: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>(</a:t>
            </a:r>
            <a:r>
              <a:rPr lang="ca-ES" sz="6000" dirty="0" err="1" smtClean="0"/>
              <a:t>Helsinki</a:t>
            </a:r>
            <a:r>
              <a:rPr lang="ca-ES" sz="6000" dirty="0" smtClean="0"/>
              <a:t>/Tallin, set 2017)</a:t>
            </a:r>
            <a:endParaRPr lang="ca-E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118" y="401730"/>
            <a:ext cx="1499035" cy="20236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08" y="6186773"/>
            <a:ext cx="2758806" cy="481537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925" y="317794"/>
            <a:ext cx="2107635" cy="21076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153" y="6134910"/>
            <a:ext cx="22764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38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228" y="2485779"/>
            <a:ext cx="1747968" cy="3631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08" y="2753709"/>
            <a:ext cx="3982603" cy="259847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23736" y="533806"/>
            <a:ext cx="11449455" cy="727851"/>
          </a:xfrm>
          <a:prstGeom prst="rect">
            <a:avLst/>
          </a:prstGeom>
          <a:solidFill>
            <a:srgbClr val="FBE4B7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000" dirty="0" smtClean="0"/>
              <a:t>Sabem quin model d’escola volem? Sí!</a:t>
            </a:r>
            <a:endParaRPr lang="ca-ES" sz="50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708177" y="2451569"/>
            <a:ext cx="4367066" cy="30845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08177" y="2451569"/>
            <a:ext cx="4367066" cy="30845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48" y="1893041"/>
            <a:ext cx="3826127" cy="21985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148" y="4301565"/>
            <a:ext cx="3826127" cy="23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01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6117"/>
          </a:xfrm>
          <a:solidFill>
            <a:srgbClr val="FBE4B7"/>
          </a:solidFill>
        </p:spPr>
        <p:txBody>
          <a:bodyPr>
            <a:normAutofit fontScale="90000"/>
          </a:bodyPr>
          <a:lstStyle/>
          <a:p>
            <a:r>
              <a:rPr lang="ca-ES" dirty="0" smtClean="0"/>
              <a:t>INS ALCARRÀS:20 anys de compromís educatiu</a:t>
            </a:r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6824" y="1447800"/>
            <a:ext cx="11043785" cy="4605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 smtClean="0"/>
              <a:t>Diverses necessitats educatives: millora sostinguda: únic centre públic de secundària de la zona!</a:t>
            </a:r>
          </a:p>
          <a:p>
            <a:r>
              <a:rPr lang="ca-ES" sz="3200" dirty="0" smtClean="0"/>
              <a:t>Repte: necessitat de mantenir els resultats aconseguits. Estratègies: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3200" dirty="0" smtClean="0"/>
              <a:t>Participar en grups de treballs i projectes d’innovació educativa.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3200" dirty="0" smtClean="0"/>
              <a:t>Implementar propostes de </a:t>
            </a:r>
            <a:r>
              <a:rPr lang="ca-ES" sz="3200" dirty="0"/>
              <a:t>treball </a:t>
            </a:r>
            <a:r>
              <a:rPr lang="ca-ES" sz="3200" dirty="0" err="1"/>
              <a:t>col·laboratiu</a:t>
            </a:r>
            <a:r>
              <a:rPr lang="ca-ES" sz="3200" dirty="0"/>
              <a:t> de </a:t>
            </a:r>
            <a:r>
              <a:rPr lang="ca-ES" sz="3200" dirty="0" smtClean="0"/>
              <a:t>l’alumnat.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3200" dirty="0" smtClean="0"/>
              <a:t>Participar en programes europeus.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a-ES" sz="3000" dirty="0">
                <a:latin typeface="+mj-lt"/>
              </a:rPr>
              <a:t>D</a:t>
            </a:r>
            <a:r>
              <a:rPr lang="ca-ES" sz="3000" dirty="0" smtClean="0">
                <a:latin typeface="+mj-lt"/>
              </a:rPr>
              <a:t>e formació del professorat.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a-ES" sz="3000" dirty="0" smtClean="0">
                <a:latin typeface="+mj-lt"/>
              </a:rPr>
              <a:t>D’intercanvi d’alumnat.</a:t>
            </a:r>
          </a:p>
          <a:p>
            <a:endParaRPr lang="ca-ES" sz="3900" dirty="0" smtClean="0"/>
          </a:p>
          <a:p>
            <a:endParaRPr lang="ca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9904" y="2401666"/>
            <a:ext cx="1977888" cy="13407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595" y="4482503"/>
            <a:ext cx="968182" cy="7771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9" y="4575359"/>
            <a:ext cx="2045053" cy="6853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716" y="5854363"/>
            <a:ext cx="3598896" cy="8528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17033">
            <a:off x="3885252" y="5339767"/>
            <a:ext cx="1618824" cy="16254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07612" y="5421010"/>
            <a:ext cx="2027606" cy="12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dirty="0" smtClean="0"/>
              <a:t>Fortaleses i mancances a l’INS ALCARRÀS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1471" y="1462040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ca-ES" dirty="0" smtClean="0"/>
              <a:t>FORTALESES:</a:t>
            </a:r>
          </a:p>
          <a:p>
            <a:r>
              <a:rPr lang="ca-ES" dirty="0" smtClean="0"/>
              <a:t>Ús habitual i transversal de les TIC.</a:t>
            </a:r>
          </a:p>
          <a:p>
            <a:r>
              <a:rPr lang="ca-ES" dirty="0" smtClean="0"/>
              <a:t>Lectura a tots els grups. Biblioteca d’aula i de centre, biblioteca municipal.</a:t>
            </a:r>
          </a:p>
          <a:p>
            <a:r>
              <a:rPr lang="ca-ES" dirty="0" smtClean="0"/>
              <a:t>Implicació del professorat (important: nous recursos humans –CMC-).</a:t>
            </a:r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10603" y="4538615"/>
            <a:ext cx="8134066" cy="1746179"/>
          </a:xfrm>
          <a:ln w="57150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dirty="0" smtClean="0"/>
              <a:t>NECESSITEM: posar en marxa posar en marxa estratègies i recursos </a:t>
            </a:r>
          </a:p>
          <a:p>
            <a:r>
              <a:rPr lang="ca-ES" dirty="0" smtClean="0"/>
              <a:t>MESURABLES a mitjà termini, OBJECTIVAMENT avaluables.</a:t>
            </a:r>
          </a:p>
          <a:p>
            <a:r>
              <a:rPr lang="ca-ES" dirty="0" smtClean="0"/>
              <a:t>Generadors de SINÈRGIES a la comunitat educativa.</a:t>
            </a:r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6172200" y="1462040"/>
            <a:ext cx="5181600" cy="2662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/>
              <a:t>MANCANCES:</a:t>
            </a:r>
          </a:p>
          <a:p>
            <a:r>
              <a:rPr lang="ca-ES" dirty="0" smtClean="0"/>
              <a:t>Debat pedagògic millorable (constret pel calendari i l’horari).</a:t>
            </a:r>
          </a:p>
          <a:p>
            <a:r>
              <a:rPr lang="ca-ES" dirty="0" smtClean="0"/>
              <a:t>Poca cultura del treball transversal.</a:t>
            </a:r>
          </a:p>
          <a:p>
            <a:r>
              <a:rPr lang="ca-ES" dirty="0" smtClean="0"/>
              <a:t>Poc sentiment de pertinença al centre per part de l’alumnat.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07836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ca-ES" dirty="0" smtClean="0"/>
              <a:t>Diferents nivells d’actuació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10515600" cy="5532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dirty="0" smtClean="0"/>
              <a:t>Sobre els espais:</a:t>
            </a:r>
          </a:p>
          <a:p>
            <a:pPr lvl="1"/>
            <a:r>
              <a:rPr lang="ca-ES" dirty="0" smtClean="0"/>
              <a:t>Retolació dels espais amb títols relacionats amb l’ús específic.</a:t>
            </a:r>
          </a:p>
          <a:p>
            <a:pPr lvl="1"/>
            <a:r>
              <a:rPr lang="ca-ES" dirty="0" smtClean="0"/>
              <a:t>Disminuir el nivell d’estrès als passadissos, especialment a 1r d’ESO.</a:t>
            </a:r>
          </a:p>
          <a:p>
            <a:pPr lvl="2"/>
            <a:r>
              <a:rPr lang="ca-ES" dirty="0" smtClean="0"/>
              <a:t>Potenciar el circuit tancat de TV: missatges positius i encoratjadors.</a:t>
            </a:r>
          </a:p>
          <a:p>
            <a:pPr lvl="2"/>
            <a:r>
              <a:rPr lang="ca-ES" dirty="0" smtClean="0"/>
              <a:t>Instal·lació de sensors acústics als passadissos. Relació amb el projecte “Convivència en positiu”.</a:t>
            </a:r>
          </a:p>
          <a:p>
            <a:pPr lvl="2"/>
            <a:r>
              <a:rPr lang="ca-ES" dirty="0" smtClean="0"/>
              <a:t>Potenciació de les eines i recursos que ofereix la intel·ligència emocional.</a:t>
            </a:r>
          </a:p>
          <a:p>
            <a:pPr marL="0" indent="0">
              <a:buNone/>
            </a:pPr>
            <a:r>
              <a:rPr lang="ca-ES" dirty="0" smtClean="0"/>
              <a:t>Sobre les persones:</a:t>
            </a:r>
          </a:p>
          <a:p>
            <a:pPr lvl="1"/>
            <a:r>
              <a:rPr lang="ca-ES" dirty="0" smtClean="0"/>
              <a:t>Afavorir la intervenció de 2 professors a l’aula.</a:t>
            </a:r>
          </a:p>
          <a:p>
            <a:pPr lvl="1"/>
            <a:r>
              <a:rPr lang="ca-ES" dirty="0" smtClean="0"/>
              <a:t>Potenciar i redefinir el Treball x Tasques a 1r ESO.</a:t>
            </a:r>
          </a:p>
          <a:p>
            <a:pPr lvl="1"/>
            <a:r>
              <a:rPr lang="ca-ES" dirty="0" smtClean="0"/>
              <a:t>Potenciar el treball </a:t>
            </a:r>
            <a:r>
              <a:rPr lang="ca-ES" dirty="0" err="1" smtClean="0"/>
              <a:t>col·laboratiu</a:t>
            </a:r>
            <a:r>
              <a:rPr lang="ca-ES" dirty="0" smtClean="0"/>
              <a:t> tant a l’ESO com al Batxillerat.</a:t>
            </a:r>
          </a:p>
          <a:p>
            <a:pPr lvl="1"/>
            <a:r>
              <a:rPr lang="ca-ES" dirty="0" smtClean="0"/>
              <a:t>Afavorir l’ús de les TIC i les TAC a totes les matèries.</a:t>
            </a:r>
          </a:p>
          <a:p>
            <a:pPr lvl="1"/>
            <a:r>
              <a:rPr lang="ca-ES" dirty="0" smtClean="0"/>
              <a:t>Millorar la competència digital del professorat.</a:t>
            </a:r>
          </a:p>
          <a:p>
            <a:pPr lvl="1"/>
            <a:r>
              <a:rPr lang="ca-ES" dirty="0" smtClean="0"/>
              <a:t>Afavorir la formació sobre intel·ligència emocional.</a:t>
            </a:r>
          </a:p>
          <a:p>
            <a:pPr lvl="1"/>
            <a:r>
              <a:rPr lang="ca-ES" dirty="0" smtClean="0"/>
              <a:t>Afavorir la formació </a:t>
            </a:r>
            <a:r>
              <a:rPr lang="ca-ES" dirty="0" err="1" smtClean="0"/>
              <a:t>anti-bullying</a:t>
            </a:r>
            <a:r>
              <a:rPr lang="ca-ES" dirty="0" smtClean="0"/>
              <a:t>.</a:t>
            </a:r>
          </a:p>
          <a:p>
            <a:pPr lvl="1"/>
            <a:endParaRPr lang="ca-ES" dirty="0" smtClean="0"/>
          </a:p>
          <a:p>
            <a:pPr marL="457200" lvl="1" indent="0">
              <a:buNone/>
            </a:pPr>
            <a:endParaRPr lang="ca-ES" dirty="0" smtClean="0"/>
          </a:p>
          <a:p>
            <a:pPr lvl="1"/>
            <a:endParaRPr lang="ca-ES" dirty="0" smtClean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374070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315</Words>
  <Application>Microsoft Office PowerPoint</Application>
  <PresentationFormat>Personalizado</PresentationFormat>
  <Paragraphs>42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INS ALCARRÀS:20 anys de compromís educatiu</vt:lpstr>
      <vt:lpstr>Fortaleses i mancances a l’INS ALCARRÀS</vt:lpstr>
      <vt:lpstr>Diferents nivells d’actuació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Algunes reflexions després de l’Euneos Erasmus cours (set 2017)</dc:title>
  <dc:creator>Gemma Aldevert Serra</dc:creator>
  <cp:lastModifiedBy>Alcarras</cp:lastModifiedBy>
  <cp:revision>18</cp:revision>
  <dcterms:created xsi:type="dcterms:W3CDTF">2017-10-15T10:54:40Z</dcterms:created>
  <dcterms:modified xsi:type="dcterms:W3CDTF">2017-10-16T07:07:16Z</dcterms:modified>
</cp:coreProperties>
</file>