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BD8B-F1EF-4F4E-8B8D-9944F4AF9994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23B4-4E21-49C5-BA1D-01D7241153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4724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BD8B-F1EF-4F4E-8B8D-9944F4AF9994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23B4-4E21-49C5-BA1D-01D7241153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0160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BD8B-F1EF-4F4E-8B8D-9944F4AF9994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23B4-4E21-49C5-BA1D-01D7241153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403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BD8B-F1EF-4F4E-8B8D-9944F4AF9994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23B4-4E21-49C5-BA1D-01D7241153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292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BD8B-F1EF-4F4E-8B8D-9944F4AF9994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23B4-4E21-49C5-BA1D-01D7241153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913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BD8B-F1EF-4F4E-8B8D-9944F4AF9994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23B4-4E21-49C5-BA1D-01D7241153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524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BD8B-F1EF-4F4E-8B8D-9944F4AF9994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23B4-4E21-49C5-BA1D-01D7241153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38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BD8B-F1EF-4F4E-8B8D-9944F4AF9994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23B4-4E21-49C5-BA1D-01D7241153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829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BD8B-F1EF-4F4E-8B8D-9944F4AF9994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23B4-4E21-49C5-BA1D-01D7241153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200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BD8B-F1EF-4F4E-8B8D-9944F4AF9994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23B4-4E21-49C5-BA1D-01D7241153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9157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BD8B-F1EF-4F4E-8B8D-9944F4AF9994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23B4-4E21-49C5-BA1D-01D7241153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175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BD8B-F1EF-4F4E-8B8D-9944F4AF9994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023B4-4E21-49C5-BA1D-01D7241153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027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>
            <a:noAutofit/>
          </a:bodyPr>
          <a:lstStyle/>
          <a:p>
            <a:r>
              <a:rPr lang="es-ES" sz="4800" dirty="0" err="1" smtClean="0">
                <a:latin typeface="Algerian" panose="04020705040A02060702" pitchFamily="82" charset="0"/>
              </a:rPr>
              <a:t>Excursió:Museu</a:t>
            </a:r>
            <a:r>
              <a:rPr lang="es-ES" sz="4800" dirty="0" smtClean="0">
                <a:latin typeface="Algerian" panose="04020705040A02060702" pitchFamily="82" charset="0"/>
              </a:rPr>
              <a:t> </a:t>
            </a:r>
            <a:r>
              <a:rPr lang="es-ES" sz="4800" dirty="0" err="1" smtClean="0">
                <a:latin typeface="Algerian" panose="04020705040A02060702" pitchFamily="82" charset="0"/>
              </a:rPr>
              <a:t>d’Arqueologia</a:t>
            </a:r>
            <a:r>
              <a:rPr lang="es-ES" sz="4800" dirty="0" smtClean="0">
                <a:latin typeface="Algerian" panose="04020705040A02060702" pitchFamily="82" charset="0"/>
              </a:rPr>
              <a:t> de Catalunya</a:t>
            </a:r>
            <a:endParaRPr lang="es-ES" sz="4800" dirty="0">
              <a:latin typeface="Algerian" panose="04020705040A02060702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067944" y="4437112"/>
            <a:ext cx="3992488" cy="1440160"/>
          </a:xfrm>
        </p:spPr>
        <p:txBody>
          <a:bodyPr/>
          <a:lstStyle/>
          <a:p>
            <a:r>
              <a:rPr lang="es-ES" dirty="0" err="1" smtClean="0">
                <a:solidFill>
                  <a:schemeClr val="tx1"/>
                </a:solidFill>
              </a:rPr>
              <a:t>Maria</a:t>
            </a:r>
            <a:r>
              <a:rPr lang="es-ES" dirty="0" smtClean="0">
                <a:solidFill>
                  <a:schemeClr val="tx1"/>
                </a:solidFill>
              </a:rPr>
              <a:t> Ortega 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1º ESO B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3153366" cy="222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58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 smtClean="0">
                <a:latin typeface="Algerian" panose="04020705040A02060702" pitchFamily="82" charset="0"/>
              </a:rPr>
              <a:t>El que </a:t>
            </a:r>
            <a:r>
              <a:rPr lang="es-ES" sz="4800" dirty="0" err="1" smtClean="0">
                <a:latin typeface="Algerian" panose="04020705040A02060702" pitchFamily="82" charset="0"/>
              </a:rPr>
              <a:t>vam</a:t>
            </a:r>
            <a:r>
              <a:rPr lang="es-ES" sz="4800" dirty="0" smtClean="0">
                <a:latin typeface="Algerian" panose="04020705040A02060702" pitchFamily="82" charset="0"/>
              </a:rPr>
              <a:t> </a:t>
            </a:r>
            <a:r>
              <a:rPr lang="es-ES" sz="4800" dirty="0" err="1" smtClean="0">
                <a:latin typeface="Algerian" panose="04020705040A02060702" pitchFamily="82" charset="0"/>
              </a:rPr>
              <a:t>veure</a:t>
            </a:r>
            <a:r>
              <a:rPr lang="es-ES" sz="4800" dirty="0">
                <a:latin typeface="Algerian" panose="04020705040A02060702" pitchFamily="82" charset="0"/>
              </a:rPr>
              <a:t>:</a:t>
            </a:r>
          </a:p>
        </p:txBody>
      </p:sp>
      <p:pic>
        <p:nvPicPr>
          <p:cNvPr id="1026" name="Picture 2" descr="C:\Users\Cristobal\Downloads\IMG_20180228_1126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2106233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ristobal\Downloads\IMG_20180228_1125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824"/>
            <a:ext cx="2232248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763688" y="5157192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>
                <a:latin typeface="Baskerville Old Face" panose="02020602080505020303" pitchFamily="18" charset="0"/>
              </a:rPr>
              <a:t>Vam</a:t>
            </a:r>
            <a:r>
              <a:rPr lang="es-ES" sz="2800" dirty="0" smtClean="0">
                <a:latin typeface="Baskerville Old Face" panose="02020602080505020303" pitchFamily="18" charset="0"/>
              </a:rPr>
              <a:t> </a:t>
            </a:r>
            <a:r>
              <a:rPr lang="es-ES" sz="2800" dirty="0" err="1" smtClean="0">
                <a:latin typeface="Baskerville Old Face" panose="02020602080505020303" pitchFamily="18" charset="0"/>
              </a:rPr>
              <a:t>veure</a:t>
            </a:r>
            <a:r>
              <a:rPr lang="es-ES" sz="2800" dirty="0" smtClean="0">
                <a:latin typeface="Baskerville Old Face" panose="02020602080505020303" pitchFamily="18" charset="0"/>
              </a:rPr>
              <a:t> una </a:t>
            </a:r>
            <a:r>
              <a:rPr lang="es-ES" sz="2800" dirty="0" err="1" smtClean="0">
                <a:latin typeface="Baskerville Old Face" panose="02020602080505020303" pitchFamily="18" charset="0"/>
              </a:rPr>
              <a:t>vaixella</a:t>
            </a:r>
            <a:r>
              <a:rPr lang="es-ES" sz="2800" dirty="0" smtClean="0">
                <a:latin typeface="Baskerville Old Face" panose="02020602080505020303" pitchFamily="18" charset="0"/>
              </a:rPr>
              <a:t> de </a:t>
            </a:r>
            <a:r>
              <a:rPr lang="es-ES" sz="2800" dirty="0" err="1" smtClean="0">
                <a:latin typeface="Baskerville Old Face" panose="02020602080505020303" pitchFamily="18" charset="0"/>
              </a:rPr>
              <a:t>ceràmica</a:t>
            </a:r>
            <a:r>
              <a:rPr lang="es-ES" sz="2800" dirty="0">
                <a:latin typeface="Baskerville Old Face" panose="02020602080505020303" pitchFamily="18" charset="0"/>
              </a:rPr>
              <a:t> </a:t>
            </a:r>
            <a:r>
              <a:rPr lang="es-ES" sz="2800" dirty="0" smtClean="0">
                <a:latin typeface="Baskerville Old Face" panose="02020602080505020303" pitchFamily="18" charset="0"/>
              </a:rPr>
              <a:t>que </a:t>
            </a:r>
            <a:r>
              <a:rPr lang="es-ES" sz="2800" dirty="0" err="1" smtClean="0">
                <a:latin typeface="Baskerville Old Face" panose="02020602080505020303" pitchFamily="18" charset="0"/>
              </a:rPr>
              <a:t>feien</a:t>
            </a:r>
            <a:r>
              <a:rPr lang="es-ES" sz="2800" dirty="0" smtClean="0">
                <a:latin typeface="Baskerville Old Face" panose="02020602080505020303" pitchFamily="18" charset="0"/>
              </a:rPr>
              <a:t> servir </a:t>
            </a:r>
            <a:r>
              <a:rPr lang="es-ES" sz="2800" dirty="0" err="1" smtClean="0">
                <a:latin typeface="Baskerville Old Face" panose="02020602080505020303" pitchFamily="18" charset="0"/>
              </a:rPr>
              <a:t>abans</a:t>
            </a:r>
            <a:r>
              <a:rPr lang="es-ES" sz="2800" dirty="0" smtClean="0">
                <a:latin typeface="Baskerville Old Face" panose="02020602080505020303" pitchFamily="18" charset="0"/>
              </a:rPr>
              <a:t> per portar </a:t>
            </a:r>
            <a:r>
              <a:rPr lang="es-ES" sz="2800" dirty="0" err="1" smtClean="0">
                <a:latin typeface="Baskerville Old Face" panose="02020602080505020303" pitchFamily="18" charset="0"/>
              </a:rPr>
              <a:t>aigua</a:t>
            </a:r>
            <a:r>
              <a:rPr lang="es-ES" sz="2800" dirty="0" smtClean="0">
                <a:latin typeface="Baskerville Old Face" panose="02020602080505020303" pitchFamily="18" charset="0"/>
              </a:rPr>
              <a:t> i </a:t>
            </a:r>
            <a:r>
              <a:rPr lang="es-ES" sz="2800" dirty="0" err="1" smtClean="0">
                <a:latin typeface="Baskerville Old Face" panose="02020602080505020303" pitchFamily="18" charset="0"/>
              </a:rPr>
              <a:t>aliments</a:t>
            </a:r>
            <a:r>
              <a:rPr lang="es-ES" sz="4000" dirty="0" smtClean="0">
                <a:latin typeface="Baskerville Old Face" panose="02020602080505020303" pitchFamily="18" charset="0"/>
              </a:rPr>
              <a:t>.</a:t>
            </a:r>
            <a:endParaRPr lang="es-ES" sz="40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1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 descr="C:\Users\Cristobal\Desktop\fotos museu\IMG_20180228_1124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388843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499992" y="2563768"/>
            <a:ext cx="413125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err="1" smtClean="0">
                <a:latin typeface="Baskerville Old Face" panose="02020602080505020303" pitchFamily="18" charset="0"/>
              </a:rPr>
              <a:t>Vam</a:t>
            </a:r>
            <a:r>
              <a:rPr lang="es-ES" sz="2800" dirty="0" smtClean="0">
                <a:latin typeface="Baskerville Old Face" panose="02020602080505020303" pitchFamily="18" charset="0"/>
              </a:rPr>
              <a:t> </a:t>
            </a:r>
            <a:r>
              <a:rPr lang="es-ES" sz="2800" dirty="0" err="1" smtClean="0">
                <a:latin typeface="Baskerville Old Face" panose="02020602080505020303" pitchFamily="18" charset="0"/>
              </a:rPr>
              <a:t>veure</a:t>
            </a:r>
            <a:r>
              <a:rPr lang="es-ES" sz="2800" dirty="0" smtClean="0">
                <a:latin typeface="Baskerville Old Face" panose="02020602080505020303" pitchFamily="18" charset="0"/>
              </a:rPr>
              <a:t> un Menhir de la</a:t>
            </a:r>
          </a:p>
          <a:p>
            <a:r>
              <a:rPr lang="es-ES" sz="2400" dirty="0" err="1" smtClean="0">
                <a:latin typeface="Baskerville Old Face" panose="02020602080505020303" pitchFamily="18" charset="0"/>
              </a:rPr>
              <a:t>Prehistòria</a:t>
            </a:r>
            <a:r>
              <a:rPr lang="es-ES" sz="2400" dirty="0" smtClean="0">
                <a:latin typeface="Baskerville Old Face" panose="02020602080505020303" pitchFamily="18" charset="0"/>
              </a:rPr>
              <a:t>.</a:t>
            </a:r>
            <a:endParaRPr lang="es-ES" sz="2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50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C:\Users\Cristobal\Desktop\IMG-20180228-WA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2939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ristobal\Desktop\IMG-20180228-WA0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63" y="404664"/>
            <a:ext cx="2736304" cy="364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79512" y="5157192"/>
            <a:ext cx="8659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Baskerville Old Face" panose="02020602080505020303" pitchFamily="18" charset="0"/>
              </a:rPr>
              <a:t>Hi </a:t>
            </a:r>
            <a:r>
              <a:rPr lang="es-ES" sz="2400" dirty="0" err="1" smtClean="0">
                <a:latin typeface="Baskerville Old Face" panose="02020602080505020303" pitchFamily="18" charset="0"/>
              </a:rPr>
              <a:t>havia</a:t>
            </a:r>
            <a:r>
              <a:rPr lang="es-ES" sz="2400" dirty="0" smtClean="0">
                <a:latin typeface="Baskerville Old Face" panose="02020602080505020303" pitchFamily="18" charset="0"/>
              </a:rPr>
              <a:t>  </a:t>
            </a:r>
            <a:r>
              <a:rPr lang="es-ES" sz="2400" dirty="0" err="1" smtClean="0">
                <a:latin typeface="Baskerville Old Face" panose="02020602080505020303" pitchFamily="18" charset="0"/>
              </a:rPr>
              <a:t>llances</a:t>
            </a:r>
            <a:r>
              <a:rPr lang="es-ES" sz="2400" dirty="0" smtClean="0">
                <a:latin typeface="Baskerville Old Face" panose="02020602080505020303" pitchFamily="18" charset="0"/>
              </a:rPr>
              <a:t> </a:t>
            </a:r>
            <a:r>
              <a:rPr lang="es-ES" sz="2400" dirty="0" smtClean="0">
                <a:latin typeface="Baskerville Old Face" panose="02020602080505020303" pitchFamily="18" charset="0"/>
              </a:rPr>
              <a:t>i </a:t>
            </a:r>
            <a:r>
              <a:rPr lang="es-ES" sz="2400" dirty="0" err="1" smtClean="0">
                <a:latin typeface="Baskerville Old Face" panose="02020602080505020303" pitchFamily="18" charset="0"/>
              </a:rPr>
              <a:t>altres</a:t>
            </a:r>
            <a:r>
              <a:rPr lang="es-ES" sz="2400" dirty="0" smtClean="0">
                <a:latin typeface="Baskerville Old Face" panose="02020602080505020303" pitchFamily="18" charset="0"/>
              </a:rPr>
              <a:t> </a:t>
            </a:r>
            <a:r>
              <a:rPr lang="es-ES" sz="2400" dirty="0" err="1" smtClean="0">
                <a:latin typeface="Baskerville Old Face" panose="02020602080505020303" pitchFamily="18" charset="0"/>
              </a:rPr>
              <a:t>objectes</a:t>
            </a:r>
            <a:r>
              <a:rPr lang="es-ES" sz="2400" dirty="0" smtClean="0">
                <a:latin typeface="Baskerville Old Face" panose="02020602080505020303" pitchFamily="18" charset="0"/>
              </a:rPr>
              <a:t> de </a:t>
            </a:r>
            <a:r>
              <a:rPr lang="es-ES" sz="2400" dirty="0" err="1" smtClean="0">
                <a:latin typeface="Baskerville Old Face" panose="02020602080505020303" pitchFamily="18" charset="0"/>
              </a:rPr>
              <a:t>l’edat</a:t>
            </a:r>
            <a:r>
              <a:rPr lang="es-ES" sz="2400" dirty="0" smtClean="0">
                <a:latin typeface="Baskerville Old Face" panose="02020602080505020303" pitchFamily="18" charset="0"/>
              </a:rPr>
              <a:t> </a:t>
            </a:r>
            <a:r>
              <a:rPr lang="es-ES" sz="2400" dirty="0" err="1" smtClean="0">
                <a:latin typeface="Baskerville Old Face" panose="02020602080505020303" pitchFamily="18" charset="0"/>
              </a:rPr>
              <a:t>dels</a:t>
            </a:r>
            <a:r>
              <a:rPr lang="es-ES" sz="2400" dirty="0" smtClean="0">
                <a:latin typeface="Baskerville Old Face" panose="02020602080505020303" pitchFamily="18" charset="0"/>
              </a:rPr>
              <a:t> </a:t>
            </a:r>
            <a:r>
              <a:rPr lang="es-ES" sz="2400" dirty="0" err="1" smtClean="0">
                <a:latin typeface="Baskerville Old Face" panose="02020602080505020303" pitchFamily="18" charset="0"/>
              </a:rPr>
              <a:t>metalls</a:t>
            </a:r>
            <a:r>
              <a:rPr lang="es-ES" sz="2400" dirty="0" smtClean="0">
                <a:latin typeface="Baskerville Old Face" panose="02020602080505020303" pitchFamily="18" charset="0"/>
              </a:rPr>
              <a:t> </a:t>
            </a:r>
            <a:r>
              <a:rPr lang="es-ES" sz="2400" dirty="0" err="1" smtClean="0">
                <a:latin typeface="Baskerville Old Face" panose="02020602080505020303" pitchFamily="18" charset="0"/>
              </a:rPr>
              <a:t>fets</a:t>
            </a:r>
            <a:r>
              <a:rPr lang="es-ES" sz="2400" dirty="0" smtClean="0">
                <a:latin typeface="Baskerville Old Face" panose="02020602080505020303" pitchFamily="18" charset="0"/>
              </a:rPr>
              <a:t> </a:t>
            </a:r>
            <a:r>
              <a:rPr lang="es-ES" sz="2400" dirty="0" err="1" smtClean="0">
                <a:latin typeface="Baskerville Old Face" panose="02020602080505020303" pitchFamily="18" charset="0"/>
              </a:rPr>
              <a:t>amb</a:t>
            </a:r>
            <a:r>
              <a:rPr lang="es-ES" sz="2400" dirty="0" smtClean="0">
                <a:latin typeface="Baskerville Old Face" panose="02020602080505020303" pitchFamily="18" charset="0"/>
              </a:rPr>
              <a:t> ferro. </a:t>
            </a:r>
            <a:endParaRPr lang="es-ES" sz="2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38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C:\Users\Cristobal\Desktop\fotos museu\IMG_20180228_1122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21" y="135372"/>
            <a:ext cx="3161325" cy="237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ristobal\Desktop\fotos museu\IMG_20180228_1122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605" y="404664"/>
            <a:ext cx="2072675" cy="276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419872" y="3849901"/>
            <a:ext cx="55018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Baskerville Old Face" panose="02020602080505020303" pitchFamily="18" charset="0"/>
              </a:rPr>
              <a:t>També </a:t>
            </a:r>
            <a:r>
              <a:rPr lang="es-ES" sz="2400" dirty="0" err="1" smtClean="0">
                <a:latin typeface="Baskerville Old Face" panose="02020602080505020303" pitchFamily="18" charset="0"/>
              </a:rPr>
              <a:t>vam</a:t>
            </a:r>
            <a:r>
              <a:rPr lang="es-ES" sz="2400" dirty="0" smtClean="0">
                <a:latin typeface="Baskerville Old Face" panose="02020602080505020303" pitchFamily="18" charset="0"/>
              </a:rPr>
              <a:t> </a:t>
            </a:r>
            <a:r>
              <a:rPr lang="es-ES" sz="2400" dirty="0" err="1" smtClean="0">
                <a:latin typeface="Baskerville Old Face" panose="02020602080505020303" pitchFamily="18" charset="0"/>
              </a:rPr>
              <a:t>veure</a:t>
            </a:r>
            <a:r>
              <a:rPr lang="es-ES" sz="2400" dirty="0" smtClean="0">
                <a:latin typeface="Baskerville Old Face" panose="02020602080505020303" pitchFamily="18" charset="0"/>
              </a:rPr>
              <a:t> </a:t>
            </a:r>
            <a:r>
              <a:rPr lang="es-ES" sz="2400" dirty="0" err="1" smtClean="0">
                <a:latin typeface="Baskerville Old Face" panose="02020602080505020303" pitchFamily="18" charset="0"/>
              </a:rPr>
              <a:t>anells</a:t>
            </a:r>
            <a:r>
              <a:rPr lang="es-ES" sz="2400" dirty="0" smtClean="0">
                <a:latin typeface="Baskerville Old Face" panose="02020602080505020303" pitchFamily="18" charset="0"/>
              </a:rPr>
              <a:t> ,</a:t>
            </a:r>
            <a:r>
              <a:rPr lang="es-ES" sz="2400" dirty="0" err="1" smtClean="0">
                <a:latin typeface="Baskerville Old Face" panose="02020602080505020303" pitchFamily="18" charset="0"/>
              </a:rPr>
              <a:t>corones,bracelets</a:t>
            </a:r>
            <a:r>
              <a:rPr lang="es-ES" sz="2400" dirty="0" smtClean="0">
                <a:latin typeface="Baskerville Old Face" panose="02020602080505020303" pitchFamily="18" charset="0"/>
              </a:rPr>
              <a:t> </a:t>
            </a:r>
          </a:p>
          <a:p>
            <a:r>
              <a:rPr lang="es-ES" sz="2400" dirty="0">
                <a:latin typeface="Baskerville Old Face" panose="02020602080505020303" pitchFamily="18" charset="0"/>
              </a:rPr>
              <a:t>i</a:t>
            </a:r>
            <a:r>
              <a:rPr lang="es-ES" sz="2400" dirty="0" smtClean="0">
                <a:latin typeface="Baskerville Old Face" panose="02020602080505020303" pitchFamily="18" charset="0"/>
              </a:rPr>
              <a:t> </a:t>
            </a:r>
            <a:r>
              <a:rPr lang="es-ES" sz="2400" dirty="0" err="1" smtClean="0">
                <a:latin typeface="Baskerville Old Face" panose="02020602080505020303" pitchFamily="18" charset="0"/>
              </a:rPr>
              <a:t>joies</a:t>
            </a:r>
            <a:r>
              <a:rPr lang="es-ES" sz="2400" dirty="0" smtClean="0">
                <a:latin typeface="Baskerville Old Face" panose="02020602080505020303" pitchFamily="18" charset="0"/>
              </a:rPr>
              <a:t> </a:t>
            </a:r>
            <a:r>
              <a:rPr lang="es-ES" sz="2400" dirty="0" err="1" smtClean="0">
                <a:latin typeface="Baskerville Old Face" panose="02020602080505020303" pitchFamily="18" charset="0"/>
              </a:rPr>
              <a:t>fets</a:t>
            </a:r>
            <a:r>
              <a:rPr lang="es-ES" sz="2400" dirty="0" smtClean="0">
                <a:latin typeface="Baskerville Old Face" panose="02020602080505020303" pitchFamily="18" charset="0"/>
              </a:rPr>
              <a:t> </a:t>
            </a:r>
            <a:r>
              <a:rPr lang="es-ES" sz="2400" dirty="0" err="1" smtClean="0">
                <a:latin typeface="Baskerville Old Face" panose="02020602080505020303" pitchFamily="18" charset="0"/>
              </a:rPr>
              <a:t>amb</a:t>
            </a:r>
            <a:r>
              <a:rPr lang="es-ES" sz="2400" dirty="0" smtClean="0">
                <a:latin typeface="Baskerville Old Face" panose="02020602080505020303" pitchFamily="18" charset="0"/>
              </a:rPr>
              <a:t> </a:t>
            </a:r>
            <a:r>
              <a:rPr lang="es-ES" sz="2400" dirty="0" err="1" smtClean="0">
                <a:latin typeface="Baskerville Old Face" panose="02020602080505020303" pitchFamily="18" charset="0"/>
              </a:rPr>
              <a:t>or</a:t>
            </a:r>
            <a:r>
              <a:rPr lang="es-ES" sz="2400" dirty="0" smtClean="0">
                <a:latin typeface="Baskerville Old Face" panose="02020602080505020303" pitchFamily="18" charset="0"/>
              </a:rPr>
              <a:t>, </a:t>
            </a:r>
            <a:r>
              <a:rPr lang="es-ES" sz="2400" dirty="0" err="1" smtClean="0">
                <a:latin typeface="Baskerville Old Face" panose="02020602080505020303" pitchFamily="18" charset="0"/>
              </a:rPr>
              <a:t>bronze</a:t>
            </a:r>
            <a:r>
              <a:rPr lang="es-ES" sz="2400" dirty="0" smtClean="0">
                <a:latin typeface="Baskerville Old Face" panose="02020602080505020303" pitchFamily="18" charset="0"/>
              </a:rPr>
              <a:t> i plata de </a:t>
            </a:r>
            <a:r>
              <a:rPr lang="es-ES" sz="2400" dirty="0" err="1" smtClean="0">
                <a:latin typeface="Baskerville Old Face" panose="02020602080505020303" pitchFamily="18" charset="0"/>
              </a:rPr>
              <a:t>l’edat</a:t>
            </a:r>
            <a:r>
              <a:rPr lang="es-ES" sz="2400" dirty="0" smtClean="0">
                <a:latin typeface="Baskerville Old Face" panose="02020602080505020303" pitchFamily="18" charset="0"/>
              </a:rPr>
              <a:t> </a:t>
            </a:r>
          </a:p>
          <a:p>
            <a:r>
              <a:rPr lang="es-ES" sz="2400" dirty="0" err="1" smtClean="0">
                <a:latin typeface="Baskerville Old Face" panose="02020602080505020303" pitchFamily="18" charset="0"/>
              </a:rPr>
              <a:t>dels</a:t>
            </a:r>
            <a:r>
              <a:rPr lang="es-ES" sz="2400" dirty="0" smtClean="0">
                <a:latin typeface="Baskerville Old Face" panose="02020602080505020303" pitchFamily="18" charset="0"/>
              </a:rPr>
              <a:t> </a:t>
            </a:r>
            <a:r>
              <a:rPr lang="es-ES" sz="2400" dirty="0" err="1" smtClean="0">
                <a:latin typeface="Baskerville Old Face" panose="02020602080505020303" pitchFamily="18" charset="0"/>
              </a:rPr>
              <a:t>metalls</a:t>
            </a:r>
            <a:r>
              <a:rPr lang="es-ES" sz="2400" dirty="0" smtClean="0">
                <a:latin typeface="Baskerville Old Face" panose="02020602080505020303" pitchFamily="18" charset="0"/>
              </a:rPr>
              <a:t>. </a:t>
            </a:r>
          </a:p>
        </p:txBody>
      </p:sp>
      <p:pic>
        <p:nvPicPr>
          <p:cNvPr id="1029" name="Picture 5" descr="C:\Users\Cristobal\Desktop\fotos museu\IMG_20180228_1127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06749"/>
            <a:ext cx="2664296" cy="355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92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 descr="C:\Users\Cristobal\Desktop\fotos museu\IMG_20180228_1130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6591"/>
            <a:ext cx="2664296" cy="355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ristobal\Desktop\fotos museu\IMG_20180228_1131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4664"/>
            <a:ext cx="27003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51520" y="4365104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latin typeface="Baskerville Old Face" panose="02020602080505020303" pitchFamily="18" charset="0"/>
              </a:rPr>
              <a:t>Vam</a:t>
            </a:r>
            <a:r>
              <a:rPr lang="es-ES" sz="2400" dirty="0" smtClean="0">
                <a:latin typeface="Baskerville Old Face" panose="02020602080505020303" pitchFamily="18" charset="0"/>
              </a:rPr>
              <a:t> </a:t>
            </a:r>
            <a:r>
              <a:rPr lang="es-ES" sz="2400" dirty="0" smtClean="0">
                <a:latin typeface="Baskerville Old Face" panose="02020602080505020303" pitchFamily="18" charset="0"/>
              </a:rPr>
              <a:t>poder </a:t>
            </a:r>
            <a:r>
              <a:rPr lang="es-ES" sz="2400" dirty="0" err="1" smtClean="0">
                <a:latin typeface="Baskerville Old Face" panose="02020602080505020303" pitchFamily="18" charset="0"/>
              </a:rPr>
              <a:t>veure</a:t>
            </a:r>
            <a:r>
              <a:rPr lang="es-ES" sz="2400" dirty="0" smtClean="0">
                <a:latin typeface="Baskerville Old Face" panose="02020602080505020303" pitchFamily="18" charset="0"/>
              </a:rPr>
              <a:t> </a:t>
            </a:r>
            <a:r>
              <a:rPr lang="es-ES" sz="2400" dirty="0" err="1" smtClean="0">
                <a:latin typeface="Baskerville Old Face" panose="02020602080505020303" pitchFamily="18" charset="0"/>
              </a:rPr>
              <a:t>petits</a:t>
            </a:r>
            <a:r>
              <a:rPr lang="es-ES" sz="2400" dirty="0" smtClean="0">
                <a:latin typeface="Baskerville Old Face" panose="02020602080505020303" pitchFamily="18" charset="0"/>
              </a:rPr>
              <a:t> </a:t>
            </a:r>
            <a:r>
              <a:rPr lang="es-ES" sz="2400" dirty="0" err="1" smtClean="0">
                <a:latin typeface="Baskerville Old Face" panose="02020602080505020303" pitchFamily="18" charset="0"/>
              </a:rPr>
              <a:t>objectes</a:t>
            </a:r>
            <a:r>
              <a:rPr lang="es-ES" sz="2400" dirty="0" smtClean="0">
                <a:latin typeface="Baskerville Old Face" panose="02020602080505020303" pitchFamily="18" charset="0"/>
              </a:rPr>
              <a:t> </a:t>
            </a:r>
            <a:r>
              <a:rPr lang="es-ES" sz="2400" dirty="0" err="1" smtClean="0">
                <a:latin typeface="Baskerville Old Face" panose="02020602080505020303" pitchFamily="18" charset="0"/>
              </a:rPr>
              <a:t>d’animals</a:t>
            </a:r>
            <a:r>
              <a:rPr lang="es-ES" sz="2400" dirty="0" smtClean="0">
                <a:latin typeface="Baskerville Old Face" panose="02020602080505020303" pitchFamily="18" charset="0"/>
              </a:rPr>
              <a:t> que </a:t>
            </a:r>
            <a:r>
              <a:rPr lang="es-ES" sz="2400" dirty="0" err="1" smtClean="0">
                <a:latin typeface="Baskerville Old Face" panose="02020602080505020303" pitchFamily="18" charset="0"/>
              </a:rPr>
              <a:t>feien</a:t>
            </a:r>
            <a:r>
              <a:rPr lang="es-ES" sz="2400" dirty="0" smtClean="0">
                <a:latin typeface="Baskerville Old Face" panose="02020602080505020303" pitchFamily="18" charset="0"/>
              </a:rPr>
              <a:t> </a:t>
            </a:r>
            <a:r>
              <a:rPr lang="es-ES" sz="2400" dirty="0" err="1" smtClean="0">
                <a:latin typeface="Baskerville Old Face" panose="02020602080505020303" pitchFamily="18" charset="0"/>
              </a:rPr>
              <a:t>els</a:t>
            </a:r>
            <a:r>
              <a:rPr lang="es-ES" sz="2400" dirty="0" smtClean="0">
                <a:latin typeface="Baskerville Old Face" panose="02020602080505020303" pitchFamily="18" charset="0"/>
              </a:rPr>
              <a:t> </a:t>
            </a:r>
            <a:r>
              <a:rPr lang="es-ES" sz="2400" dirty="0" err="1" smtClean="0">
                <a:latin typeface="Baskerville Old Face" panose="02020602080505020303" pitchFamily="18" charset="0"/>
              </a:rPr>
              <a:t>egipcis</a:t>
            </a:r>
            <a:r>
              <a:rPr lang="es-ES" sz="2400" dirty="0" smtClean="0">
                <a:latin typeface="Baskerville Old Face" panose="02020602080505020303" pitchFamily="18" charset="0"/>
              </a:rPr>
              <a:t>, </a:t>
            </a:r>
            <a:r>
              <a:rPr lang="es-ES" sz="2400" dirty="0" err="1" smtClean="0">
                <a:latin typeface="Baskerville Old Face" panose="02020602080505020303" pitchFamily="18" charset="0"/>
              </a:rPr>
              <a:t>com</a:t>
            </a:r>
            <a:r>
              <a:rPr lang="es-ES" sz="2400" dirty="0" smtClean="0">
                <a:latin typeface="Baskerville Old Face" panose="02020602080505020303" pitchFamily="18" charset="0"/>
              </a:rPr>
              <a:t> </a:t>
            </a:r>
            <a:r>
              <a:rPr lang="es-ES" sz="2400" dirty="0" err="1" smtClean="0">
                <a:latin typeface="Baskerville Old Face" panose="02020602080505020303" pitchFamily="18" charset="0"/>
              </a:rPr>
              <a:t>aquest</a:t>
            </a:r>
            <a:r>
              <a:rPr lang="es-ES" sz="2400" dirty="0" smtClean="0">
                <a:latin typeface="Baskerville Old Face" panose="02020602080505020303" pitchFamily="18" charset="0"/>
              </a:rPr>
              <a:t> que representa una vaca.</a:t>
            </a:r>
          </a:p>
          <a:p>
            <a:r>
              <a:rPr lang="es-ES" sz="2400" dirty="0" smtClean="0">
                <a:latin typeface="Baskerville Old Face" panose="02020602080505020303" pitchFamily="18" charset="0"/>
              </a:rPr>
              <a:t>També </a:t>
            </a:r>
            <a:r>
              <a:rPr lang="es-ES" sz="2400" dirty="0" err="1" smtClean="0">
                <a:latin typeface="Baskerville Old Face" panose="02020602080505020303" pitchFamily="18" charset="0"/>
              </a:rPr>
              <a:t>vam</a:t>
            </a:r>
            <a:r>
              <a:rPr lang="es-ES" sz="2400" dirty="0" smtClean="0">
                <a:latin typeface="Baskerville Old Face" panose="02020602080505020303" pitchFamily="18" charset="0"/>
              </a:rPr>
              <a:t> </a:t>
            </a:r>
            <a:r>
              <a:rPr lang="es-ES" sz="2400" dirty="0" err="1" smtClean="0">
                <a:latin typeface="Baskerville Old Face" panose="02020602080505020303" pitchFamily="18" charset="0"/>
              </a:rPr>
              <a:t>veure</a:t>
            </a:r>
            <a:r>
              <a:rPr lang="es-ES" sz="2400" dirty="0" smtClean="0">
                <a:latin typeface="Baskerville Old Face" panose="02020602080505020303" pitchFamily="18" charset="0"/>
              </a:rPr>
              <a:t> una pinta que </a:t>
            </a:r>
            <a:r>
              <a:rPr lang="es-ES" sz="2400" dirty="0" err="1" smtClean="0">
                <a:latin typeface="Baskerville Old Face" panose="02020602080505020303" pitchFamily="18" charset="0"/>
              </a:rPr>
              <a:t>feien</a:t>
            </a:r>
            <a:r>
              <a:rPr lang="es-ES" sz="2400" dirty="0" smtClean="0">
                <a:latin typeface="Baskerville Old Face" panose="02020602080505020303" pitchFamily="18" charset="0"/>
              </a:rPr>
              <a:t> servir per </a:t>
            </a:r>
            <a:r>
              <a:rPr lang="es-ES" sz="2400" dirty="0" err="1" smtClean="0">
                <a:latin typeface="Baskerville Old Face" panose="02020602080505020303" pitchFamily="18" charset="0"/>
              </a:rPr>
              <a:t>pentinar</a:t>
            </a:r>
            <a:r>
              <a:rPr lang="es-ES" sz="2400" dirty="0" smtClean="0">
                <a:latin typeface="Baskerville Old Face" panose="02020602080505020303" pitchFamily="18" charset="0"/>
              </a:rPr>
              <a:t>-se en aquella </a:t>
            </a:r>
            <a:r>
              <a:rPr lang="es-ES" sz="2400" dirty="0" err="1" smtClean="0">
                <a:latin typeface="Baskerville Old Face" panose="02020602080505020303" pitchFamily="18" charset="0"/>
              </a:rPr>
              <a:t>època</a:t>
            </a:r>
            <a:r>
              <a:rPr lang="es-ES" sz="2400" dirty="0" smtClean="0">
                <a:latin typeface="Baskerville Old Face" panose="02020602080505020303" pitchFamily="18" charset="0"/>
              </a:rPr>
              <a:t>.</a:t>
            </a:r>
          </a:p>
          <a:p>
            <a:endParaRPr lang="es-ES" sz="2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44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C:\Users\Cristobal\Desktop\fotos museu\IMG_20180228_1141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6672"/>
            <a:ext cx="3065388" cy="408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99592" y="5013176"/>
            <a:ext cx="66928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latin typeface="Baskerville Old Face" panose="02020602080505020303" pitchFamily="18" charset="0"/>
              </a:rPr>
              <a:t>Vam</a:t>
            </a:r>
            <a:r>
              <a:rPr lang="es-ES" sz="2400" dirty="0" smtClean="0">
                <a:latin typeface="Baskerville Old Face" panose="02020602080505020303" pitchFamily="18" charset="0"/>
              </a:rPr>
              <a:t> </a:t>
            </a:r>
            <a:r>
              <a:rPr lang="es-ES" sz="2400" dirty="0" smtClean="0">
                <a:latin typeface="Baskerville Old Face" panose="02020602080505020303" pitchFamily="18" charset="0"/>
              </a:rPr>
              <a:t>poder </a:t>
            </a:r>
            <a:r>
              <a:rPr lang="es-ES" sz="2400" dirty="0" err="1" smtClean="0">
                <a:latin typeface="Baskerville Old Face" panose="02020602080505020303" pitchFamily="18" charset="0"/>
              </a:rPr>
              <a:t>veure</a:t>
            </a:r>
            <a:r>
              <a:rPr lang="es-ES" sz="2400" dirty="0" smtClean="0">
                <a:latin typeface="Baskerville Old Face" panose="02020602080505020303" pitchFamily="18" charset="0"/>
              </a:rPr>
              <a:t> </a:t>
            </a:r>
            <a:r>
              <a:rPr lang="es-ES" sz="2400" dirty="0" err="1" smtClean="0">
                <a:latin typeface="Baskerville Old Face" panose="02020602080505020303" pitchFamily="18" charset="0"/>
              </a:rPr>
              <a:t>algunes</a:t>
            </a:r>
            <a:r>
              <a:rPr lang="es-ES" sz="2400" dirty="0" smtClean="0">
                <a:latin typeface="Baskerville Old Face" panose="02020602080505020303" pitchFamily="18" charset="0"/>
              </a:rPr>
              <a:t> </a:t>
            </a:r>
            <a:r>
              <a:rPr lang="es-ES" sz="2400" dirty="0" err="1" smtClean="0">
                <a:latin typeface="Baskerville Old Face" panose="02020602080505020303" pitchFamily="18" charset="0"/>
              </a:rPr>
              <a:t>escultures</a:t>
            </a:r>
            <a:r>
              <a:rPr lang="es-ES" sz="2400" dirty="0" smtClean="0">
                <a:latin typeface="Baskerville Old Face" panose="02020602080505020303" pitchFamily="18" charset="0"/>
              </a:rPr>
              <a:t> romanes </a:t>
            </a:r>
          </a:p>
          <a:p>
            <a:r>
              <a:rPr lang="es-ES" sz="2400" dirty="0" err="1">
                <a:latin typeface="Baskerville Old Face" panose="02020602080505020303" pitchFamily="18" charset="0"/>
              </a:rPr>
              <a:t>f</a:t>
            </a:r>
            <a:r>
              <a:rPr lang="es-ES" sz="2400" dirty="0" err="1" smtClean="0">
                <a:latin typeface="Baskerville Old Face" panose="02020602080505020303" pitchFamily="18" charset="0"/>
              </a:rPr>
              <a:t>etes</a:t>
            </a:r>
            <a:r>
              <a:rPr lang="es-ES" sz="2400" dirty="0" smtClean="0">
                <a:latin typeface="Baskerville Old Face" panose="02020602080505020303" pitchFamily="18" charset="0"/>
              </a:rPr>
              <a:t> </a:t>
            </a:r>
            <a:r>
              <a:rPr lang="es-ES" sz="2400" dirty="0" err="1" smtClean="0">
                <a:latin typeface="Baskerville Old Face" panose="02020602080505020303" pitchFamily="18" charset="0"/>
              </a:rPr>
              <a:t>amb</a:t>
            </a:r>
            <a:r>
              <a:rPr lang="es-ES" sz="2400" dirty="0" smtClean="0">
                <a:latin typeface="Baskerville Old Face" panose="02020602080505020303" pitchFamily="18" charset="0"/>
              </a:rPr>
              <a:t> </a:t>
            </a:r>
            <a:r>
              <a:rPr lang="es-ES" sz="2400" dirty="0" err="1" smtClean="0">
                <a:latin typeface="Baskerville Old Face" panose="02020602080505020303" pitchFamily="18" charset="0"/>
              </a:rPr>
              <a:t>pedra</a:t>
            </a:r>
            <a:r>
              <a:rPr lang="es-ES" sz="2400" dirty="0" smtClean="0">
                <a:latin typeface="Baskerville Old Face" panose="02020602080505020303" pitchFamily="18" charset="0"/>
              </a:rPr>
              <a:t> . </a:t>
            </a:r>
            <a:r>
              <a:rPr lang="es-ES" sz="2400" dirty="0" err="1" smtClean="0">
                <a:latin typeface="Baskerville Old Face" panose="02020602080505020303" pitchFamily="18" charset="0"/>
              </a:rPr>
              <a:t>Gairebé</a:t>
            </a:r>
            <a:r>
              <a:rPr lang="es-ES" sz="2400" dirty="0" smtClean="0">
                <a:latin typeface="Baskerville Old Face" panose="02020602080505020303" pitchFamily="18" charset="0"/>
              </a:rPr>
              <a:t> </a:t>
            </a:r>
            <a:r>
              <a:rPr lang="es-ES" sz="2400" dirty="0" smtClean="0">
                <a:latin typeface="Baskerville Old Face" panose="02020602080505020303" pitchFamily="18" charset="0"/>
              </a:rPr>
              <a:t>totes </a:t>
            </a:r>
            <a:r>
              <a:rPr lang="es-ES" sz="2400" dirty="0" err="1" smtClean="0">
                <a:latin typeface="Baskerville Old Face" panose="02020602080505020303" pitchFamily="18" charset="0"/>
              </a:rPr>
              <a:t>representaven</a:t>
            </a:r>
            <a:r>
              <a:rPr lang="es-ES" sz="2400" dirty="0" smtClean="0">
                <a:latin typeface="Baskerville Old Face" panose="02020602080505020303" pitchFamily="18" charset="0"/>
              </a:rPr>
              <a:t> </a:t>
            </a:r>
          </a:p>
          <a:p>
            <a:r>
              <a:rPr lang="es-ES" sz="2400" dirty="0" err="1">
                <a:latin typeface="Baskerville Old Face" panose="02020602080505020303" pitchFamily="18" charset="0"/>
              </a:rPr>
              <a:t>a</a:t>
            </a:r>
            <a:r>
              <a:rPr lang="es-ES" sz="2400" dirty="0" err="1" smtClean="0">
                <a:latin typeface="Baskerville Old Face" panose="02020602080505020303" pitchFamily="18" charset="0"/>
              </a:rPr>
              <a:t>lgun</a:t>
            </a:r>
            <a:r>
              <a:rPr lang="es-ES" sz="2400" dirty="0" smtClean="0">
                <a:latin typeface="Baskerville Old Face" panose="02020602080505020303" pitchFamily="18" charset="0"/>
              </a:rPr>
              <a:t> </a:t>
            </a:r>
            <a:r>
              <a:rPr lang="es-ES" sz="2400" dirty="0" err="1" smtClean="0">
                <a:latin typeface="Baskerville Old Face" panose="02020602080505020303" pitchFamily="18" charset="0"/>
              </a:rPr>
              <a:t>rei</a:t>
            </a:r>
            <a:r>
              <a:rPr lang="es-ES" sz="2400" dirty="0" smtClean="0">
                <a:latin typeface="Baskerville Old Face" panose="02020602080505020303" pitchFamily="18" charset="0"/>
              </a:rPr>
              <a:t> o </a:t>
            </a:r>
            <a:r>
              <a:rPr lang="es-ES" sz="2400" dirty="0" err="1" smtClean="0">
                <a:latin typeface="Baskerville Old Face" panose="02020602080505020303" pitchFamily="18" charset="0"/>
              </a:rPr>
              <a:t>algú</a:t>
            </a:r>
            <a:r>
              <a:rPr lang="es-ES" sz="2400" dirty="0" smtClean="0">
                <a:latin typeface="Baskerville Old Face" panose="02020602080505020303" pitchFamily="18" charset="0"/>
              </a:rPr>
              <a:t> </a:t>
            </a:r>
            <a:r>
              <a:rPr lang="es-ES" sz="2400" dirty="0" err="1" smtClean="0">
                <a:latin typeface="Baskerville Old Face" panose="02020602080505020303" pitchFamily="18" charset="0"/>
              </a:rPr>
              <a:t>important</a:t>
            </a:r>
            <a:r>
              <a:rPr lang="es-ES" sz="2400" dirty="0" smtClean="0">
                <a:latin typeface="Baskerville Old Face" panose="02020602080505020303" pitchFamily="18" charset="0"/>
              </a:rPr>
              <a:t>. També </a:t>
            </a:r>
            <a:r>
              <a:rPr lang="es-ES" sz="2400" dirty="0" smtClean="0">
                <a:latin typeface="Baskerville Old Face" panose="02020602080505020303" pitchFamily="18" charset="0"/>
              </a:rPr>
              <a:t>hi </a:t>
            </a:r>
            <a:r>
              <a:rPr lang="es-ES" sz="2400" dirty="0" err="1" smtClean="0">
                <a:latin typeface="Baskerville Old Face" panose="02020602080505020303" pitchFamily="18" charset="0"/>
              </a:rPr>
              <a:t>havia</a:t>
            </a:r>
            <a:r>
              <a:rPr lang="es-ES" sz="2400" dirty="0" smtClean="0">
                <a:latin typeface="Baskerville Old Face" panose="02020602080505020303" pitchFamily="18" charset="0"/>
              </a:rPr>
              <a:t> </a:t>
            </a:r>
            <a:r>
              <a:rPr lang="es-ES" sz="2400" dirty="0" err="1" smtClean="0">
                <a:latin typeface="Baskerville Old Face" panose="02020602080505020303" pitchFamily="18" charset="0"/>
              </a:rPr>
              <a:t>d’animals</a:t>
            </a:r>
            <a:r>
              <a:rPr lang="es-ES" sz="2400" dirty="0" smtClean="0">
                <a:latin typeface="Baskerville Old Face" panose="02020602080505020303" pitchFamily="18" charset="0"/>
              </a:rPr>
              <a:t>.</a:t>
            </a:r>
          </a:p>
          <a:p>
            <a:endParaRPr lang="es-ES" dirty="0"/>
          </a:p>
        </p:txBody>
      </p:sp>
      <p:pic>
        <p:nvPicPr>
          <p:cNvPr id="2050" name="Picture 2" descr="C:\Users\Cristobal\Desktop\IMG-20180228-WA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02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C:\Users\Cristobal\Desktop\fotos museu\IMG_20180228_1147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33" y="90872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1520" y="2708919"/>
            <a:ext cx="46826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Baskerville Old Face" panose="02020602080505020303" pitchFamily="18" charset="0"/>
              </a:rPr>
              <a:t>També </a:t>
            </a:r>
            <a:r>
              <a:rPr lang="es-ES" sz="2000" dirty="0" err="1" smtClean="0">
                <a:latin typeface="Baskerville Old Face" panose="02020602080505020303" pitchFamily="18" charset="0"/>
              </a:rPr>
              <a:t>vam</a:t>
            </a:r>
            <a:r>
              <a:rPr lang="es-ES" sz="2000" dirty="0" smtClean="0">
                <a:latin typeface="Baskerville Old Face" panose="02020602080505020303" pitchFamily="18" charset="0"/>
              </a:rPr>
              <a:t> </a:t>
            </a:r>
            <a:r>
              <a:rPr lang="es-ES" sz="2000" dirty="0" err="1" smtClean="0">
                <a:latin typeface="Baskerville Old Face" panose="02020602080505020303" pitchFamily="18" charset="0"/>
              </a:rPr>
              <a:t>veure</a:t>
            </a:r>
            <a:r>
              <a:rPr lang="es-ES" sz="2000" dirty="0" smtClean="0">
                <a:latin typeface="Baskerville Old Face" panose="02020602080505020303" pitchFamily="18" charset="0"/>
              </a:rPr>
              <a:t> </a:t>
            </a:r>
            <a:r>
              <a:rPr lang="es-ES" sz="2000" dirty="0" err="1" smtClean="0">
                <a:latin typeface="Baskerville Old Face" panose="02020602080505020303" pitchFamily="18" charset="0"/>
              </a:rPr>
              <a:t>alguns</a:t>
            </a:r>
            <a:r>
              <a:rPr lang="es-ES" sz="2000" dirty="0" smtClean="0">
                <a:latin typeface="Baskerville Old Face" panose="02020602080505020303" pitchFamily="18" charset="0"/>
              </a:rPr>
              <a:t> </a:t>
            </a:r>
            <a:r>
              <a:rPr lang="es-ES" sz="2000" dirty="0" err="1" smtClean="0">
                <a:latin typeface="Baskerville Old Face" panose="02020602080505020303" pitchFamily="18" charset="0"/>
              </a:rPr>
              <a:t>sarcòfegs</a:t>
            </a:r>
            <a:r>
              <a:rPr lang="es-ES" sz="2000" dirty="0" smtClean="0">
                <a:latin typeface="Baskerville Old Face" panose="02020602080505020303" pitchFamily="18" charset="0"/>
              </a:rPr>
              <a:t> </a:t>
            </a:r>
            <a:r>
              <a:rPr lang="es-ES" sz="2000" dirty="0" err="1" smtClean="0">
                <a:latin typeface="Baskerville Old Face" panose="02020602080505020303" pitchFamily="18" charset="0"/>
              </a:rPr>
              <a:t>romans</a:t>
            </a:r>
            <a:r>
              <a:rPr lang="es-ES" sz="2000" dirty="0" smtClean="0">
                <a:latin typeface="Baskerville Old Face" panose="02020602080505020303" pitchFamily="18" charset="0"/>
              </a:rPr>
              <a:t> </a:t>
            </a:r>
          </a:p>
          <a:p>
            <a:r>
              <a:rPr lang="es-ES" sz="2000" dirty="0">
                <a:latin typeface="Baskerville Old Face" panose="02020602080505020303" pitchFamily="18" charset="0"/>
              </a:rPr>
              <a:t>q</a:t>
            </a:r>
            <a:r>
              <a:rPr lang="es-ES" sz="2000" dirty="0" smtClean="0">
                <a:latin typeface="Baskerville Old Face" panose="02020602080505020303" pitchFamily="18" charset="0"/>
              </a:rPr>
              <a:t>ue </a:t>
            </a:r>
            <a:r>
              <a:rPr lang="es-ES" sz="2000" dirty="0" err="1" smtClean="0">
                <a:latin typeface="Baskerville Old Face" panose="02020602080505020303" pitchFamily="18" charset="0"/>
              </a:rPr>
              <a:t>representaven</a:t>
            </a:r>
            <a:r>
              <a:rPr lang="es-ES" sz="2000" dirty="0" smtClean="0">
                <a:latin typeface="Baskerville Old Face" panose="02020602080505020303" pitchFamily="18" charset="0"/>
              </a:rPr>
              <a:t> </a:t>
            </a:r>
            <a:r>
              <a:rPr lang="es-ES" sz="2000" dirty="0" err="1" smtClean="0">
                <a:latin typeface="Baskerville Old Face" panose="02020602080505020303" pitchFamily="18" charset="0"/>
              </a:rPr>
              <a:t>escenes</a:t>
            </a:r>
            <a:r>
              <a:rPr lang="es-ES" sz="2000" dirty="0" smtClean="0">
                <a:latin typeface="Baskerville Old Face" panose="02020602080505020303" pitchFamily="18" charset="0"/>
              </a:rPr>
              <a:t> ,persones o</a:t>
            </a:r>
          </a:p>
          <a:p>
            <a:r>
              <a:rPr lang="es-ES" sz="2000" dirty="0" err="1">
                <a:latin typeface="Baskerville Old Face" panose="02020602080505020303" pitchFamily="18" charset="0"/>
              </a:rPr>
              <a:t>a</a:t>
            </a:r>
            <a:r>
              <a:rPr lang="es-ES" sz="2000" dirty="0" err="1" smtClean="0">
                <a:latin typeface="Baskerville Old Face" panose="02020602080505020303" pitchFamily="18" charset="0"/>
              </a:rPr>
              <a:t>nimals</a:t>
            </a:r>
            <a:r>
              <a:rPr lang="es-ES" sz="2000" dirty="0" smtClean="0">
                <a:latin typeface="Baskerville Old Face" panose="02020602080505020303" pitchFamily="18" charset="0"/>
              </a:rPr>
              <a:t> </a:t>
            </a:r>
            <a:r>
              <a:rPr lang="es-ES" sz="2000" dirty="0" err="1" smtClean="0">
                <a:latin typeface="Baskerville Old Face" panose="02020602080505020303" pitchFamily="18" charset="0"/>
              </a:rPr>
              <a:t>com</a:t>
            </a:r>
            <a:r>
              <a:rPr lang="es-ES" sz="2000" dirty="0" smtClean="0">
                <a:latin typeface="Baskerville Old Face" panose="02020602080505020303" pitchFamily="18" charset="0"/>
              </a:rPr>
              <a:t> </a:t>
            </a:r>
            <a:r>
              <a:rPr lang="es-ES" sz="2000" dirty="0" err="1" smtClean="0">
                <a:latin typeface="Baskerville Old Face" panose="02020602080505020303" pitchFamily="18" charset="0"/>
              </a:rPr>
              <a:t>aquest</a:t>
            </a:r>
            <a:r>
              <a:rPr lang="es-ES" sz="2000" dirty="0" smtClean="0">
                <a:latin typeface="Baskerville Old Face" panose="02020602080505020303" pitchFamily="18" charset="0"/>
              </a:rPr>
              <a:t> </a:t>
            </a:r>
            <a:r>
              <a:rPr lang="es-ES" sz="2000" smtClean="0">
                <a:latin typeface="Baskerville Old Face" panose="02020602080505020303" pitchFamily="18" charset="0"/>
              </a:rPr>
              <a:t>que </a:t>
            </a:r>
            <a:r>
              <a:rPr lang="es-ES" sz="2000" smtClean="0">
                <a:latin typeface="Baskerville Old Face" panose="02020602080505020303" pitchFamily="18" charset="0"/>
              </a:rPr>
              <a:t>representa, </a:t>
            </a:r>
            <a:r>
              <a:rPr lang="es-ES" sz="2000" dirty="0" smtClean="0">
                <a:latin typeface="Baskerville Old Face" panose="02020602080505020303" pitchFamily="18" charset="0"/>
              </a:rPr>
              <a:t>entre </a:t>
            </a:r>
          </a:p>
          <a:p>
            <a:r>
              <a:rPr lang="es-ES" sz="2000" dirty="0" err="1">
                <a:latin typeface="Baskerville Old Face" panose="02020602080505020303" pitchFamily="18" charset="0"/>
              </a:rPr>
              <a:t>m</a:t>
            </a:r>
            <a:r>
              <a:rPr lang="es-ES" sz="2000" dirty="0" err="1" smtClean="0">
                <a:latin typeface="Baskerville Old Face" panose="02020602080505020303" pitchFamily="18" charset="0"/>
              </a:rPr>
              <a:t>olts</a:t>
            </a:r>
            <a:r>
              <a:rPr lang="es-ES" sz="2000" dirty="0" smtClean="0">
                <a:latin typeface="Baskerville Old Face" panose="02020602080505020303" pitchFamily="18" charset="0"/>
              </a:rPr>
              <a:t> </a:t>
            </a:r>
            <a:r>
              <a:rPr lang="es-ES" sz="2000" dirty="0" err="1" smtClean="0">
                <a:latin typeface="Baskerville Old Face" panose="02020602080505020303" pitchFamily="18" charset="0"/>
              </a:rPr>
              <a:t>relleus</a:t>
            </a:r>
            <a:r>
              <a:rPr lang="es-ES" sz="2000" dirty="0" smtClean="0">
                <a:latin typeface="Baskerville Old Face" panose="02020602080505020303" pitchFamily="18" charset="0"/>
              </a:rPr>
              <a:t> que hi </a:t>
            </a:r>
            <a:r>
              <a:rPr lang="es-ES" sz="2000" dirty="0" err="1" smtClean="0">
                <a:latin typeface="Baskerville Old Face" panose="02020602080505020303" pitchFamily="18" charset="0"/>
              </a:rPr>
              <a:t>havia</a:t>
            </a:r>
            <a:r>
              <a:rPr lang="es-ES" sz="2000" dirty="0" smtClean="0">
                <a:latin typeface="Baskerville Old Face" panose="02020602080505020303" pitchFamily="18" charset="0"/>
              </a:rPr>
              <a:t>, </a:t>
            </a:r>
            <a:r>
              <a:rPr lang="es-ES" sz="2000" dirty="0" smtClean="0">
                <a:latin typeface="Baskerville Old Face" panose="02020602080505020303" pitchFamily="18" charset="0"/>
              </a:rPr>
              <a:t>el </a:t>
            </a:r>
            <a:r>
              <a:rPr lang="es-ES" sz="2000" dirty="0" err="1" smtClean="0">
                <a:latin typeface="Baskerville Old Face" panose="02020602080505020303" pitchFamily="18" charset="0"/>
              </a:rPr>
              <a:t>cap</a:t>
            </a:r>
            <a:r>
              <a:rPr lang="es-ES" sz="2000" dirty="0" smtClean="0">
                <a:latin typeface="Baskerville Old Face" panose="02020602080505020303" pitchFamily="18" charset="0"/>
              </a:rPr>
              <a:t> </a:t>
            </a:r>
            <a:r>
              <a:rPr lang="es-ES" sz="2000" dirty="0" err="1" smtClean="0">
                <a:latin typeface="Baskerville Old Face" panose="02020602080505020303" pitchFamily="18" charset="0"/>
              </a:rPr>
              <a:t>d’un</a:t>
            </a:r>
            <a:r>
              <a:rPr lang="es-ES" sz="2000" dirty="0" smtClean="0">
                <a:latin typeface="Baskerville Old Face" panose="02020602080505020303" pitchFamily="18" charset="0"/>
              </a:rPr>
              <a:t> </a:t>
            </a:r>
            <a:r>
              <a:rPr lang="es-ES" sz="2000" dirty="0" err="1" smtClean="0">
                <a:latin typeface="Baskerville Old Face" panose="02020602080505020303" pitchFamily="18" charset="0"/>
              </a:rPr>
              <a:t>cavall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552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158</Words>
  <Application>Microsoft Office PowerPoint</Application>
  <PresentationFormat>Presentación en pantalla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Excursió:Museu d’Arqueologia de Catalunya</vt:lpstr>
      <vt:lpstr>El que vam veure: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Excursió:Museu d’Arqueologia de Catalunya</dc:title>
  <dc:creator>Cristobal</dc:creator>
  <cp:lastModifiedBy>Cristobal</cp:lastModifiedBy>
  <cp:revision>17</cp:revision>
  <dcterms:created xsi:type="dcterms:W3CDTF">2018-03-01T19:36:48Z</dcterms:created>
  <dcterms:modified xsi:type="dcterms:W3CDTF">2018-03-04T17:07:40Z</dcterms:modified>
</cp:coreProperties>
</file>