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9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FFE7-25FF-4F98-AEF8-E9BF5CC2CEB8}" type="datetimeFigureOut">
              <a:rPr lang="es-ES" smtClean="0"/>
              <a:pPr/>
              <a:t>19/06/2016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5C22-BF06-4CA4-9EAF-4DD594E9DF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76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FFE7-25FF-4F98-AEF8-E9BF5CC2CEB8}" type="datetimeFigureOut">
              <a:rPr lang="es-ES" smtClean="0"/>
              <a:pPr/>
              <a:t>19/06/2016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5C22-BF06-4CA4-9EAF-4DD594E9DF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46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FFE7-25FF-4F98-AEF8-E9BF5CC2CEB8}" type="datetimeFigureOut">
              <a:rPr lang="es-ES" smtClean="0"/>
              <a:pPr/>
              <a:t>19/06/2016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5C22-BF06-4CA4-9EAF-4DD594E9DF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264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FFE7-25FF-4F98-AEF8-E9BF5CC2CEB8}" type="datetimeFigureOut">
              <a:rPr lang="es-ES" smtClean="0"/>
              <a:pPr/>
              <a:t>19/06/2016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5C22-BF06-4CA4-9EAF-4DD594E9DF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92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FFE7-25FF-4F98-AEF8-E9BF5CC2CEB8}" type="datetimeFigureOut">
              <a:rPr lang="es-ES" smtClean="0"/>
              <a:pPr/>
              <a:t>19/06/2016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5C22-BF06-4CA4-9EAF-4DD594E9DF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11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FFE7-25FF-4F98-AEF8-E9BF5CC2CEB8}" type="datetimeFigureOut">
              <a:rPr lang="es-ES" smtClean="0"/>
              <a:pPr/>
              <a:t>19/06/2016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5C22-BF06-4CA4-9EAF-4DD594E9DF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61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FFE7-25FF-4F98-AEF8-E9BF5CC2CEB8}" type="datetimeFigureOut">
              <a:rPr lang="es-ES" smtClean="0"/>
              <a:pPr/>
              <a:t>19/06/2016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5C22-BF06-4CA4-9EAF-4DD594E9DF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58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FFE7-25FF-4F98-AEF8-E9BF5CC2CEB8}" type="datetimeFigureOut">
              <a:rPr lang="es-ES" smtClean="0"/>
              <a:pPr/>
              <a:t>19/06/2016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5C22-BF06-4CA4-9EAF-4DD594E9DF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10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FFE7-25FF-4F98-AEF8-E9BF5CC2CEB8}" type="datetimeFigureOut">
              <a:rPr lang="es-ES" smtClean="0"/>
              <a:pPr/>
              <a:t>19/06/2016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5C22-BF06-4CA4-9EAF-4DD594E9DF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4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FFE7-25FF-4F98-AEF8-E9BF5CC2CEB8}" type="datetimeFigureOut">
              <a:rPr lang="es-ES" smtClean="0"/>
              <a:pPr/>
              <a:t>19/06/2016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5C22-BF06-4CA4-9EAF-4DD594E9DF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56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FFE7-25FF-4F98-AEF8-E9BF5CC2CEB8}" type="datetimeFigureOut">
              <a:rPr lang="es-ES" smtClean="0"/>
              <a:pPr/>
              <a:t>19/06/2016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5C22-BF06-4CA4-9EAF-4DD594E9DF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13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1FFE7-25FF-4F98-AEF8-E9BF5CC2CEB8}" type="datetimeFigureOut">
              <a:rPr lang="es-ES" smtClean="0"/>
              <a:pPr/>
              <a:t>19/06/2016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F5C22-BF06-4CA4-9EAF-4DD594E9DF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31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/>
              <a:t>ELS CONILLS</a:t>
            </a:r>
            <a:endParaRPr lang="es-ES" sz="5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164288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5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ON VIUEN?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981768"/>
            <a:ext cx="8229600" cy="4525963"/>
          </a:xfrm>
        </p:spPr>
        <p:txBody>
          <a:bodyPr/>
          <a:lstStyle/>
          <a:p>
            <a:r>
              <a:rPr lang="es-ES" dirty="0" smtClean="0"/>
              <a:t>ELS CONILLS DE BOSC VIUEN EN LLODRIGUERES, HORTS, AL BOSC…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ELS CONILLS DOMÈSTICS VIUEN EN CONILLERES A CASA O A LA GRANJA.</a:t>
            </a:r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2137556" cy="165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044863"/>
            <a:ext cx="2115947" cy="158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69160"/>
            <a:ext cx="2016224" cy="186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9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3370386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I PER ACABAR..</a:t>
            </a:r>
            <a:br>
              <a:rPr lang="es-ES" dirty="0" smtClean="0">
                <a:solidFill>
                  <a:srgbClr val="FF0000"/>
                </a:solidFill>
              </a:rPr>
            </a:br>
            <a:r>
              <a:rPr lang="es-ES" dirty="0" smtClean="0">
                <a:solidFill>
                  <a:srgbClr val="FF0000"/>
                </a:solidFill>
              </a:rPr>
              <a:t>MIREU AQUESTES </a:t>
            </a:r>
            <a:r>
              <a:rPr lang="es-ES" smtClean="0">
                <a:solidFill>
                  <a:srgbClr val="FF0000"/>
                </a:solidFill>
              </a:rPr>
              <a:t>FOTOS DEL </a:t>
            </a:r>
            <a:r>
              <a:rPr lang="es-ES" dirty="0" smtClean="0">
                <a:solidFill>
                  <a:srgbClr val="FF0000"/>
                </a:solidFill>
              </a:rPr>
              <a:t>QUE HEM FET!!!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HEM FET DE CONILLS…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projecte\20160610_1215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736"/>
            <a:ext cx="3628628" cy="2041103"/>
          </a:xfrm>
          <a:prstGeom prst="rect">
            <a:avLst/>
          </a:prstGeom>
          <a:noFill/>
        </p:spPr>
      </p:pic>
      <p:sp>
        <p:nvSpPr>
          <p:cNvPr id="5" name="QuadreDeText 4"/>
          <p:cNvSpPr txBox="1"/>
          <p:nvPr/>
        </p:nvSpPr>
        <p:spPr>
          <a:xfrm>
            <a:off x="1142976" y="1643050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/>
              <a:t>SALTEM COM ELS CONILLS...</a:t>
            </a:r>
            <a:endParaRPr lang="es-ES" sz="3600" dirty="0"/>
          </a:p>
        </p:txBody>
      </p:sp>
      <p:pic>
        <p:nvPicPr>
          <p:cNvPr id="2051" name="Picture 3" descr="F:\projecte\20160610_121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14752"/>
            <a:ext cx="3937028" cy="2214578"/>
          </a:xfrm>
          <a:prstGeom prst="rect">
            <a:avLst/>
          </a:prstGeom>
          <a:noFill/>
        </p:spPr>
      </p:pic>
      <p:pic>
        <p:nvPicPr>
          <p:cNvPr id="2053" name="Picture 5" descr="F:\projecte\20160610_121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996" y="3786190"/>
            <a:ext cx="3708004" cy="2085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63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/>
          <a:lstStyle/>
          <a:p>
            <a:r>
              <a:rPr lang="ca-ES" dirty="0" smtClean="0"/>
              <a:t>ROSSEGUEM COM ELS CONILLS...</a:t>
            </a:r>
            <a:endParaRPr lang="es-ES" dirty="0"/>
          </a:p>
        </p:txBody>
      </p:sp>
      <p:pic>
        <p:nvPicPr>
          <p:cNvPr id="3074" name="Picture 2" descr="F:\projecte\20160610_121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3810027" cy="2143140"/>
          </a:xfrm>
          <a:prstGeom prst="rect">
            <a:avLst/>
          </a:prstGeom>
          <a:noFill/>
        </p:spPr>
      </p:pic>
      <p:pic>
        <p:nvPicPr>
          <p:cNvPr id="6" name="Picture 3" descr="F:\projecte\20160610_121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3810027" cy="2143140"/>
          </a:xfrm>
          <a:prstGeom prst="rect">
            <a:avLst/>
          </a:prstGeom>
          <a:noFill/>
        </p:spPr>
      </p:pic>
      <p:pic>
        <p:nvPicPr>
          <p:cNvPr id="3076" name="Picture 4" descr="F:\projecte\20160610_121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857628"/>
            <a:ext cx="3810027" cy="2143140"/>
          </a:xfrm>
          <a:prstGeom prst="rect">
            <a:avLst/>
          </a:prstGeom>
          <a:noFill/>
        </p:spPr>
      </p:pic>
      <p:pic>
        <p:nvPicPr>
          <p:cNvPr id="3077" name="Picture 5" descr="F:\projecte\20160610_1215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857628"/>
            <a:ext cx="3835004" cy="2157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40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HEM FET UN CONILL…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Documents and Settings\prof\Escritorio\FOTOS\20160519_154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500570"/>
            <a:ext cx="3556025" cy="2000264"/>
          </a:xfrm>
          <a:prstGeom prst="rect">
            <a:avLst/>
          </a:prstGeom>
          <a:noFill/>
        </p:spPr>
      </p:pic>
      <p:pic>
        <p:nvPicPr>
          <p:cNvPr id="4102" name="Picture 6" descr="C:\Documents and Settings\prof\Escritorio\FOTOS\20160519_1544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285860"/>
            <a:ext cx="1643074" cy="2921021"/>
          </a:xfrm>
          <a:prstGeom prst="rect">
            <a:avLst/>
          </a:prstGeom>
          <a:noFill/>
        </p:spPr>
      </p:pic>
      <p:pic>
        <p:nvPicPr>
          <p:cNvPr id="12" name="Picture 7" descr="C:\Documents and Settings\prof\Escritorio\FOTOS\20160519_154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285860"/>
            <a:ext cx="1571636" cy="2794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58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HEM TREBALLAT MOLT…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122" name="Picture 2" descr="F:\projecte\20160610_1209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200000" cy="1800000"/>
          </a:xfrm>
          <a:prstGeom prst="rect">
            <a:avLst/>
          </a:prstGeom>
          <a:noFill/>
        </p:spPr>
      </p:pic>
      <p:pic>
        <p:nvPicPr>
          <p:cNvPr id="5123" name="Picture 3" descr="F:\projecte\20160610_120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6"/>
            <a:ext cx="3200000" cy="1800000"/>
          </a:xfrm>
          <a:prstGeom prst="rect">
            <a:avLst/>
          </a:prstGeom>
          <a:noFill/>
        </p:spPr>
      </p:pic>
      <p:pic>
        <p:nvPicPr>
          <p:cNvPr id="2050" name="Picture 2" descr="C:\Users\RAFA\Desktop\PICT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9717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GRÀCIES PER HAVER VINGUT!!!!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9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suKiyXUvLUo/UI_zlB8YHDI/AAAAAAAABN4/mhaa83o-Oeg/s1600/interrog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230594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77507"/>
            <a:ext cx="3670755" cy="206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fotos grup p5\20160302_104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642918"/>
            <a:ext cx="3708004" cy="2085752"/>
          </a:xfrm>
          <a:prstGeom prst="rect">
            <a:avLst/>
          </a:prstGeom>
          <a:noFill/>
        </p:spPr>
      </p:pic>
      <p:pic>
        <p:nvPicPr>
          <p:cNvPr id="2" name="Picture 2" descr="C:\Users\RAFA\Desktop\20160613_1414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57" y="3389426"/>
            <a:ext cx="5318937" cy="29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FA\Desktop\20160613_1414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5314950"/>
            <a:ext cx="12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1152128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DELS CONILLS VOLÍEM SABER…</a:t>
            </a:r>
            <a:br>
              <a:rPr lang="es-ES" sz="3200" b="1" dirty="0" smtClean="0"/>
            </a:br>
            <a:endParaRPr lang="es-ES" sz="32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1484784"/>
            <a:ext cx="6400800" cy="4608512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" sz="2400" dirty="0" err="1" smtClean="0">
                <a:solidFill>
                  <a:schemeClr val="tx1"/>
                </a:solidFill>
              </a:rPr>
              <a:t>Com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neixen</a:t>
            </a:r>
            <a:r>
              <a:rPr lang="es-ES" sz="2400" dirty="0" smtClean="0">
                <a:solidFill>
                  <a:schemeClr val="tx1"/>
                </a:solidFill>
              </a:rPr>
              <a:t>? </a:t>
            </a:r>
          </a:p>
          <a:p>
            <a:pPr algn="just"/>
            <a:endParaRPr lang="es-ES" sz="2400" dirty="0" smtClean="0">
              <a:solidFill>
                <a:schemeClr val="tx1"/>
              </a:solidFill>
            </a:endParaRPr>
          </a:p>
          <a:p>
            <a:pPr algn="just"/>
            <a:endParaRPr lang="es-ES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400" dirty="0" err="1" smtClean="0">
                <a:solidFill>
                  <a:schemeClr val="tx1"/>
                </a:solidFill>
              </a:rPr>
              <a:t>Què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mengen</a:t>
            </a:r>
            <a:r>
              <a:rPr lang="es-ES" sz="2400" dirty="0" smtClean="0">
                <a:solidFill>
                  <a:schemeClr val="tx1"/>
                </a:solidFill>
              </a:rPr>
              <a:t>?</a:t>
            </a:r>
          </a:p>
          <a:p>
            <a:pPr algn="just"/>
            <a:endParaRPr lang="es-ES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es-ES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400" dirty="0" err="1" smtClean="0">
                <a:solidFill>
                  <a:schemeClr val="tx1"/>
                </a:solidFill>
              </a:rPr>
              <a:t>Com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és</a:t>
            </a:r>
            <a:r>
              <a:rPr lang="es-ES" sz="2400" dirty="0" smtClean="0">
                <a:solidFill>
                  <a:schemeClr val="tx1"/>
                </a:solidFill>
              </a:rPr>
              <a:t> el </a:t>
            </a:r>
            <a:r>
              <a:rPr lang="es-ES" sz="2400" dirty="0" err="1" smtClean="0">
                <a:solidFill>
                  <a:schemeClr val="tx1"/>
                </a:solidFill>
              </a:rPr>
              <a:t>seu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cos</a:t>
            </a:r>
            <a:r>
              <a:rPr lang="es-ES" sz="2400" dirty="0" smtClean="0">
                <a:solidFill>
                  <a:schemeClr val="tx1"/>
                </a:solidFill>
              </a:rPr>
              <a:t>?</a:t>
            </a:r>
          </a:p>
          <a:p>
            <a:pPr algn="just"/>
            <a:endParaRPr lang="es-ES" sz="2400" dirty="0" smtClean="0">
              <a:solidFill>
                <a:schemeClr val="tx1"/>
              </a:solidFill>
            </a:endParaRPr>
          </a:p>
          <a:p>
            <a:pPr algn="just"/>
            <a:endParaRPr lang="es-ES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400" dirty="0" err="1" smtClean="0">
                <a:solidFill>
                  <a:schemeClr val="tx1"/>
                </a:solidFill>
              </a:rPr>
              <a:t>On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viuen</a:t>
            </a:r>
            <a:r>
              <a:rPr lang="es-ES" sz="2400" dirty="0" smtClean="0">
                <a:solidFill>
                  <a:schemeClr val="tx1"/>
                </a:solidFill>
              </a:rPr>
              <a:t>…?</a:t>
            </a:r>
          </a:p>
          <a:p>
            <a:pPr algn="just"/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42" y="1268760"/>
            <a:ext cx="2237995" cy="167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72" y="2540508"/>
            <a:ext cx="2345722" cy="148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19" y="3284983"/>
            <a:ext cx="19050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322" y="4797152"/>
            <a:ext cx="2973710" cy="197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9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>
                <a:solidFill>
                  <a:schemeClr val="accent3"/>
                </a:solidFill>
              </a:rPr>
              <a:t>SÓN MAMÍFERS</a:t>
            </a:r>
            <a:r>
              <a:rPr lang="es-ES" sz="3200" dirty="0" smtClean="0"/>
              <a:t>, COM NOSALTRES NEIXEN DE LA PANXA DE LA MARE I S’ALIMENTEN DE LA SEVA LLET. 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259632" y="4941168"/>
            <a:ext cx="6400800" cy="1752600"/>
          </a:xfrm>
        </p:spPr>
        <p:txBody>
          <a:bodyPr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QUAN NEIXEN NO TENEN PÈL, I TENEN ELS ULLS TANCANTS.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323861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24036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0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3"/>
                </a:solidFill>
              </a:rPr>
              <a:t>SÓN HERBÍVORS…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5184576"/>
          </a:xfrm>
        </p:spPr>
        <p:txBody>
          <a:bodyPr>
            <a:normAutofit/>
          </a:bodyPr>
          <a:lstStyle/>
          <a:p>
            <a:r>
              <a:rPr lang="es-ES" dirty="0" smtClean="0"/>
              <a:t>MENGEN HERBA, FRUITA, VERDURES, … 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PERÒ NO PEIX NI CARN. </a:t>
            </a:r>
          </a:p>
          <a:p>
            <a:endParaRPr lang="es-ES" dirty="0"/>
          </a:p>
          <a:p>
            <a:endParaRPr lang="es-ES" dirty="0" smtClean="0"/>
          </a:p>
          <a:p>
            <a:pPr marL="0" indent="0" algn="ctr">
              <a:buNone/>
            </a:pPr>
            <a:endParaRPr lang="es-ES" sz="4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73" y="1939514"/>
            <a:ext cx="11525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51457"/>
            <a:ext cx="2041382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80878"/>
            <a:ext cx="1454074" cy="114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51118"/>
            <a:ext cx="2169254" cy="216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118" y="4764540"/>
            <a:ext cx="1851765" cy="174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5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s-ES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s-ES" dirty="0" smtClean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es-ES" dirty="0" smtClean="0">
                <a:solidFill>
                  <a:srgbClr val="FF0000"/>
                </a:solidFill>
                <a:ea typeface="+mn-ea"/>
                <a:cs typeface="+mn-cs"/>
              </a:rPr>
              <a:t>EL </a:t>
            </a:r>
            <a:r>
              <a:rPr lang="es-ES" dirty="0">
                <a:solidFill>
                  <a:srgbClr val="FF0000"/>
                </a:solidFill>
                <a:ea typeface="+mn-ea"/>
                <a:cs typeface="+mn-cs"/>
              </a:rPr>
              <a:t>SEU PÈL</a:t>
            </a:r>
            <a:br>
              <a:rPr lang="es-ES" dirty="0">
                <a:solidFill>
                  <a:srgbClr val="FF0000"/>
                </a:solidFill>
                <a:ea typeface="+mn-ea"/>
                <a:cs typeface="+mn-cs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es-ES" dirty="0">
                <a:solidFill>
                  <a:prstClr val="black"/>
                </a:solidFill>
              </a:rPr>
              <a:t>POT SER DE COLOR NEGRE, BLANC, MARRÓ, GRIS.. I AIXÒ ELS AJUDA A QUE ELS CAÇADORS NO ELS PUGUIN VEURE. </a:t>
            </a:r>
          </a:p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22479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01" y="3024919"/>
            <a:ext cx="2578358" cy="161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01" y="4824450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20888"/>
            <a:ext cx="19812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13139"/>
            <a:ext cx="2513856" cy="188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 SÓN ROSSEGADORS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TENEN DUES DENTS.</a:t>
            </a:r>
          </a:p>
          <a:p>
            <a:r>
              <a:rPr lang="es-ES" dirty="0" smtClean="0"/>
              <a:t>HAN DE MOSSEGAR PA DUR O ESCORÇA DELS ARBRES PERQUÈ NO ES FACIN MALBÉ.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23215"/>
            <a:ext cx="2592288" cy="234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65306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4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45720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SÓN VERTEBRATS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r>
              <a:rPr lang="es-ES" dirty="0" smtClean="0"/>
              <a:t>TENEN ESQUELET.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LES POTES DEL DARRERE SÓN MÉS LLARGUES I PER AIXÒ PODEN CORRER MOLT. </a:t>
            </a: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36" y="1268761"/>
            <a:ext cx="2913920" cy="211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58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EL SEU COS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CONILL TÉ CAP, DUES ORELLES GRANS, BIGOTIS, CUA, PANXA I QUATRE POTES. 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58" y="2420888"/>
            <a:ext cx="5193953" cy="390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372200" y="29249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ORELLES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667508" y="4653136"/>
            <a:ext cx="131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NAS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709644" y="5116542"/>
            <a:ext cx="146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BOCA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536604" y="549464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PANXA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7584" y="5699896"/>
            <a:ext cx="58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CUA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156176" y="588456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POTES DE DAVANT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2488" y="626867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POTES DE DARRERA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91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197</TotalTime>
  <Words>230</Words>
  <Application>Microsoft Office PowerPoint</Application>
  <PresentationFormat>Presentación en pantalla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ELS CONILLS</vt:lpstr>
      <vt:lpstr>Presentación de PowerPoint</vt:lpstr>
      <vt:lpstr>DELS CONILLS VOLÍEM SABER… </vt:lpstr>
      <vt:lpstr>SÓN MAMÍFERS, COM NOSALTRES NEIXEN DE LA PANXA DE LA MARE I S’ALIMENTEN DE LA SEVA LLET.  </vt:lpstr>
      <vt:lpstr>SÓN HERBÍVORS…</vt:lpstr>
      <vt:lpstr> EL SEU PÈL </vt:lpstr>
      <vt:lpstr> SÓN ROSSEGADORS</vt:lpstr>
      <vt:lpstr>SÓN VERTEBRATS</vt:lpstr>
      <vt:lpstr>EL SEU COS</vt:lpstr>
      <vt:lpstr>ON VIUEN?</vt:lpstr>
      <vt:lpstr>I PER ACABAR.. MIREU AQUESTES FOTOS DEL QUE HEM FET!!!</vt:lpstr>
      <vt:lpstr>HEM FET DE CONILLS…</vt:lpstr>
      <vt:lpstr>Presentación de PowerPoint</vt:lpstr>
      <vt:lpstr>HEM FET UN CONILL…</vt:lpstr>
      <vt:lpstr>HEM TREBALLAT MOLT…</vt:lpstr>
      <vt:lpstr>GRÀCIES PER HAVER VINGUT!!!!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 CONILLS</dc:title>
  <dc:creator>Luffi</dc:creator>
  <cp:lastModifiedBy>Toñi</cp:lastModifiedBy>
  <cp:revision>29</cp:revision>
  <dcterms:created xsi:type="dcterms:W3CDTF">2016-06-11T20:31:53Z</dcterms:created>
  <dcterms:modified xsi:type="dcterms:W3CDTF">2016-06-19T08:26:33Z</dcterms:modified>
</cp:coreProperties>
</file>