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2" r:id="rId3"/>
    <p:sldId id="260" r:id="rId4"/>
    <p:sldId id="264" r:id="rId5"/>
    <p:sldId id="258" r:id="rId6"/>
    <p:sldId id="257" r:id="rId7"/>
    <p:sldId id="259" r:id="rId8"/>
    <p:sldId id="265" r:id="rId9"/>
    <p:sldId id="263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070"/>
    <a:srgbClr val="FF0066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9E9D-4642-4D61-AAA0-01CDB6AFCDC2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B3816-3157-474D-8D3E-5E8CFD708E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9E9D-4642-4D61-AAA0-01CDB6AFCDC2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B3816-3157-474D-8D3E-5E8CFD708E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9E9D-4642-4D61-AAA0-01CDB6AFCDC2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B3816-3157-474D-8D3E-5E8CFD708E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9E9D-4642-4D61-AAA0-01CDB6AFCDC2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B3816-3157-474D-8D3E-5E8CFD708E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9E9D-4642-4D61-AAA0-01CDB6AFCDC2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B3816-3157-474D-8D3E-5E8CFD708E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9E9D-4642-4D61-AAA0-01CDB6AFCDC2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B3816-3157-474D-8D3E-5E8CFD708E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9E9D-4642-4D61-AAA0-01CDB6AFCDC2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B3816-3157-474D-8D3E-5E8CFD708E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9E9D-4642-4D61-AAA0-01CDB6AFCDC2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B3816-3157-474D-8D3E-5E8CFD708E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9E9D-4642-4D61-AAA0-01CDB6AFCDC2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B3816-3157-474D-8D3E-5E8CFD708E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9E9D-4642-4D61-AAA0-01CDB6AFCDC2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B3816-3157-474D-8D3E-5E8CFD708E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9E9D-4642-4D61-AAA0-01CDB6AFCDC2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BDB3816-3157-474D-8D3E-5E8CFD708E3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D89E9D-4642-4D61-AAA0-01CDB6AFCDC2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BDB3816-3157-474D-8D3E-5E8CFD708E37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7" Type="http://schemas.openxmlformats.org/officeDocument/2006/relationships/image" Target="../media/image14.png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-285776"/>
            <a:ext cx="7851648" cy="1828800"/>
          </a:xfrm>
        </p:spPr>
        <p:txBody>
          <a:bodyPr/>
          <a:lstStyle/>
          <a:p>
            <a:pPr algn="ctr"/>
            <a:r>
              <a:rPr lang="es-ES" dirty="0" smtClean="0">
                <a:effectLst/>
              </a:rPr>
              <a:t>   </a:t>
            </a:r>
            <a:r>
              <a:rPr lang="es-ES" dirty="0" smtClean="0">
                <a:solidFill>
                  <a:srgbClr val="FF0066"/>
                </a:solidFill>
                <a:effectLst/>
              </a:rPr>
              <a:t>LA GRALLA</a:t>
            </a:r>
            <a:endParaRPr lang="es-ES" dirty="0">
              <a:solidFill>
                <a:srgbClr val="FF0066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rot="20182649">
            <a:off x="238005" y="467590"/>
            <a:ext cx="2700314" cy="1752600"/>
          </a:xfrm>
        </p:spPr>
        <p:txBody>
          <a:bodyPr>
            <a:normAutofit/>
          </a:bodyPr>
          <a:lstStyle/>
          <a:p>
            <a:pPr algn="ctr"/>
            <a:r>
              <a:rPr lang="es-ES" dirty="0" smtClean="0">
                <a:solidFill>
                  <a:srgbClr val="E6E070"/>
                </a:solidFill>
              </a:rPr>
              <a:t>P T </a:t>
            </a:r>
            <a:r>
              <a:rPr lang="es-ES" dirty="0">
                <a:solidFill>
                  <a:srgbClr val="E6E070"/>
                </a:solidFill>
              </a:rPr>
              <a:t>i</a:t>
            </a:r>
            <a:r>
              <a:rPr lang="es-ES" dirty="0" smtClean="0">
                <a:solidFill>
                  <a:srgbClr val="E6E070"/>
                </a:solidFill>
              </a:rPr>
              <a:t> D R</a:t>
            </a:r>
            <a:endParaRPr lang="es-ES" dirty="0">
              <a:solidFill>
                <a:srgbClr val="E6E070"/>
              </a:solidFill>
            </a:endParaRPr>
          </a:p>
        </p:txBody>
      </p:sp>
      <p:sp>
        <p:nvSpPr>
          <p:cNvPr id="7170" name="AutoShape 2" descr="data:image/jpeg;base64,/9j/4AAQSkZJRgABAQAAAQABAAD/2wCEAAkGBxQTEhQUEhQUFRQWFBUXFRcXGBUVFxUWFRQXFhcUFxcYHCggGBwlHBUVITEhJSkrLi4uFx8zODMsNygtLisBCgoKDg0OGxAQGywkHiQsLywsLCwsLCwsLCwsLSwsLCwsLCwsLCwsLCwsLCwsLCwsLCwsLCwsLCwsLCwsLCwsLP/AABEIAKYBLwMBIgACEQEDEQH/xAAcAAABBQEBAQAAAAAAAAAAAAAGAgMEBQcAAQj/xABIEAACAQIDBQUEBQoDBwUBAAABAgMAEQQSIQUGMUFREyJhcZEHMoGhFEKxwdEVI1JTYoKSouHwcrLxFiQzY5PS4kNzdLPCNP/EABkBAAMBAQEAAAAAAAAAAAAAAAABAgMEBf/EAC0RAAICAgEDAwIEBwAAAAAAAAABAhEDEiEEMVEiQXETgSMyYfAUM5GhscHR/9oADAMBAAIRAxEAPwAfCUsJTqpSwlb2cQ0EpYSnglLCUWFDISlhKeCUsR0rKoZVKUEp8R0sR0th0MhKUI6fEdLEdKx0MBKWI6fEdOCOlY6IwjpQjqUI6UI6VjoidnXvZ1LEVeiOlY6IfZ13Z1M7Ou7OiwohGOvOzqZ2deGOixUQjHSTHU0x0kx07CiEY6QUqYUpBSnYqImSvclSCleZKLBEcpTLpU0rTTpTTFIhMlIKVLKUgpVWRRFKUgrUopSClVYqIxWkFaklKQUosCMVpJWpBWkMtMRHZaQRUgrSStAyyVKcC0tUp0LWVlUNqtLC04EpapSsdCAtOBaWqU4qUrHQhUpwJS0SnFSlZSQ2I6WsdOqlOqlKyqGRHS1iqQqU4sdTsVqRxFShFUpYqWIqnYepD7KveyqcIK97ClsPUgdlXdnU7sa4w0bBqQDFSTFU8xUgx09hakAx0ho6nmOmmjqthNEFkpDJU1o6QYqdk0QjHSStWEmFYC5U+OnDz6VGZKakmDVEVlptkqYUpspTslohlKQUqYUpspVWTREKU2UqYUpBSnYqIhSmytS2SkMlOxURCtIZKlFaQy07FRFK02VqUVpDLTsRcoo6fGldnS1SnVSubajahkR0tUp/LQ9jttyrj4sLHErKwVnJJuFN8zDkLWvre/xp7DUS+VKcWOnlSnVjqdhpABvFvTLDjkgjAyAoHGXMXMlj3dRwBFrHje9HmSs5kw3a7fsRmCurHoOzgUj+YCtA29jxhsPJMVzZFvl6kkAC/IXI1oci9SUi08sdZju97R5DMq4lV7Nza6AgoTw01zC9vHzrWY4qhyruUojITrTqR0E+1Pb+HTDSYW+eaTL3VI/N5WV8znlwGnHWiP2f7HOHwMKNJ2mYdoDyUSANkXwF+PiaTfFjSLqOOnVjp4xmxyi5sbAmwJtoL8qz72fbZxmLx2JGJkEawixwwCCzZsvMFiq2NyDxZeWlZ3abLoPhFSuyqWIaWIajYvUrzFSTFUjD4qKQsI5I3K+8FZWK+YB0p4xU9haleYqbaKq7f/a8mDwbzxBC4ZFAe5HeaxsARc8/gad3R2o2LwkU7pkZwbgXtdWK5lvrY2uPOqTdWS17D7RU20dWZhqr3n2jHg8O88gZlQC4W1yWYKAL+JFUpewnEQY6ucPhRGlzzsT4acKq8BOJY45V910V18mUMPtqRNITxJNLInLgI1HkXJim1J1F/hryqoxUQvcc+XSprXodk3iT6cMEEcvlzFtMq9wvY8+FvWqhGuxMnZNMdNslTXWvMHJGbm4e3IEEA+Nq0cqM9SvZKpcdt+CKdYJGKuwBBt3RmNgCeR+VEuPkRQzmyKoLMeQUC5PoKxnaRbFLjMY6jIGRIjcgqc6gKAND3DrfmRbwqMrFoaoyUjs6kQEMisODKpHkRevSlPYiiG0dMTEKCzEAAEkngANSasZL2tQxvxtARYZk4vKCir4H3jbwB9SKakLXk82dtpJ5GSMEqt++OHQeutvL0sWSoO7u7qYeMX70h1Yn6rEWIUcul+Jq3ZKewpJexDKUgpUspTbJVWTRcqlOKlKVadRa4nM6dRCx0Gb7TthsXg8UPc1jkPLKTcg/usxH+GjpVoc9o2AMmAkyi5jKyW8FPePwUsfhTjPkpRIXtJ2rLBhozA5XtHyl145cpIytyv1HSqDcLeuVBiDiJGkiihMgzHM2bOqqgY694taxP30O43eZ5cFHhHQHs2BWS+uVQwC2tyDWv0FU2FjZ2WNOLsqgXsCSbC/xNbKPHIF5+S8Q8D7RUkEYg3y3zC+plB6BiFohxu/6YnAywTq8c7JYOgBRypB15rmtY8R41pO7GxPo+Ejw75GyqwewOVs7MzaNx963j0HCsL3v2aMPjJ4VFlWQ5R0VgGUejCohJTdFNUe7pTQpi4pMQwWKNs7aFrlRdQABqc1q0LbvtSDL2eAikaVu6ruo0J0GRASWbpf0NZJW/ezPc+LDQRz6PNNGjl9CEVxmCx9NCLnnbpRlcY8scU3wCuzPZ26YLF4jFgHENBI0ak5jGQpcu55ubW8NeZ0PNy9pxjZeFmmkVFESoXdgBdCYwLnn3bVbbyR/7niv/jT/AP1NXz5icc0my4Ige7BiZc668JkVomPxXED/AFrKLeRfct+k+jI9qQmF50kR40RnZlYMAEUsbkHwrE9n7tYybCrtbCM5xPbzPIq+8QGvnjX62ucFNbi2h1FVGy9tpBsrEwqfz+InVfFYVUM7X6Me7bnc9K+hdwdj/Rdn4WE6MIgzf45Pzj/zMR8KTbxr7/2HxIptxN/8NtABL9liQozRtYBjbvGI37wvfTiOnOpPtUxsmH2XiZItGIRM1yCqyOqMRbnZrfGgr2u+zU/nMfgwLAF8RENOGrTR/MsPMis2TfTGfRZMI8plgkUDLIO0KAMGGRjquoFOONSqUf6EuVcMc9nO02w+0cMykgNIsbgXOZJO6QQOPG/mBX0ztPFRQRmWeRI4xxZyANeA14nwr5e3a3qmwPadgsOeQC0jxh3jIDANGT7p7x5HlVxsOLG7cxkcM88rqLs7H3IkHFggsoY6KNNSRVZIW7fCFGVKi82ji59t4mZlVhgMKkrqNVDFY2KFjxLuQNPqqT4k6L7N5RJszCMNbRZD5xsUI/lolwWw4sPhvo2HUIgRlA8WFizH6xJ1JrO/Y/j2jwmMwz/8TByyG3HQhtB178b+orJz2jx7FpUzQWWgb2wTKmzZAx1d4lQdWDhyP4UY/Cst3R3nxP5RilaRpGllCyB3yqyudR3jlW17jgBYUYb3Ftr7SXBQtaHDq5dxqufKMzX52bKg/eq1Bxlz8k7Wg83cwix4TDqhzKII7NxzdwHMPA3qFg96sHNN2EU6PJY2AvZrcQrWsx56HgL1U+zXbmeI4CcZMThgY8pPvopIuPFeB8LHnplew8G+G2nDG7KjRzpma91y6EkHmCv200rbEzf2Ssg2rtN2xD7UiJMUOJXD2FrNEE7x/ezfziivfvfJUiWHBsss8/cXKc2QN3b2/SJNgD58tV7Q3W7PYz4UausXaEjXNKpErW+IKjwtTjKlbFRTe1fFM2EgaJj2MjXYi9mBQGO5HI3JsedulDHsx2kY8UY7qFlWxvfiuot46mq997p2wX0NshisoDFe+FVswW97WuBra+lUuFxLRsGQ5WHAi1x5dK11erRPBp/tM213VwcJzSysucLqQpIyp5sbadB40va275h2O8ItnVBI/PvBw7687AEeQpPs13YIH02c5nkuYrnMQGveRieLH5Dz0N8fhRJHJGfroyfxKR99ZuaXCFQL7r7UT8nJLe4hiIfqDEuo9APWs7XfbF9r2hkuL3KWAS1/dtbTpfjS92dvfQ2mgnjLwvdJU+srC6m19OoI05a6VSRGHtu92ghzHRcvaZdco10vwrZLkVG3xY2NohMGHZlc+Y6ALa+vS1AmxoG2hjnxDX7CJu5fgcvuKP8AMfPxqg27vK2IRIIk7KBLBYwSxa3u5m4t5detabuhs1oMJEjrkexZxxN2YnXxtb0qG9UKqJ5Sm2SpbLTbCp3JoiMlNstSmWmytUpEuJHw+9eHP6Y8DY/MVb4TacD8Htppf/SsT+nnrTke2HHByPjWEulb7M6o5Y+6N5iUcb6eFNYmdV4ka8j4+FYim8Eg4SsPJiKe/wBpZuJlb4m9R/DZPI/qQ8FbvXgFhxUqpbIWLJbgFbUL8NR8Kj7Ae2Kw5va08Rv0tIutObbxplYMxBbUE6a+dvjUPBPlkQ9HU+hBrsSetPuZ2rPqDDyIx7rhuliNfWsl9t2ycs0OIUGzqY2OlsyarcjmVY/wVWxb0SC1ja3C2lVu928UmIjjjdrqrFreNrX+ZrkxY8kZpvsbTnBx4BavqXdJlbBYUoMqnDw2HGw7NdL87V8tVqm5u+8mHw0KAAhVIAJNveNadVGTS1JxNXybU0IZSp4MCD5EWNfJGLw5jd420ZGZW81JB+ytzj9pr80T5/jWSb8YsS46aVVCiQh7DhcqMx+JufjUdLsm00VlquB32e7KXFbRwsL+40mZh1WNTIV+IS3xr6yUV8q+y/GrDtPDysLhe0PrE6/fX0Xhd64m5fOo6qaU0n4DHBuPARtAGBVhcMCCOoIsRXxttzZxw+ImgN7xSyR688jEA/EC9fYGG2rG3A18ve1XGRy7VxbRe72uU+LIoRz/ABKa2wTg/wArIlFruCIr6L9geyRHs5pioDzzOc1tTHHZFF+gYSH94186ivr3d5sNh8LBDFIrRxxIqt+mMvv/AL1yfjVdRJKNNigm+xasK+f/AGmLNsvaxxWGOQYhC40BUlu7MjKfeuwV/NhW7PtSL9YtZL7f3jkw+FdGVmSZ105B0uR6xiuTBNb15NZRepjUOLZQ4XKM9rnImYcfcNrpx+rblW4exTZcaYEzKbyTSMH/AGRGSqp/+v36wivoz2aQwYfZ0CrKpMiiZ7soIeRQWW1+VgPhXT1MtYEYlbBX2x7tZQNoQkpIjIJSt1J1CpKCNQwOVfIjprk2K2jLJKZndjKSGLg5WuAACCtrHQcK+j98nilwOKQuljBKfeXiqFl59QK+ZgKOmntH4DLGman7H9giQyY6Ul3EjJHmue9YF5ST7x71r/4vhqTx30PA/fQ17MoVj2bh7HVg7nzZ2+4Cid3Fr8q5suW5s0jDg+Xcdh+zlkj/AEHZddD3WI19KYqdt3FrNiZ5UFlkmkdR4M5I+2oVeiuxzvufQW5y/wC44X/2I/mtWrLQx7MdpLLgY0HvQkxuPiWU+RBHoaKi1edOesmjZRtGIe1HBCPHMQLCREfzOqsfVaEa0z2zYQXw8ul7PGRz0swPzb1rM67sMtoJmUlTC32Y4ZHxozgHJGzrfkwKgHx0JrXmFZH7LVJx2nKJyfLQfaRWvGufPOpjjG0MMKbYU8abasvqD0GGFIIp1qQar6hP0zBrV7Vmmz0P13H7h/GuGBi/WN/029OlduwqKyuq2OzY7XDvbxjau+gQ/rvhkcUbhRUVw41zjU2614KsRIXEN1pvESlrX5VbQ7MiYX7ZV8CGH3VB2ngxHlKuGBvwvy8/OoUk3Q6INWOy5rXBNuFgT61XVabGwIkzEsqi4GptenN0gS5LJGNUOMlzOxPWw8hpRLHscANkmQkKTYMp4DzoTqMbTboqSaJ+xZgs8Z/at/ECPvrQ8JtBhbWswjvcW43FvWtLg7O4DSw/9Rfsrn6uN0b9PKkwnwW3jGpdzZVBZj4AXP2VieNxBkkeQ6F3ZyOhZi331o28uKjXCTBJIy1gtldWPeYA6c9CazMCp6LGoqUvI+qlbSPDWwybW7i5DZMq5B+zYZflasgIrSNjxK2GhPaRL+aXRnVSMoynQnqDVdXG0mLp3VjmI2s4+sfWh7efGmSGzHgykeJ1FvQk/Cr04NGNu3g1Nv8AiDUjl8+PChzeyFAi5JI379mCm5GhsfEcdR4VGFLZcDyvh8gzmop2Jj2EKgE2Fxx/aNClFW6mHVonLsq9+wubfVF66s1a8nPj7jm1dpP2Tgk94ZfXj8r0LWol3nwuWK6lSM63ysraEEjgfKha9GGtbQZE0wk2NtJ1jyhjYE2166/aTUvE7alCN3m908z0qo3cZSzK7Ki5c12NtQQMvje/yq22nhU7N8kiN3TazA304edTLVSqgSddwQr0G1eV6h1HmK6CAw2XtdoFtB+bDWJy6E9L8za541YLvhiB/wCofiAfuqleNRrnj/ipUUcZ+uhPnb7a52ovlov1ezE72bclxMaCQ3CsSNAOI8PKhe1XO8NlKIpFrFjY31Og/vxqmrXHWvApXfIQ7mbZbDSSFVBzIBrfSxvy/vSi5d+H5ovz/Gs+2TbObkAZTx8xVj2i9V9T+FRPHFu2gUpLsw1/236x/wA39KSd9P8Al/zf0oSDL1U/GnOzHVB+8Kz+lj8D2l5Cn/bIfq/5v6Un/bBeaH1/pQoygc1v50wwP7Nupa1H0cfgN5Hv0b/kg/wfjXv0b/k/5P8AuqeKVW9mJAXDj9UR6fca6UBQSVbS55jhVhpUDbp/NafpC/8AfpQBQxws3uqT1sL8a9xMORiNeXEW5eNEOxktCunG59SfutVbt5MsgYcCBbzU/wClNMv3J0QXKCVYGwuLyg/ZaqvbGUFQoPC51Y8fPhw+dFMRDAML2IBHxFDe3IiZ7dctvjpSiw9yrIog2XFD2QznU3J75Xy0v0qJvFhgjoFFl7MAfBjf7fnRPs/CARoNdFHI9PKlKXAELDwQ65Hy6a2my3A63cX8qHdmxKZ0B93P1A4XI1Jtyo5bDgAk8gTwPKh/c7CiR5GIuQB/OST9lQpcNleCmwEA7dEY2XtAGOnANrr8KOBDACGBnFvrLlPjxvVHgcEq7S7MgFS7DUaAsmbgfE1qGyd34Ce/FEfNEP2iseoypV8G2KFgPt7AYcYWR1bEhrLkDrHlN3HEjXrqKrfZ3u/Hi8YkczMsYR3Yp73dHdtoeZB8gaP/AGrbGw8GDh7CCBHknAZ0jRXyrG7ZcwF7XC+lF/sz3Pw35PhebDxPI+dizorNYucouRe1gKnFJyhUe7LkkvUzC9+dkJhsbNFGWMYKlS4sxDIGNxYfWLDhyq6h3dRYI+0kdXyAsuUd0trb3Tfj8qKfbXu9FFLC0MSRqYmzZFCgkMddOdjRFPuthTh4WMCh2ijY2LDvFATz6k+tTkyuKSft3GoJq/JlbbCj/XEea3+6q/bOylWJiJs1hfLa17HwFGuO3ZiucqWF+rfjVRtDd5ezewN8rWuzcbHxrSGW/cylCvYzsJ3SejKPUN/2/Or7ZOBzRKe0tctpbh3iPuqpghvDK36LRfPOPwol2FswSYdCS/1tA7ADvEaAGwrpnKkYog7Q2YBGxzgkC9rDlr1odtRptPZQSGRgW0RjqxPLxNBdODtColbOizSKt7Xvrx5E1bvsn9v+X/yqt2JBnmUXYaE3XiND6edE7bONrdrLYeK/hQ3TEBuMiyuy3vY8al7LwJcFgbchpe/M8x4VExWrtx948ePHnV7sjBlolIdluW0FrcfEVTdIGIGAb9Ifw/1rz8nkfWv+6fxqf+Tm/WP6L+FNtsxv1jeg+6lYik2nCVy38eVuYqFap+2FyuFzZrC50Atfl6AU19CPZdpyuNPDhf1pooZw/vDx09asPop5MPnVfh0u6gcyPtq7OBf9Ieh/7qCWRfo5/SX50gwH9JPnUtsC/wCkP4f60hsC/Uen9aAIxgPVaT2J6rUk4J/2fSk/Q26r86BF2B4U8iClxQSH3Vj+JNTI8FLxa37uUfIg1zuf6mqj+hEEQ8ar9vxDsG81/wAwq9kwT8jL5Ap+FUe9EeSGxU6sNS3Pje3OnGVvuDiPbLytEliPdUHUaEDn0rtrYFXiYD3lGYeY1t8Revdl7NjVFNjmKqWObUm3QNpU+ZkWN2IZQFJ4jkOA1vScqfA1Gyu3YmSSIKSM63FrgEjiCBzFjb4U1tnDouLwx5MQDqDwfTn+1UHdvYTTfnCXVVa11tmJtyJIt51K3o2WxxMMauzdoAFDEErdrdeHPjTtb1Y0nV0Pb74RVSNgCDmI+BF/uok2dCjojAXBVTfS3DrehvfTBmKDDpmuFLKbkElrA5jYnxqx3O3ZxB7OQzZEHe7IkkFTe+ZSbLfjwrOT/DTbKjH1VQSpsxWBFjqCOXP4+NUXs22QCk5cHMJezI0+oNfm1GkOzFva63toBrf1Xwqj9nOznMmMkzfmmxMiKmliwa5a+mtio0/CudZHpLnwa6LZcFfiNjBNtYcC+WQB/isbq3+QetargcEq2tcfGgTeXByHamz44WRZcspJI0VLC5bqLCQVpOBwDgC7q3lmHyuftrHLJtR59jSNKwZ9pOBMsOFUG98SFF+rIwrT8HhxHGiKLKiqo8lFhWY7yRznaODjlyHDmRexy3uTdA/aX4tc6crHzrUY+FdPRXszLqPyx+4Be2LCZ8NGbaiQqP3l/wDGp+Kw5yqupCqAPgLdfCoftdkIwqAfrRw43ytb7aXsB8ZJArYpFV9LAEhiLcXUgBW8AbeVc/UP8WT/AH2Ncf8ALj9yuxOCPJKqsds98rWjB7p0HE6cBeirFxMNTYebAVX4iB+QHhbMaxjJobSMAweAmEGMUxMMnZdpcWKFXJsQdeF6L9x4GbCDS1mYd4EXub6XGo1pnbqyA7Z0sB9GDWueNhpoOI49L86MsAj9hFnsG7JLjNpfKPCvQy5Xr8/8Rzxgr/fkpdqbNdopF7veRh8SDas+wewWfCPP3bAMRqb2TjpbwNa2ITxLDh1sPlqKAd2ml/J2KuqGIJL2ZPvE5DnF+g08eNGLI9X8oJQSYzulsCQATkrZ07o1vYm9zp4URnAt1FR902kbCx5kWwFl72pUcCRbT15Xq5JvwQDzb7qc5y2ZCgqMq3iwZixEinmcw8Q2v23Hwov3f2eRh4tRqub+Ilvvql3/AD+fQWswjF+PNmtx+PrV9sTaqPElldcqhT3HI7otoQCDW0pScEyKVko4LxFI+hj9L5VPZlte9/3TUPH49YkLtcL5G56aVmpSY3FGfbb/AP6JANe9b00ogx+zGGEtzVFJH+GxP31A2Xsz6VJJKWyr2hNtMxJOYcemlFsneBBPEEHyP+tbSlVImuQC2FGGnjB6n1ykijNsF4/Khrd2OJZDna0quQlzZTy49b30NF4S4vmX1B++icuRUQGwPjSTgPGpbafWFIZupqdmKkRDgB1+2knAjr9tSWP7XzpB86ezChyDFtzuPQ/ZU2PEjqfnQUuNanFx7daHhTKU2G/bqefz/rQ1vmwKJluRmJJvoNLAfOq8Y83vfXrzpjGYouLNrRHFq7BzbCfZ8yGKK5GYov7WtvOqnerH3tAmXUgsQNSeQNv74VV4fGFBbiOlIV7yhzyIPpyoUKdlbGl7FwSRwxpbgovzuTqT01PhQzi8YDtaO4GVCEHL6hJPq3yqdDvAluNCOKn/AN6Mo5vmGl9fKsoY3bvwU59i+9pOKVpYo1yjKCWtbi5AF/gOfWtRw8wsOltPL7Kw7as5lm7TjfLc8hYcLdNK1HZ210YCx9c3yvWebH6IovHLlhDtHaHZQyyckjdtNT3VJHTp1od9jWJvhZVJJInJ4295E68dQakbYxIbDTKTo0TjpxUihv2XY8xpKtwBmztcXv3baG4tw8axUPwpfKNNvWi1jxvabxJayiNGjJJzAWidjxFgbta2vPWtegQEcb/BfwrCdzcSG2tLOdbtKVAsSSx07t72A51r2GxbcS1hyAA08yanOqaX6IqHKIHtCxYikwHEDtyxIKrouUcb3Bsx8PlWjwyAi96xv2nsXOEI5NJ3r8L5LA8AL2+Vaju7OzYaNiNTGvO9zbjf51fTS1l8r/BOaNwQIe17aSpHhgx0M2Yra91S1/t4eNF8jKOFvQVkntolZsVAne0QCxsRctqQoObp4m1q0STGiw4epv8AMVlk59T9y0vSkSJZvIfC9U21doFUkI1KozdPdUnn5V2MnHME+mnjrQ7vTjwMJOwe35phy+sttL+dZxjbH2MuTeGWTC7QZgpM8sJcka2fONLaC2Ua0f7iYxpcEjzEM12AJUCyqxUCwA6VlMUgGCkXm08R+CI+p8O9WnbosI8DAt7dzNr1clzx/wAVd/UQSjwvf/Rz45O+fBY7Y2i8cMrjs7LGxA1HAaaG321mmzttMmAeHNDYiQAFnDjNe+guGOptoKMd9MRfBzWI4D/MKyaq6fGnHnyLJOmaTujtIywIgWO8aqp4X0HE3oh7MDiB8rfDQVnO4uIyzsCL3jOvSxHryo5OJF+HypZcdS4FGXAD+0KdWxIC2ukYDW6klrehHrRnsuNBDFkuB2aEWJ5qDyrMtszl55GNiS54aiw0GvkBR3u3ib4aLwW3H9EkD7K1nCoJEJ8lwxU6HN8QxqPiYgQQADfqL/aK5pqbabyrJRG5AHhtoNBJIiWC9oRZhe1iRRriGAUtpoCeNhoPAVn+2v8Ajy6W75NvPn99EeM2g30IHQlkVSQeuhPDjXRON0ybKzdmYZzcKWZvrePIadaJ2jYfUH8n4UF7AI+kR36m3nY2o4Mn960T7kiBCedvWmniHU+lPGSkGSo5AZMC9T6W+2kGH+708ZKbL1XIuAMz12akV163EOZ68LUmvDQAq9cGpF69ApDHA5r29JvSSaQDit0q32dO4tZ7fGqeJbmpsZqJFRL3FYhimrhvC/Go2z8y+7pe/nqOtRYanYa9xYryvob+tc8uFR0R72XG7uDMcokvrzOvPXjRWm9CqxViLg66/wB3oUfGGOMsCL2PP4cKFjiiTesY4nkbbNJyUKSN43dgTHjO1iiNoDzI51oWFiVECi1gOWlY97LscVw58WP20frtnkawhmjhm1Q545TSor98tzExDiZCodbcRxy6jXz50PPtiNboz95dCGN7EaUV4naSMO+X/cLLr5qQf7FYNvDKq4mWxf3ibl3J9SaMdZZOuBtuMeTR5drKRe4t8qFd+Nol8OyIRra+pva/C1Uuy9p6lSeVebQN71tHHrIltSiCjn80qWHvsx66gDj00rRt38ZbDRDmqAHXppQVLHrwpcWLZeBNdU1ujnXASb3Yu+HcanNYcR1BrPLVd4rGs4sTcVWtGK0xrVURJ2WG7EhSXNra2uUZj6f3woxfGEjn8dPlQLhsQU90a1Kk2tJbiKJR2dispsQtnYdCftox3ZxH5hR0Lf5iaEZRc3qfs/HmMW5VUlaFYZGekNLVIm1xSvyotRqIqt5VHa3HEi58+FRji7wdndtCLC4seJ6X+FObXn7RgRyFqgcrVquwx3ANaRD0YfbRmZqDMIveBPAG/pREMSDzFJoTZPMtIMtRO28qSZqVE2S2k/u9I7SoxlrzPToAdvXgNdXVZR7XldXUDPQa9Brq6kI8NLRa8rqGMkIKkRg+FdXVlIpEmFauNk4NpXSNSqljlBNzYm1rgcv71rq6ufK6VnRjRQ7QxspurZLBiumb6viT4iogl8K8rq6opUc8m7NE3O2gyRAADrxtzA6ftVbrvIWtobFio4cdLXHIa+NdXV5c8cXJuj0ISdIXjdrHVSOXw4NrwB+qazbeKT88x6m9e11adJFKRn1L9JWx4nKQehq6XElhwt/T/Surq7MiXc5sbfJElkv6Coshrq6lEJDRNNFq6urVGTE5q4tXV1MBs1wNdXVSJPc1cJK6upjPCaTXV1AHq04r11dQIV2pr0TGurqAO7c9a9+kGurqA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172" name="AutoShape 4" descr="data:image/jpeg;base64,/9j/4AAQSkZJRgABAQAAAQABAAD/2wCEAAkGBxQTEhQUEhQUFRQWFBUXFRcXGBUVFxUWFRQXFhcUFxcYHCggGBwlHBUVITEhJSkrLi4uFx8zODMsNygtLisBCgoKDg0OGxAQGywkHiQsLywsLCwsLCwsLCwsLSwsLCwsLCwsLCwsLCwsLCwsLCwsLCwsLCwsLCwsLCwsLCwsLP/AABEIAKYBLwMBIgACEQEDEQH/xAAcAAABBQEBAQAAAAAAAAAAAAAGAgMEBQcAAQj/xABIEAACAQIDBQUEBQoDBwUBAAABAgMAEQQSIQUGMUFREyJhcZEHMoGhFEKxwdEVI1JTYoKSouHwcrLxFiQzY5PS4kNzdLPCNP/EABkBAAMBAQEAAAAAAAAAAAAAAAABAgMEBf/EAC0RAAICAgEDAwIEBwAAAAAAAAABAhEDEiEEMVEiQXETgSMyYfAUM5GhscHR/9oADAMBAAIRAxEAPwAfCUsJTqpSwlb2cQ0EpYSnglLCUWFDISlhKeCUsR0rKoZVKUEp8R0sR0th0MhKUI6fEdLEdKx0MBKWI6fEdOCOlY6IwjpQjqUI6UI6VjoidnXvZ1LEVeiOlY6IfZ13Z1M7Ou7OiwohGOvOzqZ2deGOixUQjHSTHU0x0kx07CiEY6QUqYUpBSnYqImSvclSCleZKLBEcpTLpU0rTTpTTFIhMlIKVLKUgpVWRRFKUgrUopSClVYqIxWkFaklKQUosCMVpJWpBWkMtMRHZaQRUgrSStAyyVKcC0tUp0LWVlUNqtLC04EpapSsdCAtOBaWqU4qUrHQhUpwJS0SnFSlZSQ2I6WsdOqlOqlKyqGRHS1iqQqU4sdTsVqRxFShFUpYqWIqnYepD7KveyqcIK97ClsPUgdlXdnU7sa4w0bBqQDFSTFU8xUgx09hakAx0ho6nmOmmjqthNEFkpDJU1o6QYqdk0QjHSStWEmFYC5U+OnDz6VGZKakmDVEVlptkqYUpspTslohlKQUqYUpspVWTREKU2UqYUpBSnYqIhSmytS2SkMlOxURCtIZKlFaQy07FRFK02VqUVpDLTsRcoo6fGldnS1SnVSubajahkR0tUp/LQ9jttyrj4sLHErKwVnJJuFN8zDkLWvre/xp7DUS+VKcWOnlSnVjqdhpABvFvTLDjkgjAyAoHGXMXMlj3dRwBFrHje9HmSs5kw3a7fsRmCurHoOzgUj+YCtA29jxhsPJMVzZFvl6kkAC/IXI1oci9SUi08sdZju97R5DMq4lV7Nza6AgoTw01zC9vHzrWY4qhyruUojITrTqR0E+1Pb+HTDSYW+eaTL3VI/N5WV8znlwGnHWiP2f7HOHwMKNJ2mYdoDyUSANkXwF+PiaTfFjSLqOOnVjp4xmxyi5sbAmwJtoL8qz72fbZxmLx2JGJkEawixwwCCzZsvMFiq2NyDxZeWlZ3abLoPhFSuyqWIaWIajYvUrzFSTFUjD4qKQsI5I3K+8FZWK+YB0p4xU9haleYqbaKq7f/a8mDwbzxBC4ZFAe5HeaxsARc8/gad3R2o2LwkU7pkZwbgXtdWK5lvrY2uPOqTdWS17D7RU20dWZhqr3n2jHg8O88gZlQC4W1yWYKAL+JFUpewnEQY6ucPhRGlzzsT4acKq8BOJY45V910V18mUMPtqRNITxJNLInLgI1HkXJim1J1F/hryqoxUQvcc+XSprXodk3iT6cMEEcvlzFtMq9wvY8+FvWqhGuxMnZNMdNslTXWvMHJGbm4e3IEEA+Nq0cqM9SvZKpcdt+CKdYJGKuwBBt3RmNgCeR+VEuPkRQzmyKoLMeQUC5PoKxnaRbFLjMY6jIGRIjcgqc6gKAND3DrfmRbwqMrFoaoyUjs6kQEMisODKpHkRevSlPYiiG0dMTEKCzEAAEkngANSasZL2tQxvxtARYZk4vKCir4H3jbwB9SKakLXk82dtpJ5GSMEqt++OHQeutvL0sWSoO7u7qYeMX70h1Yn6rEWIUcul+Jq3ZKewpJexDKUgpUspTbJVWTRcqlOKlKVadRa4nM6dRCx0Gb7TthsXg8UPc1jkPLKTcg/usxH+GjpVoc9o2AMmAkyi5jKyW8FPePwUsfhTjPkpRIXtJ2rLBhozA5XtHyl145cpIytyv1HSqDcLeuVBiDiJGkiihMgzHM2bOqqgY694taxP30O43eZ5cFHhHQHs2BWS+uVQwC2tyDWv0FU2FjZ2WNOLsqgXsCSbC/xNbKPHIF5+S8Q8D7RUkEYg3y3zC+plB6BiFohxu/6YnAywTq8c7JYOgBRypB15rmtY8R41pO7GxPo+Ejw75GyqwewOVs7MzaNx963j0HCsL3v2aMPjJ4VFlWQ5R0VgGUejCohJTdFNUe7pTQpi4pMQwWKNs7aFrlRdQABqc1q0LbvtSDL2eAikaVu6ruo0J0GRASWbpf0NZJW/ezPc+LDQRz6PNNGjl9CEVxmCx9NCLnnbpRlcY8scU3wCuzPZ26YLF4jFgHENBI0ak5jGQpcu55ubW8NeZ0PNy9pxjZeFmmkVFESoXdgBdCYwLnn3bVbbyR/7niv/jT/AP1NXz5icc0my4Ige7BiZc668JkVomPxXED/AFrKLeRfct+k+jI9qQmF50kR40RnZlYMAEUsbkHwrE9n7tYybCrtbCM5xPbzPIq+8QGvnjX62ucFNbi2h1FVGy9tpBsrEwqfz+InVfFYVUM7X6Me7bnc9K+hdwdj/Rdn4WE6MIgzf45Pzj/zMR8KTbxr7/2HxIptxN/8NtABL9liQozRtYBjbvGI37wvfTiOnOpPtUxsmH2XiZItGIRM1yCqyOqMRbnZrfGgr2u+zU/nMfgwLAF8RENOGrTR/MsPMis2TfTGfRZMI8plgkUDLIO0KAMGGRjquoFOONSqUf6EuVcMc9nO02w+0cMykgNIsbgXOZJO6QQOPG/mBX0ztPFRQRmWeRI4xxZyANeA14nwr5e3a3qmwPadgsOeQC0jxh3jIDANGT7p7x5HlVxsOLG7cxkcM88rqLs7H3IkHFggsoY6KNNSRVZIW7fCFGVKi82ji59t4mZlVhgMKkrqNVDFY2KFjxLuQNPqqT4k6L7N5RJszCMNbRZD5xsUI/lolwWw4sPhvo2HUIgRlA8WFizH6xJ1JrO/Y/j2jwmMwz/8TByyG3HQhtB178b+orJz2jx7FpUzQWWgb2wTKmzZAx1d4lQdWDhyP4UY/Cst3R3nxP5RilaRpGllCyB3yqyudR3jlW17jgBYUYb3Ftr7SXBQtaHDq5dxqufKMzX52bKg/eq1Bxlz8k7Wg83cwix4TDqhzKII7NxzdwHMPA3qFg96sHNN2EU6PJY2AvZrcQrWsx56HgL1U+zXbmeI4CcZMThgY8pPvopIuPFeB8LHnplew8G+G2nDG7KjRzpma91y6EkHmCv200rbEzf2Ssg2rtN2xD7UiJMUOJXD2FrNEE7x/ezfziivfvfJUiWHBsss8/cXKc2QN3b2/SJNgD58tV7Q3W7PYz4UausXaEjXNKpErW+IKjwtTjKlbFRTe1fFM2EgaJj2MjXYi9mBQGO5HI3JsedulDHsx2kY8UY7qFlWxvfiuot46mq997p2wX0NshisoDFe+FVswW97WuBra+lUuFxLRsGQ5WHAi1x5dK11erRPBp/tM213VwcJzSysucLqQpIyp5sbadB40va275h2O8ItnVBI/PvBw7687AEeQpPs13YIH02c5nkuYrnMQGveRieLH5Dz0N8fhRJHJGfroyfxKR99ZuaXCFQL7r7UT8nJLe4hiIfqDEuo9APWs7XfbF9r2hkuL3KWAS1/dtbTpfjS92dvfQ2mgnjLwvdJU+srC6m19OoI05a6VSRGHtu92ghzHRcvaZdco10vwrZLkVG3xY2NohMGHZlc+Y6ALa+vS1AmxoG2hjnxDX7CJu5fgcvuKP8AMfPxqg27vK2IRIIk7KBLBYwSxa3u5m4t5detabuhs1oMJEjrkexZxxN2YnXxtb0qG9UKqJ5Sm2SpbLTbCp3JoiMlNstSmWmytUpEuJHw+9eHP6Y8DY/MVb4TacD8Htppf/SsT+nnrTke2HHByPjWEulb7M6o5Y+6N5iUcb6eFNYmdV4ka8j4+FYim8Eg4SsPJiKe/wBpZuJlb4m9R/DZPI/qQ8FbvXgFhxUqpbIWLJbgFbUL8NR8Kj7Ae2Kw5va08Rv0tIutObbxplYMxBbUE6a+dvjUPBPlkQ9HU+hBrsSetPuZ2rPqDDyIx7rhuliNfWsl9t2ycs0OIUGzqY2OlsyarcjmVY/wVWxb0SC1ja3C2lVu928UmIjjjdrqrFreNrX+ZrkxY8kZpvsbTnBx4BavqXdJlbBYUoMqnDw2HGw7NdL87V8tVqm5u+8mHw0KAAhVIAJNveNadVGTS1JxNXybU0IZSp4MCD5EWNfJGLw5jd420ZGZW81JB+ytzj9pr80T5/jWSb8YsS46aVVCiQh7DhcqMx+JufjUdLsm00VlquB32e7KXFbRwsL+40mZh1WNTIV+IS3xr6yUV8q+y/GrDtPDysLhe0PrE6/fX0Xhd64m5fOo6qaU0n4DHBuPARtAGBVhcMCCOoIsRXxttzZxw+ImgN7xSyR688jEA/EC9fYGG2rG3A18ve1XGRy7VxbRe72uU+LIoRz/ABKa2wTg/wArIlFruCIr6L9geyRHs5pioDzzOc1tTHHZFF+gYSH94186ivr3d5sNh8LBDFIrRxxIqt+mMvv/AL1yfjVdRJKNNigm+xasK+f/AGmLNsvaxxWGOQYhC40BUlu7MjKfeuwV/NhW7PtSL9YtZL7f3jkw+FdGVmSZ105B0uR6xiuTBNb15NZRepjUOLZQ4XKM9rnImYcfcNrpx+rblW4exTZcaYEzKbyTSMH/AGRGSqp/+v36wivoz2aQwYfZ0CrKpMiiZ7soIeRQWW1+VgPhXT1MtYEYlbBX2x7tZQNoQkpIjIJSt1J1CpKCNQwOVfIjprk2K2jLJKZndjKSGLg5WuAACCtrHQcK+j98nilwOKQuljBKfeXiqFl59QK+ZgKOmntH4DLGman7H9giQyY6Ul3EjJHmue9YF5ST7x71r/4vhqTx30PA/fQ17MoVj2bh7HVg7nzZ2+4Cid3Fr8q5suW5s0jDg+Xcdh+zlkj/AEHZddD3WI19KYqdt3FrNiZ5UFlkmkdR4M5I+2oVeiuxzvufQW5y/wC44X/2I/mtWrLQx7MdpLLgY0HvQkxuPiWU+RBHoaKi1edOesmjZRtGIe1HBCPHMQLCREfzOqsfVaEa0z2zYQXw8ul7PGRz0swPzb1rM67sMtoJmUlTC32Y4ZHxozgHJGzrfkwKgHx0JrXmFZH7LVJx2nKJyfLQfaRWvGufPOpjjG0MMKbYU8abasvqD0GGFIIp1qQar6hP0zBrV7Vmmz0P13H7h/GuGBi/WN/029OlduwqKyuq2OzY7XDvbxjau+gQ/rvhkcUbhRUVw41zjU2614KsRIXEN1pvESlrX5VbQ7MiYX7ZV8CGH3VB2ngxHlKuGBvwvy8/OoUk3Q6INWOy5rXBNuFgT61XVabGwIkzEsqi4GptenN0gS5LJGNUOMlzOxPWw8hpRLHscANkmQkKTYMp4DzoTqMbTboqSaJ+xZgs8Z/at/ECPvrQ8JtBhbWswjvcW43FvWtLg7O4DSw/9Rfsrn6uN0b9PKkwnwW3jGpdzZVBZj4AXP2VieNxBkkeQ6F3ZyOhZi331o28uKjXCTBJIy1gtldWPeYA6c9CazMCp6LGoqUvI+qlbSPDWwybW7i5DZMq5B+zYZflasgIrSNjxK2GhPaRL+aXRnVSMoynQnqDVdXG0mLp3VjmI2s4+sfWh7efGmSGzHgykeJ1FvQk/Cr04NGNu3g1Nv8AiDUjl8+PChzeyFAi5JI379mCm5GhsfEcdR4VGFLZcDyvh8gzmop2Jj2EKgE2Fxx/aNClFW6mHVonLsq9+wubfVF66s1a8nPj7jm1dpP2Tgk94ZfXj8r0LWol3nwuWK6lSM63ysraEEjgfKha9GGtbQZE0wk2NtJ1jyhjYE2166/aTUvE7alCN3m908z0qo3cZSzK7Ki5c12NtQQMvje/yq22nhU7N8kiN3TazA304edTLVSqgSddwQr0G1eV6h1HmK6CAw2XtdoFtB+bDWJy6E9L8za541YLvhiB/wCofiAfuqleNRrnj/ipUUcZ+uhPnb7a52ovlov1ezE72bclxMaCQ3CsSNAOI8PKhe1XO8NlKIpFrFjY31Og/vxqmrXHWvApXfIQ7mbZbDSSFVBzIBrfSxvy/vSi5d+H5ovz/Gs+2TbObkAZTx8xVj2i9V9T+FRPHFu2gUpLsw1/236x/wA39KSd9P8Al/zf0oSDL1U/GnOzHVB+8Kz+lj8D2l5Cn/bIfq/5v6Un/bBeaH1/pQoygc1v50wwP7Nupa1H0cfgN5Hv0b/kg/wfjXv0b/k/5P8AuqeKVW9mJAXDj9UR6fca6UBQSVbS55jhVhpUDbp/NafpC/8AfpQBQxws3uqT1sL8a9xMORiNeXEW5eNEOxktCunG59SfutVbt5MsgYcCBbzU/wClNMv3J0QXKCVYGwuLyg/ZaqvbGUFQoPC51Y8fPhw+dFMRDAML2IBHxFDe3IiZ7dctvjpSiw9yrIog2XFD2QznU3J75Xy0v0qJvFhgjoFFl7MAfBjf7fnRPs/CARoNdFHI9PKlKXAELDwQ65Hy6a2my3A63cX8qHdmxKZ0B93P1A4XI1Jtyo5bDgAk8gTwPKh/c7CiR5GIuQB/OST9lQpcNleCmwEA7dEY2XtAGOnANrr8KOBDACGBnFvrLlPjxvVHgcEq7S7MgFS7DUaAsmbgfE1qGyd34Ce/FEfNEP2iseoypV8G2KFgPt7AYcYWR1bEhrLkDrHlN3HEjXrqKrfZ3u/Hi8YkczMsYR3Yp73dHdtoeZB8gaP/AGrbGw8GDh7CCBHknAZ0jRXyrG7ZcwF7XC+lF/sz3Pw35PhebDxPI+dizorNYucouRe1gKnFJyhUe7LkkvUzC9+dkJhsbNFGWMYKlS4sxDIGNxYfWLDhyq6h3dRYI+0kdXyAsuUd0trb3Tfj8qKfbXu9FFLC0MSRqYmzZFCgkMddOdjRFPuthTh4WMCh2ijY2LDvFATz6k+tTkyuKSft3GoJq/JlbbCj/XEea3+6q/bOylWJiJs1hfLa17HwFGuO3ZiucqWF+rfjVRtDd5ezewN8rWuzcbHxrSGW/cylCvYzsJ3SejKPUN/2/Or7ZOBzRKe0tctpbh3iPuqpghvDK36LRfPOPwol2FswSYdCS/1tA7ADvEaAGwrpnKkYog7Q2YBGxzgkC9rDlr1odtRptPZQSGRgW0RjqxPLxNBdODtColbOizSKt7Xvrx5E1bvsn9v+X/yqt2JBnmUXYaE3XiND6edE7bONrdrLYeK/hQ3TEBuMiyuy3vY8al7LwJcFgbchpe/M8x4VExWrtx948ePHnV7sjBlolIdluW0FrcfEVTdIGIGAb9Ifw/1rz8nkfWv+6fxqf+Tm/WP6L+FNtsxv1jeg+6lYik2nCVy38eVuYqFap+2FyuFzZrC50Atfl6AU19CPZdpyuNPDhf1pooZw/vDx09asPop5MPnVfh0u6gcyPtq7OBf9Ieh/7qCWRfo5/SX50gwH9JPnUtsC/wCkP4f60hsC/Uen9aAIxgPVaT2J6rUk4J/2fSk/Q26r86BF2B4U8iClxQSH3Vj+JNTI8FLxa37uUfIg1zuf6mqj+hEEQ8ar9vxDsG81/wAwq9kwT8jL5Ap+FUe9EeSGxU6sNS3Pje3OnGVvuDiPbLytEliPdUHUaEDn0rtrYFXiYD3lGYeY1t8Revdl7NjVFNjmKqWObUm3QNpU+ZkWN2IZQFJ4jkOA1vScqfA1Gyu3YmSSIKSM63FrgEjiCBzFjb4U1tnDouLwx5MQDqDwfTn+1UHdvYTTfnCXVVa11tmJtyJIt51K3o2WxxMMauzdoAFDEErdrdeHPjTtb1Y0nV0Pb74RVSNgCDmI+BF/uok2dCjojAXBVTfS3DrehvfTBmKDDpmuFLKbkElrA5jYnxqx3O3ZxB7OQzZEHe7IkkFTe+ZSbLfjwrOT/DTbKjH1VQSpsxWBFjqCOXP4+NUXs22QCk5cHMJezI0+oNfm1GkOzFva63toBrf1Xwqj9nOznMmMkzfmmxMiKmliwa5a+mtio0/CudZHpLnwa6LZcFfiNjBNtYcC+WQB/isbq3+QetargcEq2tcfGgTeXByHamz44WRZcspJI0VLC5bqLCQVpOBwDgC7q3lmHyuftrHLJtR59jSNKwZ9pOBMsOFUG98SFF+rIwrT8HhxHGiKLKiqo8lFhWY7yRznaODjlyHDmRexy3uTdA/aX4tc6crHzrUY+FdPRXszLqPyx+4Be2LCZ8NGbaiQqP3l/wDGp+Kw5yqupCqAPgLdfCoftdkIwqAfrRw43ytb7aXsB8ZJArYpFV9LAEhiLcXUgBW8AbeVc/UP8WT/AH2Ncf8ALj9yuxOCPJKqsds98rWjB7p0HE6cBeirFxMNTYebAVX4iB+QHhbMaxjJobSMAweAmEGMUxMMnZdpcWKFXJsQdeF6L9x4GbCDS1mYd4EXub6XGo1pnbqyA7Z0sB9GDWueNhpoOI49L86MsAj9hFnsG7JLjNpfKPCvQy5Xr8/8Rzxgr/fkpdqbNdopF7veRh8SDas+wewWfCPP3bAMRqb2TjpbwNa2ITxLDh1sPlqKAd2ml/J2KuqGIJL2ZPvE5DnF+g08eNGLI9X8oJQSYzulsCQATkrZ07o1vYm9zp4URnAt1FR902kbCx5kWwFl72pUcCRbT15Xq5JvwQDzb7qc5y2ZCgqMq3iwZixEinmcw8Q2v23Hwov3f2eRh4tRqub+Ilvvql3/AD+fQWswjF+PNmtx+PrV9sTaqPElldcqhT3HI7otoQCDW0pScEyKVko4LxFI+hj9L5VPZlte9/3TUPH49YkLtcL5G56aVmpSY3FGfbb/AP6JANe9b00ogx+zGGEtzVFJH+GxP31A2Xsz6VJJKWyr2hNtMxJOYcemlFsneBBPEEHyP+tbSlVImuQC2FGGnjB6n1ykijNsF4/Khrd2OJZDna0quQlzZTy49b30NF4S4vmX1B++icuRUQGwPjSTgPGpbafWFIZupqdmKkRDgB1+2knAjr9tSWP7XzpB86ezChyDFtzuPQ/ZU2PEjqfnQUuNanFx7daHhTKU2G/bqefz/rQ1vmwKJluRmJJvoNLAfOq8Y83vfXrzpjGYouLNrRHFq7BzbCfZ8yGKK5GYov7WtvOqnerH3tAmXUgsQNSeQNv74VV4fGFBbiOlIV7yhzyIPpyoUKdlbGl7FwSRwxpbgovzuTqT01PhQzi8YDtaO4GVCEHL6hJPq3yqdDvAluNCOKn/AN6Mo5vmGl9fKsoY3bvwU59i+9pOKVpYo1yjKCWtbi5AF/gOfWtRw8wsOltPL7Kw7as5lm7TjfLc8hYcLdNK1HZ210YCx9c3yvWebH6IovHLlhDtHaHZQyyckjdtNT3VJHTp1od9jWJvhZVJJInJ4295E68dQakbYxIbDTKTo0TjpxUihv2XY8xpKtwBmztcXv3baG4tw8axUPwpfKNNvWi1jxvabxJayiNGjJJzAWidjxFgbta2vPWtegQEcb/BfwrCdzcSG2tLOdbtKVAsSSx07t72A51r2GxbcS1hyAA08yanOqaX6IqHKIHtCxYikwHEDtyxIKrouUcb3Bsx8PlWjwyAi96xv2nsXOEI5NJ3r8L5LA8AL2+Vaju7OzYaNiNTGvO9zbjf51fTS1l8r/BOaNwQIe17aSpHhgx0M2Yra91S1/t4eNF8jKOFvQVkntolZsVAne0QCxsRctqQoObp4m1q0STGiw4epv8AMVlk59T9y0vSkSJZvIfC9U21doFUkI1KozdPdUnn5V2MnHME+mnjrQ7vTjwMJOwe35phy+sttL+dZxjbH2MuTeGWTC7QZgpM8sJcka2fONLaC2Ua0f7iYxpcEjzEM12AJUCyqxUCwA6VlMUgGCkXm08R+CI+p8O9WnbosI8DAt7dzNr1clzx/wAVd/UQSjwvf/Rz45O+fBY7Y2i8cMrjs7LGxA1HAaaG321mmzttMmAeHNDYiQAFnDjNe+guGOptoKMd9MRfBzWI4D/MKyaq6fGnHnyLJOmaTujtIywIgWO8aqp4X0HE3oh7MDiB8rfDQVnO4uIyzsCL3jOvSxHryo5OJF+HypZcdS4FGXAD+0KdWxIC2ukYDW6klrehHrRnsuNBDFkuB2aEWJ5qDyrMtszl55GNiS54aiw0GvkBR3u3ib4aLwW3H9EkD7K1nCoJEJ8lwxU6HN8QxqPiYgQQADfqL/aK5pqbabyrJRG5AHhtoNBJIiWC9oRZhe1iRRriGAUtpoCeNhoPAVn+2v8Ajy6W75NvPn99EeM2g30IHQlkVSQeuhPDjXRON0ybKzdmYZzcKWZvrePIadaJ2jYfUH8n4UF7AI+kR36m3nY2o4Mn960T7kiBCedvWmniHU+lPGSkGSo5AZMC9T6W+2kGH+708ZKbL1XIuAMz12akV163EOZ68LUmvDQAq9cGpF69ApDHA5r29JvSSaQDit0q32dO4tZ7fGqeJbmpsZqJFRL3FYhimrhvC/Go2z8y+7pe/nqOtRYanYa9xYryvob+tc8uFR0R72XG7uDMcokvrzOvPXjRWm9CqxViLg66/wB3oUfGGOMsCL2PP4cKFjiiTesY4nkbbNJyUKSN43dgTHjO1iiNoDzI51oWFiVECi1gOWlY97LscVw58WP20frtnkawhmjhm1Q545TSor98tzExDiZCodbcRxy6jXz50PPtiNboz95dCGN7EaUV4naSMO+X/cLLr5qQf7FYNvDKq4mWxf3ibl3J9SaMdZZOuBtuMeTR5drKRe4t8qFd+Nol8OyIRra+pva/C1Uuy9p6lSeVebQN71tHHrIltSiCjn80qWHvsx66gDj00rRt38ZbDRDmqAHXppQVLHrwpcWLZeBNdU1ujnXASb3Yu+HcanNYcR1BrPLVd4rGs4sTcVWtGK0xrVURJ2WG7EhSXNra2uUZj6f3woxfGEjn8dPlQLhsQU90a1Kk2tJbiKJR2dispsQtnYdCftox3ZxH5hR0Lf5iaEZRc3qfs/HmMW5VUlaFYZGekNLVIm1xSvyotRqIqt5VHa3HEi58+FRji7wdndtCLC4seJ6X+FObXn7RgRyFqgcrVquwx3ANaRD0YfbRmZqDMIveBPAG/pREMSDzFJoTZPMtIMtRO28qSZqVE2S2k/u9I7SoxlrzPToAdvXgNdXVZR7XldXUDPQa9Brq6kI8NLRa8rqGMkIKkRg+FdXVlIpEmFauNk4NpXSNSqljlBNzYm1rgcv71rq6ufK6VnRjRQ7QxspurZLBiumb6viT4iogl8K8rq6opUc8m7NE3O2gyRAADrxtzA6ftVbrvIWtobFio4cdLXHIa+NdXV5c8cXJuj0ISdIXjdrHVSOXw4NrwB+qazbeKT88x6m9e11adJFKRn1L9JWx4nKQehq6XElhwt/T/Surq7MiXc5sbfJElkv6Coshrq6lEJDRNNFq6urVGTE5q4tXV1MBs1wNdXVSJPc1cJK6upjPCaTXV1AHq04r11dQIV2pr0TGurqAO7c9a9+kGurqA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174" name="AutoShape 6" descr="data:image/jpeg;base64,/9j/4AAQSkZJRgABAQAAAQABAAD/2wCEAAkGBxQTEhQUEhQUFRQWFBUXFRcXGBUVFxUWFRQXFhcUFxcYHCggGBwlHBUVITEhJSkrLi4uFx8zODMsNygtLisBCgoKDg0OGxAQGywkHiQsLywsLCwsLCwsLCwsLSwsLCwsLCwsLCwsLCwsLCwsLCwsLCwsLCwsLCwsLCwsLCwsLP/AABEIAKYBLwMBIgACEQEDEQH/xAAcAAABBQEBAQAAAAAAAAAAAAAGAgMEBQcAAQj/xABIEAACAQIDBQUEBQoDBwUBAAABAgMAEQQSIQUGMUFREyJhcZEHMoGhFEKxwdEVI1JTYoKSouHwcrLxFiQzY5PS4kNzdLPCNP/EABkBAAMBAQEAAAAAAAAAAAAAAAABAgMEBf/EAC0RAAICAgEDAwIEBwAAAAAAAAABAhEDEiEEMVEiQXETgSMyYfAUM5GhscHR/9oADAMBAAIRAxEAPwAfCUsJTqpSwlb2cQ0EpYSnglLCUWFDISlhKeCUsR0rKoZVKUEp8R0sR0th0MhKUI6fEdLEdKx0MBKWI6fEdOCOlY6IwjpQjqUI6UI6VjoidnXvZ1LEVeiOlY6IfZ13Z1M7Ou7OiwohGOvOzqZ2deGOixUQjHSTHU0x0kx07CiEY6QUqYUpBSnYqImSvclSCleZKLBEcpTLpU0rTTpTTFIhMlIKVLKUgpVWRRFKUgrUopSClVYqIxWkFaklKQUosCMVpJWpBWkMtMRHZaQRUgrSStAyyVKcC0tUp0LWVlUNqtLC04EpapSsdCAtOBaWqU4qUrHQhUpwJS0SnFSlZSQ2I6WsdOqlOqlKyqGRHS1iqQqU4sdTsVqRxFShFUpYqWIqnYepD7KveyqcIK97ClsPUgdlXdnU7sa4w0bBqQDFSTFU8xUgx09hakAx0ho6nmOmmjqthNEFkpDJU1o6QYqdk0QjHSStWEmFYC5U+OnDz6VGZKakmDVEVlptkqYUpspTslohlKQUqYUpspVWTREKU2UqYUpBSnYqIhSmytS2SkMlOxURCtIZKlFaQy07FRFK02VqUVpDLTsRcoo6fGldnS1SnVSubajahkR0tUp/LQ9jttyrj4sLHErKwVnJJuFN8zDkLWvre/xp7DUS+VKcWOnlSnVjqdhpABvFvTLDjkgjAyAoHGXMXMlj3dRwBFrHje9HmSs5kw3a7fsRmCurHoOzgUj+YCtA29jxhsPJMVzZFvl6kkAC/IXI1oci9SUi08sdZju97R5DMq4lV7Nza6AgoTw01zC9vHzrWY4qhyruUojITrTqR0E+1Pb+HTDSYW+eaTL3VI/N5WV8znlwGnHWiP2f7HOHwMKNJ2mYdoDyUSANkXwF+PiaTfFjSLqOOnVjp4xmxyi5sbAmwJtoL8qz72fbZxmLx2JGJkEawixwwCCzZsvMFiq2NyDxZeWlZ3abLoPhFSuyqWIaWIajYvUrzFSTFUjD4qKQsI5I3K+8FZWK+YB0p4xU9haleYqbaKq7f/a8mDwbzxBC4ZFAe5HeaxsARc8/gad3R2o2LwkU7pkZwbgXtdWK5lvrY2uPOqTdWS17D7RU20dWZhqr3n2jHg8O88gZlQC4W1yWYKAL+JFUpewnEQY6ucPhRGlzzsT4acKq8BOJY45V910V18mUMPtqRNITxJNLInLgI1HkXJim1J1F/hryqoxUQvcc+XSprXodk3iT6cMEEcvlzFtMq9wvY8+FvWqhGuxMnZNMdNslTXWvMHJGbm4e3IEEA+Nq0cqM9SvZKpcdt+CKdYJGKuwBBt3RmNgCeR+VEuPkRQzmyKoLMeQUC5PoKxnaRbFLjMY6jIGRIjcgqc6gKAND3DrfmRbwqMrFoaoyUjs6kQEMisODKpHkRevSlPYiiG0dMTEKCzEAAEkngANSasZL2tQxvxtARYZk4vKCir4H3jbwB9SKakLXk82dtpJ5GSMEqt++OHQeutvL0sWSoO7u7qYeMX70h1Yn6rEWIUcul+Jq3ZKewpJexDKUgpUspTbJVWTRcqlOKlKVadRa4nM6dRCx0Gb7TthsXg8UPc1jkPLKTcg/usxH+GjpVoc9o2AMmAkyi5jKyW8FPePwUsfhTjPkpRIXtJ2rLBhozA5XtHyl145cpIytyv1HSqDcLeuVBiDiJGkiihMgzHM2bOqqgY694taxP30O43eZ5cFHhHQHs2BWS+uVQwC2tyDWv0FU2FjZ2WNOLsqgXsCSbC/xNbKPHIF5+S8Q8D7RUkEYg3y3zC+plB6BiFohxu/6YnAywTq8c7JYOgBRypB15rmtY8R41pO7GxPo+Ejw75GyqwewOVs7MzaNx963j0HCsL3v2aMPjJ4VFlWQ5R0VgGUejCohJTdFNUe7pTQpi4pMQwWKNs7aFrlRdQABqc1q0LbvtSDL2eAikaVu6ruo0J0GRASWbpf0NZJW/ezPc+LDQRz6PNNGjl9CEVxmCx9NCLnnbpRlcY8scU3wCuzPZ26YLF4jFgHENBI0ak5jGQpcu55ubW8NeZ0PNy9pxjZeFmmkVFESoXdgBdCYwLnn3bVbbyR/7niv/jT/AP1NXz5icc0my4Ige7BiZc668JkVomPxXED/AFrKLeRfct+k+jI9qQmF50kR40RnZlYMAEUsbkHwrE9n7tYybCrtbCM5xPbzPIq+8QGvnjX62ucFNbi2h1FVGy9tpBsrEwqfz+InVfFYVUM7X6Me7bnc9K+hdwdj/Rdn4WE6MIgzf45Pzj/zMR8KTbxr7/2HxIptxN/8NtABL9liQozRtYBjbvGI37wvfTiOnOpPtUxsmH2XiZItGIRM1yCqyOqMRbnZrfGgr2u+zU/nMfgwLAF8RENOGrTR/MsPMis2TfTGfRZMI8plgkUDLIO0KAMGGRjquoFOONSqUf6EuVcMc9nO02w+0cMykgNIsbgXOZJO6QQOPG/mBX0ztPFRQRmWeRI4xxZyANeA14nwr5e3a3qmwPadgsOeQC0jxh3jIDANGT7p7x5HlVxsOLG7cxkcM88rqLs7H3IkHFggsoY6KNNSRVZIW7fCFGVKi82ji59t4mZlVhgMKkrqNVDFY2KFjxLuQNPqqT4k6L7N5RJszCMNbRZD5xsUI/lolwWw4sPhvo2HUIgRlA8WFizH6xJ1JrO/Y/j2jwmMwz/8TByyG3HQhtB178b+orJz2jx7FpUzQWWgb2wTKmzZAx1d4lQdWDhyP4UY/Cst3R3nxP5RilaRpGllCyB3yqyudR3jlW17jgBYUYb3Ftr7SXBQtaHDq5dxqufKMzX52bKg/eq1Bxlz8k7Wg83cwix4TDqhzKII7NxzdwHMPA3qFg96sHNN2EU6PJY2AvZrcQrWsx56HgL1U+zXbmeI4CcZMThgY8pPvopIuPFeB8LHnplew8G+G2nDG7KjRzpma91y6EkHmCv200rbEzf2Ssg2rtN2xD7UiJMUOJXD2FrNEE7x/ezfziivfvfJUiWHBsss8/cXKc2QN3b2/SJNgD58tV7Q3W7PYz4UausXaEjXNKpErW+IKjwtTjKlbFRTe1fFM2EgaJj2MjXYi9mBQGO5HI3JsedulDHsx2kY8UY7qFlWxvfiuot46mq997p2wX0NshisoDFe+FVswW97WuBra+lUuFxLRsGQ5WHAi1x5dK11erRPBp/tM213VwcJzSysucLqQpIyp5sbadB40va275h2O8ItnVBI/PvBw7687AEeQpPs13YIH02c5nkuYrnMQGveRieLH5Dz0N8fhRJHJGfroyfxKR99ZuaXCFQL7r7UT8nJLe4hiIfqDEuo9APWs7XfbF9r2hkuL3KWAS1/dtbTpfjS92dvfQ2mgnjLwvdJU+srC6m19OoI05a6VSRGHtu92ghzHRcvaZdco10vwrZLkVG3xY2NohMGHZlc+Y6ALa+vS1AmxoG2hjnxDX7CJu5fgcvuKP8AMfPxqg27vK2IRIIk7KBLBYwSxa3u5m4t5detabuhs1oMJEjrkexZxxN2YnXxtb0qG9UKqJ5Sm2SpbLTbCp3JoiMlNstSmWmytUpEuJHw+9eHP6Y8DY/MVb4TacD8Htppf/SsT+nnrTke2HHByPjWEulb7M6o5Y+6N5iUcb6eFNYmdV4ka8j4+FYim8Eg4SsPJiKe/wBpZuJlb4m9R/DZPI/qQ8FbvXgFhxUqpbIWLJbgFbUL8NR8Kj7Ae2Kw5va08Rv0tIutObbxplYMxBbUE6a+dvjUPBPlkQ9HU+hBrsSetPuZ2rPqDDyIx7rhuliNfWsl9t2ycs0OIUGzqY2OlsyarcjmVY/wVWxb0SC1ja3C2lVu928UmIjjjdrqrFreNrX+ZrkxY8kZpvsbTnBx4BavqXdJlbBYUoMqnDw2HGw7NdL87V8tVqm5u+8mHw0KAAhVIAJNveNadVGTS1JxNXybU0IZSp4MCD5EWNfJGLw5jd420ZGZW81JB+ytzj9pr80T5/jWSb8YsS46aVVCiQh7DhcqMx+JufjUdLsm00VlquB32e7KXFbRwsL+40mZh1WNTIV+IS3xr6yUV8q+y/GrDtPDysLhe0PrE6/fX0Xhd64m5fOo6qaU0n4DHBuPARtAGBVhcMCCOoIsRXxttzZxw+ImgN7xSyR688jEA/EC9fYGG2rG3A18ve1XGRy7VxbRe72uU+LIoRz/ABKa2wTg/wArIlFruCIr6L9geyRHs5pioDzzOc1tTHHZFF+gYSH94186ivr3d5sNh8LBDFIrRxxIqt+mMvv/AL1yfjVdRJKNNigm+xasK+f/AGmLNsvaxxWGOQYhC40BUlu7MjKfeuwV/NhW7PtSL9YtZL7f3jkw+FdGVmSZ105B0uR6xiuTBNb15NZRepjUOLZQ4XKM9rnImYcfcNrpx+rblW4exTZcaYEzKbyTSMH/AGRGSqp/+v36wivoz2aQwYfZ0CrKpMiiZ7soIeRQWW1+VgPhXT1MtYEYlbBX2x7tZQNoQkpIjIJSt1J1CpKCNQwOVfIjprk2K2jLJKZndjKSGLg5WuAACCtrHQcK+j98nilwOKQuljBKfeXiqFl59QK+ZgKOmntH4DLGman7H9giQyY6Ul3EjJHmue9YF5ST7x71r/4vhqTx30PA/fQ17MoVj2bh7HVg7nzZ2+4Cid3Fr8q5suW5s0jDg+Xcdh+zlkj/AEHZddD3WI19KYqdt3FrNiZ5UFlkmkdR4M5I+2oVeiuxzvufQW5y/wC44X/2I/mtWrLQx7MdpLLgY0HvQkxuPiWU+RBHoaKi1edOesmjZRtGIe1HBCPHMQLCREfzOqsfVaEa0z2zYQXw8ul7PGRz0swPzb1rM67sMtoJmUlTC32Y4ZHxozgHJGzrfkwKgHx0JrXmFZH7LVJx2nKJyfLQfaRWvGufPOpjjG0MMKbYU8abasvqD0GGFIIp1qQar6hP0zBrV7Vmmz0P13H7h/GuGBi/WN/029OlduwqKyuq2OzY7XDvbxjau+gQ/rvhkcUbhRUVw41zjU2614KsRIXEN1pvESlrX5VbQ7MiYX7ZV8CGH3VB2ngxHlKuGBvwvy8/OoUk3Q6INWOy5rXBNuFgT61XVabGwIkzEsqi4GptenN0gS5LJGNUOMlzOxPWw8hpRLHscANkmQkKTYMp4DzoTqMbTboqSaJ+xZgs8Z/at/ECPvrQ8JtBhbWswjvcW43FvWtLg7O4DSw/9Rfsrn6uN0b9PKkwnwW3jGpdzZVBZj4AXP2VieNxBkkeQ6F3ZyOhZi331o28uKjXCTBJIy1gtldWPeYA6c9CazMCp6LGoqUvI+qlbSPDWwybW7i5DZMq5B+zYZflasgIrSNjxK2GhPaRL+aXRnVSMoynQnqDVdXG0mLp3VjmI2s4+sfWh7efGmSGzHgykeJ1FvQk/Cr04NGNu3g1Nv8AiDUjl8+PChzeyFAi5JI379mCm5GhsfEcdR4VGFLZcDyvh8gzmop2Jj2EKgE2Fxx/aNClFW6mHVonLsq9+wubfVF66s1a8nPj7jm1dpP2Tgk94ZfXj8r0LWol3nwuWK6lSM63ysraEEjgfKha9GGtbQZE0wk2NtJ1jyhjYE2166/aTUvE7alCN3m908z0qo3cZSzK7Ki5c12NtQQMvje/yq22nhU7N8kiN3TazA304edTLVSqgSddwQr0G1eV6h1HmK6CAw2XtdoFtB+bDWJy6E9L8za541YLvhiB/wCofiAfuqleNRrnj/ipUUcZ+uhPnb7a52ovlov1ezE72bclxMaCQ3CsSNAOI8PKhe1XO8NlKIpFrFjY31Og/vxqmrXHWvApXfIQ7mbZbDSSFVBzIBrfSxvy/vSi5d+H5ovz/Gs+2TbObkAZTx8xVj2i9V9T+FRPHFu2gUpLsw1/236x/wA39KSd9P8Al/zf0oSDL1U/GnOzHVB+8Kz+lj8D2l5Cn/bIfq/5v6Un/bBeaH1/pQoygc1v50wwP7Nupa1H0cfgN5Hv0b/kg/wfjXv0b/k/5P8AuqeKVW9mJAXDj9UR6fca6UBQSVbS55jhVhpUDbp/NafpC/8AfpQBQxws3uqT1sL8a9xMORiNeXEW5eNEOxktCunG59SfutVbt5MsgYcCBbzU/wClNMv3J0QXKCVYGwuLyg/ZaqvbGUFQoPC51Y8fPhw+dFMRDAML2IBHxFDe3IiZ7dctvjpSiw9yrIog2XFD2QznU3J75Xy0v0qJvFhgjoFFl7MAfBjf7fnRPs/CARoNdFHI9PKlKXAELDwQ65Hy6a2my3A63cX8qHdmxKZ0B93P1A4XI1Jtyo5bDgAk8gTwPKh/c7CiR5GIuQB/OST9lQpcNleCmwEA7dEY2XtAGOnANrr8KOBDACGBnFvrLlPjxvVHgcEq7S7MgFS7DUaAsmbgfE1qGyd34Ce/FEfNEP2iseoypV8G2KFgPt7AYcYWR1bEhrLkDrHlN3HEjXrqKrfZ3u/Hi8YkczMsYR3Yp73dHdtoeZB8gaP/AGrbGw8GDh7CCBHknAZ0jRXyrG7ZcwF7XC+lF/sz3Pw35PhebDxPI+dizorNYucouRe1gKnFJyhUe7LkkvUzC9+dkJhsbNFGWMYKlS4sxDIGNxYfWLDhyq6h3dRYI+0kdXyAsuUd0trb3Tfj8qKfbXu9FFLC0MSRqYmzZFCgkMddOdjRFPuthTh4WMCh2ijY2LDvFATz6k+tTkyuKSft3GoJq/JlbbCj/XEea3+6q/bOylWJiJs1hfLa17HwFGuO3ZiucqWF+rfjVRtDd5ezewN8rWuzcbHxrSGW/cylCvYzsJ3SejKPUN/2/Or7ZOBzRKe0tctpbh3iPuqpghvDK36LRfPOPwol2FswSYdCS/1tA7ADvEaAGwrpnKkYog7Q2YBGxzgkC9rDlr1odtRptPZQSGRgW0RjqxPLxNBdODtColbOizSKt7Xvrx5E1bvsn9v+X/yqt2JBnmUXYaE3XiND6edE7bONrdrLYeK/hQ3TEBuMiyuy3vY8al7LwJcFgbchpe/M8x4VExWrtx948ePHnV7sjBlolIdluW0FrcfEVTdIGIGAb9Ifw/1rz8nkfWv+6fxqf+Tm/WP6L+FNtsxv1jeg+6lYik2nCVy38eVuYqFap+2FyuFzZrC50Atfl6AU19CPZdpyuNPDhf1pooZw/vDx09asPop5MPnVfh0u6gcyPtq7OBf9Ieh/7qCWRfo5/SX50gwH9JPnUtsC/wCkP4f60hsC/Uen9aAIxgPVaT2J6rUk4J/2fSk/Q26r86BF2B4U8iClxQSH3Vj+JNTI8FLxa37uUfIg1zuf6mqj+hEEQ8ar9vxDsG81/wAwq9kwT8jL5Ap+FUe9EeSGxU6sNS3Pje3OnGVvuDiPbLytEliPdUHUaEDn0rtrYFXiYD3lGYeY1t8Revdl7NjVFNjmKqWObUm3QNpU+ZkWN2IZQFJ4jkOA1vScqfA1Gyu3YmSSIKSM63FrgEjiCBzFjb4U1tnDouLwx5MQDqDwfTn+1UHdvYTTfnCXVVa11tmJtyJIt51K3o2WxxMMauzdoAFDEErdrdeHPjTtb1Y0nV0Pb74RVSNgCDmI+BF/uok2dCjojAXBVTfS3DrehvfTBmKDDpmuFLKbkElrA5jYnxqx3O3ZxB7OQzZEHe7IkkFTe+ZSbLfjwrOT/DTbKjH1VQSpsxWBFjqCOXP4+NUXs22QCk5cHMJezI0+oNfm1GkOzFva63toBrf1Xwqj9nOznMmMkzfmmxMiKmliwa5a+mtio0/CudZHpLnwa6LZcFfiNjBNtYcC+WQB/isbq3+QetargcEq2tcfGgTeXByHamz44WRZcspJI0VLC5bqLCQVpOBwDgC7q3lmHyuftrHLJtR59jSNKwZ9pOBMsOFUG98SFF+rIwrT8HhxHGiKLKiqo8lFhWY7yRznaODjlyHDmRexy3uTdA/aX4tc6crHzrUY+FdPRXszLqPyx+4Be2LCZ8NGbaiQqP3l/wDGp+Kw5yqupCqAPgLdfCoftdkIwqAfrRw43ytb7aXsB8ZJArYpFV9LAEhiLcXUgBW8AbeVc/UP8WT/AH2Ncf8ALj9yuxOCPJKqsds98rWjB7p0HE6cBeirFxMNTYebAVX4iB+QHhbMaxjJobSMAweAmEGMUxMMnZdpcWKFXJsQdeF6L9x4GbCDS1mYd4EXub6XGo1pnbqyA7Z0sB9GDWueNhpoOI49L86MsAj9hFnsG7JLjNpfKPCvQy5Xr8/8Rzxgr/fkpdqbNdopF7veRh8SDas+wewWfCPP3bAMRqb2TjpbwNa2ITxLDh1sPlqKAd2ml/J2KuqGIJL2ZPvE5DnF+g08eNGLI9X8oJQSYzulsCQATkrZ07o1vYm9zp4URnAt1FR902kbCx5kWwFl72pUcCRbT15Xq5JvwQDzb7qc5y2ZCgqMq3iwZixEinmcw8Q2v23Hwov3f2eRh4tRqub+Ilvvql3/AD+fQWswjF+PNmtx+PrV9sTaqPElldcqhT3HI7otoQCDW0pScEyKVko4LxFI+hj9L5VPZlte9/3TUPH49YkLtcL5G56aVmpSY3FGfbb/AP6JANe9b00ogx+zGGEtzVFJH+GxP31A2Xsz6VJJKWyr2hNtMxJOYcemlFsneBBPEEHyP+tbSlVImuQC2FGGnjB6n1ykijNsF4/Khrd2OJZDna0quQlzZTy49b30NF4S4vmX1B++icuRUQGwPjSTgPGpbafWFIZupqdmKkRDgB1+2knAjr9tSWP7XzpB86ezChyDFtzuPQ/ZU2PEjqfnQUuNanFx7daHhTKU2G/bqefz/rQ1vmwKJluRmJJvoNLAfOq8Y83vfXrzpjGYouLNrRHFq7BzbCfZ8yGKK5GYov7WtvOqnerH3tAmXUgsQNSeQNv74VV4fGFBbiOlIV7yhzyIPpyoUKdlbGl7FwSRwxpbgovzuTqT01PhQzi8YDtaO4GVCEHL6hJPq3yqdDvAluNCOKn/AN6Mo5vmGl9fKsoY3bvwU59i+9pOKVpYo1yjKCWtbi5AF/gOfWtRw8wsOltPL7Kw7as5lm7TjfLc8hYcLdNK1HZ210YCx9c3yvWebH6IovHLlhDtHaHZQyyckjdtNT3VJHTp1od9jWJvhZVJJInJ4295E68dQakbYxIbDTKTo0TjpxUihv2XY8xpKtwBmztcXv3baG4tw8axUPwpfKNNvWi1jxvabxJayiNGjJJzAWidjxFgbta2vPWtegQEcb/BfwrCdzcSG2tLOdbtKVAsSSx07t72A51r2GxbcS1hyAA08yanOqaX6IqHKIHtCxYikwHEDtyxIKrouUcb3Bsx8PlWjwyAi96xv2nsXOEI5NJ3r8L5LA8AL2+Vaju7OzYaNiNTGvO9zbjf51fTS1l8r/BOaNwQIe17aSpHhgx0M2Yra91S1/t4eNF8jKOFvQVkntolZsVAne0QCxsRctqQoObp4m1q0STGiw4epv8AMVlk59T9y0vSkSJZvIfC9U21doFUkI1KozdPdUnn5V2MnHME+mnjrQ7vTjwMJOwe35phy+sttL+dZxjbH2MuTeGWTC7QZgpM8sJcka2fONLaC2Ua0f7iYxpcEjzEM12AJUCyqxUCwA6VlMUgGCkXm08R+CI+p8O9WnbosI8DAt7dzNr1clzx/wAVd/UQSjwvf/Rz45O+fBY7Y2i8cMrjs7LGxA1HAaaG321mmzttMmAeHNDYiQAFnDjNe+guGOptoKMd9MRfBzWI4D/MKyaq6fGnHnyLJOmaTujtIywIgWO8aqp4X0HE3oh7MDiB8rfDQVnO4uIyzsCL3jOvSxHryo5OJF+HypZcdS4FGXAD+0KdWxIC2ukYDW6klrehHrRnsuNBDFkuB2aEWJ5qDyrMtszl55GNiS54aiw0GvkBR3u3ib4aLwW3H9EkD7K1nCoJEJ8lwxU6HN8QxqPiYgQQADfqL/aK5pqbabyrJRG5AHhtoNBJIiWC9oRZhe1iRRriGAUtpoCeNhoPAVn+2v8Ajy6W75NvPn99EeM2g30IHQlkVSQeuhPDjXRON0ybKzdmYZzcKWZvrePIadaJ2jYfUH8n4UF7AI+kR36m3nY2o4Mn960T7kiBCedvWmniHU+lPGSkGSo5AZMC9T6W+2kGH+708ZKbL1XIuAMz12akV163EOZ68LUmvDQAq9cGpF69ApDHA5r29JvSSaQDit0q32dO4tZ7fGqeJbmpsZqJFRL3FYhimrhvC/Go2z8y+7pe/nqOtRYanYa9xYryvob+tc8uFR0R72XG7uDMcokvrzOvPXjRWm9CqxViLg66/wB3oUfGGOMsCL2PP4cKFjiiTesY4nkbbNJyUKSN43dgTHjO1iiNoDzI51oWFiVECi1gOWlY97LscVw58WP20frtnkawhmjhm1Q545TSor98tzExDiZCodbcRxy6jXz50PPtiNboz95dCGN7EaUV4naSMO+X/cLLr5qQf7FYNvDKq4mWxf3ibl3J9SaMdZZOuBtuMeTR5drKRe4t8qFd+Nol8OyIRra+pva/C1Uuy9p6lSeVebQN71tHHrIltSiCjn80qWHvsx66gDj00rRt38ZbDRDmqAHXppQVLHrwpcWLZeBNdU1ujnXASb3Yu+HcanNYcR1BrPLVd4rGs4sTcVWtGK0xrVURJ2WG7EhSXNra2uUZj6f3woxfGEjn8dPlQLhsQU90a1Kk2tJbiKJR2dispsQtnYdCftox3ZxH5hR0Lf5iaEZRc3qfs/HmMW5VUlaFYZGekNLVIm1xSvyotRqIqt5VHa3HEi58+FRji7wdndtCLC4seJ6X+FObXn7RgRyFqgcrVquwx3ANaRD0YfbRmZqDMIveBPAG/pREMSDzFJoTZPMtIMtRO28qSZqVE2S2k/u9I7SoxlrzPToAdvXgNdXVZR7XldXUDPQa9Brq6kI8NLRa8rqGMkIKkRg+FdXVlIpEmFauNk4NpXSNSqljlBNzYm1rgcv71rq6ufK6VnRjRQ7QxspurZLBiumb6viT4iogl8K8rq6opUc8m7NE3O2gyRAADrxtzA6ftVbrvIWtobFio4cdLXHIa+NdXV5c8cXJuj0ISdIXjdrHVSOXw4NrwB+qazbeKT88x6m9e11adJFKRn1L9JWx4nKQehq6XElhwt/T/Surq7MiXc5sbfJElkv6Coshrq6lEJDRNNFq6urVGTE5q4tXV1MBs1wNdXVSJPc1cJK6upjPCaTXV1AHq04r11dQIV2pr0TGurqAO7c9a9+kGurqA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7176" name="Picture 8" descr="http://www.uolala.com/images/landing/landing-b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1643050"/>
            <a:ext cx="7358114" cy="4882294"/>
          </a:xfrm>
          <a:prstGeom prst="rect">
            <a:avLst/>
          </a:prstGeom>
          <a:noFill/>
        </p:spPr>
      </p:pic>
      <p:cxnSp>
        <p:nvCxnSpPr>
          <p:cNvPr id="9" name="8 Conector curvado"/>
          <p:cNvCxnSpPr/>
          <p:nvPr/>
        </p:nvCxnSpPr>
        <p:spPr>
          <a:xfrm rot="5400000">
            <a:off x="-107189" y="2393149"/>
            <a:ext cx="928694" cy="285752"/>
          </a:xfrm>
          <a:prstGeom prst="curvedConnector3">
            <a:avLst>
              <a:gd name="adj1" fmla="val 1494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curvado"/>
          <p:cNvCxnSpPr/>
          <p:nvPr/>
        </p:nvCxnSpPr>
        <p:spPr>
          <a:xfrm rot="16200000" flipH="1">
            <a:off x="-428660" y="3643314"/>
            <a:ext cx="1857388" cy="571504"/>
          </a:xfrm>
          <a:prstGeom prst="curvedConnector3">
            <a:avLst>
              <a:gd name="adj1" fmla="val 9027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curvado"/>
          <p:cNvCxnSpPr/>
          <p:nvPr/>
        </p:nvCxnSpPr>
        <p:spPr>
          <a:xfrm rot="5400000">
            <a:off x="-535805" y="5536409"/>
            <a:ext cx="2000240" cy="642942"/>
          </a:xfrm>
          <a:prstGeom prst="curvedConnector3">
            <a:avLst>
              <a:gd name="adj1" fmla="val 9525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Forma libre"/>
          <p:cNvSpPr/>
          <p:nvPr/>
        </p:nvSpPr>
        <p:spPr>
          <a:xfrm>
            <a:off x="8215338" y="1857364"/>
            <a:ext cx="729672" cy="4805471"/>
          </a:xfrm>
          <a:custGeom>
            <a:avLst/>
            <a:gdLst>
              <a:gd name="connsiteX0" fmla="*/ 0 w 729672"/>
              <a:gd name="connsiteY0" fmla="*/ 0 h 4805471"/>
              <a:gd name="connsiteX1" fmla="*/ 18472 w 729672"/>
              <a:gd name="connsiteY1" fmla="*/ 64654 h 4805471"/>
              <a:gd name="connsiteX2" fmla="*/ 27709 w 729672"/>
              <a:gd name="connsiteY2" fmla="*/ 92364 h 4805471"/>
              <a:gd name="connsiteX3" fmla="*/ 83127 w 729672"/>
              <a:gd name="connsiteY3" fmla="*/ 184727 h 4805471"/>
              <a:gd name="connsiteX4" fmla="*/ 101600 w 729672"/>
              <a:gd name="connsiteY4" fmla="*/ 212436 h 4805471"/>
              <a:gd name="connsiteX5" fmla="*/ 138545 w 729672"/>
              <a:gd name="connsiteY5" fmla="*/ 240145 h 4805471"/>
              <a:gd name="connsiteX6" fmla="*/ 166254 w 729672"/>
              <a:gd name="connsiteY6" fmla="*/ 267854 h 4805471"/>
              <a:gd name="connsiteX7" fmla="*/ 203200 w 729672"/>
              <a:gd name="connsiteY7" fmla="*/ 286327 h 4805471"/>
              <a:gd name="connsiteX8" fmla="*/ 230909 w 729672"/>
              <a:gd name="connsiteY8" fmla="*/ 314036 h 4805471"/>
              <a:gd name="connsiteX9" fmla="*/ 277091 w 729672"/>
              <a:gd name="connsiteY9" fmla="*/ 332509 h 4805471"/>
              <a:gd name="connsiteX10" fmla="*/ 332509 w 729672"/>
              <a:gd name="connsiteY10" fmla="*/ 350982 h 4805471"/>
              <a:gd name="connsiteX11" fmla="*/ 387927 w 729672"/>
              <a:gd name="connsiteY11" fmla="*/ 378691 h 4805471"/>
              <a:gd name="connsiteX12" fmla="*/ 415636 w 729672"/>
              <a:gd name="connsiteY12" fmla="*/ 397164 h 4805471"/>
              <a:gd name="connsiteX13" fmla="*/ 480291 w 729672"/>
              <a:gd name="connsiteY13" fmla="*/ 480291 h 4805471"/>
              <a:gd name="connsiteX14" fmla="*/ 508000 w 729672"/>
              <a:gd name="connsiteY14" fmla="*/ 554182 h 4805471"/>
              <a:gd name="connsiteX15" fmla="*/ 526472 w 729672"/>
              <a:gd name="connsiteY15" fmla="*/ 600364 h 4805471"/>
              <a:gd name="connsiteX16" fmla="*/ 535709 w 729672"/>
              <a:gd name="connsiteY16" fmla="*/ 628073 h 4805471"/>
              <a:gd name="connsiteX17" fmla="*/ 554182 w 729672"/>
              <a:gd name="connsiteY17" fmla="*/ 655782 h 4805471"/>
              <a:gd name="connsiteX18" fmla="*/ 544945 w 729672"/>
              <a:gd name="connsiteY18" fmla="*/ 766618 h 4805471"/>
              <a:gd name="connsiteX19" fmla="*/ 508000 w 729672"/>
              <a:gd name="connsiteY19" fmla="*/ 785091 h 4805471"/>
              <a:gd name="connsiteX20" fmla="*/ 452582 w 729672"/>
              <a:gd name="connsiteY20" fmla="*/ 803564 h 4805471"/>
              <a:gd name="connsiteX21" fmla="*/ 397163 w 729672"/>
              <a:gd name="connsiteY21" fmla="*/ 775854 h 4805471"/>
              <a:gd name="connsiteX22" fmla="*/ 369454 w 729672"/>
              <a:gd name="connsiteY22" fmla="*/ 766618 h 4805471"/>
              <a:gd name="connsiteX23" fmla="*/ 350982 w 729672"/>
              <a:gd name="connsiteY23" fmla="*/ 738909 h 4805471"/>
              <a:gd name="connsiteX24" fmla="*/ 323272 w 729672"/>
              <a:gd name="connsiteY24" fmla="*/ 729673 h 4805471"/>
              <a:gd name="connsiteX25" fmla="*/ 295563 w 729672"/>
              <a:gd name="connsiteY25" fmla="*/ 711200 h 4805471"/>
              <a:gd name="connsiteX26" fmla="*/ 286327 w 729672"/>
              <a:gd name="connsiteY26" fmla="*/ 683491 h 4805471"/>
              <a:gd name="connsiteX27" fmla="*/ 258618 w 729672"/>
              <a:gd name="connsiteY27" fmla="*/ 665018 h 4805471"/>
              <a:gd name="connsiteX28" fmla="*/ 240145 w 729672"/>
              <a:gd name="connsiteY28" fmla="*/ 609600 h 4805471"/>
              <a:gd name="connsiteX29" fmla="*/ 286327 w 729672"/>
              <a:gd name="connsiteY29" fmla="*/ 517236 h 4805471"/>
              <a:gd name="connsiteX30" fmla="*/ 314036 w 729672"/>
              <a:gd name="connsiteY30" fmla="*/ 498764 h 4805471"/>
              <a:gd name="connsiteX31" fmla="*/ 369454 w 729672"/>
              <a:gd name="connsiteY31" fmla="*/ 443345 h 4805471"/>
              <a:gd name="connsiteX32" fmla="*/ 424872 w 729672"/>
              <a:gd name="connsiteY32" fmla="*/ 406400 h 4805471"/>
              <a:gd name="connsiteX33" fmla="*/ 498763 w 729672"/>
              <a:gd name="connsiteY33" fmla="*/ 415636 h 4805471"/>
              <a:gd name="connsiteX34" fmla="*/ 563418 w 729672"/>
              <a:gd name="connsiteY34" fmla="*/ 489527 h 4805471"/>
              <a:gd name="connsiteX35" fmla="*/ 600363 w 729672"/>
              <a:gd name="connsiteY35" fmla="*/ 544945 h 4805471"/>
              <a:gd name="connsiteX36" fmla="*/ 609600 w 729672"/>
              <a:gd name="connsiteY36" fmla="*/ 572654 h 4805471"/>
              <a:gd name="connsiteX37" fmla="*/ 628072 w 729672"/>
              <a:gd name="connsiteY37" fmla="*/ 600364 h 4805471"/>
              <a:gd name="connsiteX38" fmla="*/ 646545 w 729672"/>
              <a:gd name="connsiteY38" fmla="*/ 655782 h 4805471"/>
              <a:gd name="connsiteX39" fmla="*/ 674254 w 729672"/>
              <a:gd name="connsiteY39" fmla="*/ 738909 h 4805471"/>
              <a:gd name="connsiteX40" fmla="*/ 683491 w 729672"/>
              <a:gd name="connsiteY40" fmla="*/ 766618 h 4805471"/>
              <a:gd name="connsiteX41" fmla="*/ 692727 w 729672"/>
              <a:gd name="connsiteY41" fmla="*/ 794327 h 4805471"/>
              <a:gd name="connsiteX42" fmla="*/ 711200 w 729672"/>
              <a:gd name="connsiteY42" fmla="*/ 822036 h 4805471"/>
              <a:gd name="connsiteX43" fmla="*/ 729672 w 729672"/>
              <a:gd name="connsiteY43" fmla="*/ 932873 h 4805471"/>
              <a:gd name="connsiteX44" fmla="*/ 720436 w 729672"/>
              <a:gd name="connsiteY44" fmla="*/ 997527 h 4805471"/>
              <a:gd name="connsiteX45" fmla="*/ 711200 w 729672"/>
              <a:gd name="connsiteY45" fmla="*/ 1025236 h 4805471"/>
              <a:gd name="connsiteX46" fmla="*/ 655782 w 729672"/>
              <a:gd name="connsiteY46" fmla="*/ 1080654 h 4805471"/>
              <a:gd name="connsiteX47" fmla="*/ 600363 w 729672"/>
              <a:gd name="connsiteY47" fmla="*/ 1117600 h 4805471"/>
              <a:gd name="connsiteX48" fmla="*/ 572654 w 729672"/>
              <a:gd name="connsiteY48" fmla="*/ 1173018 h 4805471"/>
              <a:gd name="connsiteX49" fmla="*/ 544945 w 729672"/>
              <a:gd name="connsiteY49" fmla="*/ 1200727 h 4805471"/>
              <a:gd name="connsiteX50" fmla="*/ 498763 w 729672"/>
              <a:gd name="connsiteY50" fmla="*/ 1246909 h 4805471"/>
              <a:gd name="connsiteX51" fmla="*/ 461818 w 729672"/>
              <a:gd name="connsiteY51" fmla="*/ 1302327 h 4805471"/>
              <a:gd name="connsiteX52" fmla="*/ 397163 w 729672"/>
              <a:gd name="connsiteY52" fmla="*/ 1376218 h 4805471"/>
              <a:gd name="connsiteX53" fmla="*/ 360218 w 729672"/>
              <a:gd name="connsiteY53" fmla="*/ 1431636 h 4805471"/>
              <a:gd name="connsiteX54" fmla="*/ 341745 w 729672"/>
              <a:gd name="connsiteY54" fmla="*/ 1459345 h 4805471"/>
              <a:gd name="connsiteX55" fmla="*/ 314036 w 729672"/>
              <a:gd name="connsiteY55" fmla="*/ 1477818 h 4805471"/>
              <a:gd name="connsiteX56" fmla="*/ 286327 w 729672"/>
              <a:gd name="connsiteY56" fmla="*/ 1533236 h 4805471"/>
              <a:gd name="connsiteX57" fmla="*/ 258618 w 729672"/>
              <a:gd name="connsiteY57" fmla="*/ 1597891 h 4805471"/>
              <a:gd name="connsiteX58" fmla="*/ 286327 w 729672"/>
              <a:gd name="connsiteY58" fmla="*/ 1764145 h 4805471"/>
              <a:gd name="connsiteX59" fmla="*/ 286327 w 729672"/>
              <a:gd name="connsiteY59" fmla="*/ 1764145 h 4805471"/>
              <a:gd name="connsiteX60" fmla="*/ 314036 w 729672"/>
              <a:gd name="connsiteY60" fmla="*/ 1838036 h 4805471"/>
              <a:gd name="connsiteX61" fmla="*/ 341745 w 729672"/>
              <a:gd name="connsiteY61" fmla="*/ 1847273 h 4805471"/>
              <a:gd name="connsiteX62" fmla="*/ 397163 w 729672"/>
              <a:gd name="connsiteY62" fmla="*/ 1884218 h 4805471"/>
              <a:gd name="connsiteX63" fmla="*/ 434109 w 729672"/>
              <a:gd name="connsiteY63" fmla="*/ 1902691 h 4805471"/>
              <a:gd name="connsiteX64" fmla="*/ 471054 w 729672"/>
              <a:gd name="connsiteY64" fmla="*/ 1930400 h 4805471"/>
              <a:gd name="connsiteX65" fmla="*/ 508000 w 729672"/>
              <a:gd name="connsiteY65" fmla="*/ 1948873 h 4805471"/>
              <a:gd name="connsiteX66" fmla="*/ 563418 w 729672"/>
              <a:gd name="connsiteY66" fmla="*/ 1985818 h 4805471"/>
              <a:gd name="connsiteX67" fmla="*/ 591127 w 729672"/>
              <a:gd name="connsiteY67" fmla="*/ 1995054 h 4805471"/>
              <a:gd name="connsiteX68" fmla="*/ 655782 w 729672"/>
              <a:gd name="connsiteY68" fmla="*/ 2032000 h 4805471"/>
              <a:gd name="connsiteX69" fmla="*/ 674254 w 729672"/>
              <a:gd name="connsiteY69" fmla="*/ 2004291 h 4805471"/>
              <a:gd name="connsiteX70" fmla="*/ 655782 w 729672"/>
              <a:gd name="connsiteY70" fmla="*/ 1902691 h 4805471"/>
              <a:gd name="connsiteX71" fmla="*/ 628072 w 729672"/>
              <a:gd name="connsiteY71" fmla="*/ 1874982 h 4805471"/>
              <a:gd name="connsiteX72" fmla="*/ 591127 w 729672"/>
              <a:gd name="connsiteY72" fmla="*/ 1828800 h 4805471"/>
              <a:gd name="connsiteX73" fmla="*/ 544945 w 729672"/>
              <a:gd name="connsiteY73" fmla="*/ 1773382 h 4805471"/>
              <a:gd name="connsiteX74" fmla="*/ 517236 w 729672"/>
              <a:gd name="connsiteY74" fmla="*/ 1754909 h 4805471"/>
              <a:gd name="connsiteX75" fmla="*/ 452582 w 729672"/>
              <a:gd name="connsiteY75" fmla="*/ 1736436 h 4805471"/>
              <a:gd name="connsiteX76" fmla="*/ 387927 w 729672"/>
              <a:gd name="connsiteY76" fmla="*/ 1745673 h 4805471"/>
              <a:gd name="connsiteX77" fmla="*/ 360218 w 729672"/>
              <a:gd name="connsiteY77" fmla="*/ 1764145 h 4805471"/>
              <a:gd name="connsiteX78" fmla="*/ 277091 w 729672"/>
              <a:gd name="connsiteY78" fmla="*/ 1838036 h 4805471"/>
              <a:gd name="connsiteX79" fmla="*/ 258618 w 729672"/>
              <a:gd name="connsiteY79" fmla="*/ 1865745 h 4805471"/>
              <a:gd name="connsiteX80" fmla="*/ 203200 w 729672"/>
              <a:gd name="connsiteY80" fmla="*/ 1921164 h 4805471"/>
              <a:gd name="connsiteX81" fmla="*/ 193963 w 729672"/>
              <a:gd name="connsiteY81" fmla="*/ 1948873 h 4805471"/>
              <a:gd name="connsiteX82" fmla="*/ 175491 w 729672"/>
              <a:gd name="connsiteY82" fmla="*/ 1976582 h 4805471"/>
              <a:gd name="connsiteX83" fmla="*/ 184727 w 729672"/>
              <a:gd name="connsiteY83" fmla="*/ 2041236 h 4805471"/>
              <a:gd name="connsiteX84" fmla="*/ 277091 w 729672"/>
              <a:gd name="connsiteY84" fmla="*/ 2152073 h 4805471"/>
              <a:gd name="connsiteX85" fmla="*/ 304800 w 729672"/>
              <a:gd name="connsiteY85" fmla="*/ 2179782 h 4805471"/>
              <a:gd name="connsiteX86" fmla="*/ 323272 w 729672"/>
              <a:gd name="connsiteY86" fmla="*/ 2207491 h 4805471"/>
              <a:gd name="connsiteX87" fmla="*/ 378691 w 729672"/>
              <a:gd name="connsiteY87" fmla="*/ 2244436 h 4805471"/>
              <a:gd name="connsiteX88" fmla="*/ 397163 w 729672"/>
              <a:gd name="connsiteY88" fmla="*/ 2272145 h 4805471"/>
              <a:gd name="connsiteX89" fmla="*/ 424872 w 729672"/>
              <a:gd name="connsiteY89" fmla="*/ 2299854 h 4805471"/>
              <a:gd name="connsiteX90" fmla="*/ 397163 w 729672"/>
              <a:gd name="connsiteY90" fmla="*/ 2401454 h 4805471"/>
              <a:gd name="connsiteX91" fmla="*/ 369454 w 729672"/>
              <a:gd name="connsiteY91" fmla="*/ 2419927 h 4805471"/>
              <a:gd name="connsiteX92" fmla="*/ 341745 w 729672"/>
              <a:gd name="connsiteY92" fmla="*/ 2429164 h 4805471"/>
              <a:gd name="connsiteX93" fmla="*/ 277091 w 729672"/>
              <a:gd name="connsiteY93" fmla="*/ 2410691 h 4805471"/>
              <a:gd name="connsiteX94" fmla="*/ 249382 w 729672"/>
              <a:gd name="connsiteY94" fmla="*/ 2382982 h 4805471"/>
              <a:gd name="connsiteX95" fmla="*/ 221672 w 729672"/>
              <a:gd name="connsiteY95" fmla="*/ 2364509 h 4805471"/>
              <a:gd name="connsiteX96" fmla="*/ 193963 w 729672"/>
              <a:gd name="connsiteY96" fmla="*/ 2327564 h 4805471"/>
              <a:gd name="connsiteX97" fmla="*/ 175491 w 729672"/>
              <a:gd name="connsiteY97" fmla="*/ 2299854 h 4805471"/>
              <a:gd name="connsiteX98" fmla="*/ 184727 w 729672"/>
              <a:gd name="connsiteY98" fmla="*/ 2216727 h 4805471"/>
              <a:gd name="connsiteX99" fmla="*/ 212436 w 729672"/>
              <a:gd name="connsiteY99" fmla="*/ 2207491 h 4805471"/>
              <a:gd name="connsiteX100" fmla="*/ 249382 w 729672"/>
              <a:gd name="connsiteY100" fmla="*/ 2216727 h 4805471"/>
              <a:gd name="connsiteX101" fmla="*/ 304800 w 729672"/>
              <a:gd name="connsiteY101" fmla="*/ 2253673 h 4805471"/>
              <a:gd name="connsiteX102" fmla="*/ 350982 w 729672"/>
              <a:gd name="connsiteY102" fmla="*/ 2290618 h 4805471"/>
              <a:gd name="connsiteX103" fmla="*/ 369454 w 729672"/>
              <a:gd name="connsiteY103" fmla="*/ 2318327 h 4805471"/>
              <a:gd name="connsiteX104" fmla="*/ 415636 w 729672"/>
              <a:gd name="connsiteY104" fmla="*/ 2382982 h 4805471"/>
              <a:gd name="connsiteX105" fmla="*/ 424872 w 729672"/>
              <a:gd name="connsiteY105" fmla="*/ 2429164 h 4805471"/>
              <a:gd name="connsiteX106" fmla="*/ 443345 w 729672"/>
              <a:gd name="connsiteY106" fmla="*/ 2456873 h 4805471"/>
              <a:gd name="connsiteX107" fmla="*/ 480291 w 729672"/>
              <a:gd name="connsiteY107" fmla="*/ 2521527 h 4805471"/>
              <a:gd name="connsiteX108" fmla="*/ 489527 w 729672"/>
              <a:gd name="connsiteY108" fmla="*/ 2558473 h 4805471"/>
              <a:gd name="connsiteX109" fmla="*/ 517236 w 729672"/>
              <a:gd name="connsiteY109" fmla="*/ 2632364 h 4805471"/>
              <a:gd name="connsiteX110" fmla="*/ 526472 w 729672"/>
              <a:gd name="connsiteY110" fmla="*/ 2687782 h 4805471"/>
              <a:gd name="connsiteX111" fmla="*/ 535709 w 729672"/>
              <a:gd name="connsiteY111" fmla="*/ 2715491 h 4805471"/>
              <a:gd name="connsiteX112" fmla="*/ 526472 w 729672"/>
              <a:gd name="connsiteY112" fmla="*/ 2835564 h 4805471"/>
              <a:gd name="connsiteX113" fmla="*/ 508000 w 729672"/>
              <a:gd name="connsiteY113" fmla="*/ 2881745 h 4805471"/>
              <a:gd name="connsiteX114" fmla="*/ 415636 w 729672"/>
              <a:gd name="connsiteY114" fmla="*/ 2992582 h 4805471"/>
              <a:gd name="connsiteX115" fmla="*/ 341745 w 729672"/>
              <a:gd name="connsiteY115" fmla="*/ 3011054 h 4805471"/>
              <a:gd name="connsiteX116" fmla="*/ 314036 w 729672"/>
              <a:gd name="connsiteY116" fmla="*/ 3020291 h 4805471"/>
              <a:gd name="connsiteX117" fmla="*/ 258618 w 729672"/>
              <a:gd name="connsiteY117" fmla="*/ 3029527 h 4805471"/>
              <a:gd name="connsiteX118" fmla="*/ 212436 w 729672"/>
              <a:gd name="connsiteY118" fmla="*/ 3038764 h 4805471"/>
              <a:gd name="connsiteX119" fmla="*/ 175491 w 729672"/>
              <a:gd name="connsiteY119" fmla="*/ 3048000 h 4805471"/>
              <a:gd name="connsiteX120" fmla="*/ 101600 w 729672"/>
              <a:gd name="connsiteY120" fmla="*/ 3057236 h 4805471"/>
              <a:gd name="connsiteX121" fmla="*/ 73891 w 729672"/>
              <a:gd name="connsiteY121" fmla="*/ 3066473 h 4805471"/>
              <a:gd name="connsiteX122" fmla="*/ 36945 w 729672"/>
              <a:gd name="connsiteY122" fmla="*/ 3121891 h 4805471"/>
              <a:gd name="connsiteX123" fmla="*/ 55418 w 729672"/>
              <a:gd name="connsiteY123" fmla="*/ 3269673 h 4805471"/>
              <a:gd name="connsiteX124" fmla="*/ 73891 w 729672"/>
              <a:gd name="connsiteY124" fmla="*/ 3306618 h 4805471"/>
              <a:gd name="connsiteX125" fmla="*/ 92363 w 729672"/>
              <a:gd name="connsiteY125" fmla="*/ 3371273 h 4805471"/>
              <a:gd name="connsiteX126" fmla="*/ 101600 w 729672"/>
              <a:gd name="connsiteY126" fmla="*/ 3408218 h 4805471"/>
              <a:gd name="connsiteX127" fmla="*/ 129309 w 729672"/>
              <a:gd name="connsiteY127" fmla="*/ 3454400 h 4805471"/>
              <a:gd name="connsiteX128" fmla="*/ 138545 w 729672"/>
              <a:gd name="connsiteY128" fmla="*/ 3482109 h 4805471"/>
              <a:gd name="connsiteX129" fmla="*/ 203200 w 729672"/>
              <a:gd name="connsiteY129" fmla="*/ 3546764 h 4805471"/>
              <a:gd name="connsiteX130" fmla="*/ 267854 w 729672"/>
              <a:gd name="connsiteY130" fmla="*/ 3592945 h 4805471"/>
              <a:gd name="connsiteX131" fmla="*/ 332509 w 729672"/>
              <a:gd name="connsiteY131" fmla="*/ 3657600 h 4805471"/>
              <a:gd name="connsiteX132" fmla="*/ 350982 w 729672"/>
              <a:gd name="connsiteY132" fmla="*/ 3685309 h 4805471"/>
              <a:gd name="connsiteX133" fmla="*/ 378691 w 729672"/>
              <a:gd name="connsiteY133" fmla="*/ 3703782 h 4805471"/>
              <a:gd name="connsiteX134" fmla="*/ 415636 w 729672"/>
              <a:gd name="connsiteY134" fmla="*/ 3749964 h 4805471"/>
              <a:gd name="connsiteX135" fmla="*/ 480291 w 729672"/>
              <a:gd name="connsiteY135" fmla="*/ 3796145 h 4805471"/>
              <a:gd name="connsiteX136" fmla="*/ 498763 w 729672"/>
              <a:gd name="connsiteY136" fmla="*/ 3823854 h 4805471"/>
              <a:gd name="connsiteX137" fmla="*/ 554182 w 729672"/>
              <a:gd name="connsiteY137" fmla="*/ 3860800 h 4805471"/>
              <a:gd name="connsiteX138" fmla="*/ 572654 w 729672"/>
              <a:gd name="connsiteY138" fmla="*/ 3833091 h 4805471"/>
              <a:gd name="connsiteX139" fmla="*/ 554182 w 729672"/>
              <a:gd name="connsiteY139" fmla="*/ 3805382 h 4805471"/>
              <a:gd name="connsiteX140" fmla="*/ 526472 w 729672"/>
              <a:gd name="connsiteY140" fmla="*/ 3768436 h 4805471"/>
              <a:gd name="connsiteX141" fmla="*/ 508000 w 729672"/>
              <a:gd name="connsiteY141" fmla="*/ 3740727 h 4805471"/>
              <a:gd name="connsiteX142" fmla="*/ 452582 w 729672"/>
              <a:gd name="connsiteY142" fmla="*/ 3685309 h 4805471"/>
              <a:gd name="connsiteX143" fmla="*/ 406400 w 729672"/>
              <a:gd name="connsiteY143" fmla="*/ 3648364 h 4805471"/>
              <a:gd name="connsiteX144" fmla="*/ 350982 w 729672"/>
              <a:gd name="connsiteY144" fmla="*/ 3620654 h 4805471"/>
              <a:gd name="connsiteX145" fmla="*/ 323272 w 729672"/>
              <a:gd name="connsiteY145" fmla="*/ 3629891 h 4805471"/>
              <a:gd name="connsiteX146" fmla="*/ 295563 w 729672"/>
              <a:gd name="connsiteY146" fmla="*/ 3648364 h 4805471"/>
              <a:gd name="connsiteX147" fmla="*/ 277091 w 729672"/>
              <a:gd name="connsiteY147" fmla="*/ 3676073 h 4805471"/>
              <a:gd name="connsiteX148" fmla="*/ 221672 w 729672"/>
              <a:gd name="connsiteY148" fmla="*/ 3731491 h 4805471"/>
              <a:gd name="connsiteX149" fmla="*/ 249382 w 729672"/>
              <a:gd name="connsiteY149" fmla="*/ 3823854 h 4805471"/>
              <a:gd name="connsiteX150" fmla="*/ 277091 w 729672"/>
              <a:gd name="connsiteY150" fmla="*/ 3842327 h 4805471"/>
              <a:gd name="connsiteX151" fmla="*/ 295563 w 729672"/>
              <a:gd name="connsiteY151" fmla="*/ 3870036 h 4805471"/>
              <a:gd name="connsiteX152" fmla="*/ 378691 w 729672"/>
              <a:gd name="connsiteY152" fmla="*/ 3943927 h 4805471"/>
              <a:gd name="connsiteX153" fmla="*/ 406400 w 729672"/>
              <a:gd name="connsiteY153" fmla="*/ 4027054 h 4805471"/>
              <a:gd name="connsiteX154" fmla="*/ 415636 w 729672"/>
              <a:gd name="connsiteY154" fmla="*/ 4054764 h 4805471"/>
              <a:gd name="connsiteX155" fmla="*/ 434109 w 729672"/>
              <a:gd name="connsiteY155" fmla="*/ 4082473 h 4805471"/>
              <a:gd name="connsiteX156" fmla="*/ 424872 w 729672"/>
              <a:gd name="connsiteY156" fmla="*/ 4119418 h 4805471"/>
              <a:gd name="connsiteX157" fmla="*/ 295563 w 729672"/>
              <a:gd name="connsiteY157" fmla="*/ 4110182 h 4805471"/>
              <a:gd name="connsiteX158" fmla="*/ 267854 w 729672"/>
              <a:gd name="connsiteY158" fmla="*/ 4082473 h 4805471"/>
              <a:gd name="connsiteX159" fmla="*/ 203200 w 729672"/>
              <a:gd name="connsiteY159" fmla="*/ 4054764 h 4805471"/>
              <a:gd name="connsiteX160" fmla="*/ 175491 w 729672"/>
              <a:gd name="connsiteY160" fmla="*/ 4027054 h 4805471"/>
              <a:gd name="connsiteX161" fmla="*/ 249382 w 729672"/>
              <a:gd name="connsiteY161" fmla="*/ 4054764 h 4805471"/>
              <a:gd name="connsiteX162" fmla="*/ 304800 w 729672"/>
              <a:gd name="connsiteY162" fmla="*/ 4073236 h 4805471"/>
              <a:gd name="connsiteX163" fmla="*/ 332509 w 729672"/>
              <a:gd name="connsiteY163" fmla="*/ 4091709 h 4805471"/>
              <a:gd name="connsiteX164" fmla="*/ 452582 w 729672"/>
              <a:gd name="connsiteY164" fmla="*/ 4110182 h 4805471"/>
              <a:gd name="connsiteX165" fmla="*/ 480291 w 729672"/>
              <a:gd name="connsiteY165" fmla="*/ 4119418 h 4805471"/>
              <a:gd name="connsiteX166" fmla="*/ 489527 w 729672"/>
              <a:gd name="connsiteY166" fmla="*/ 4147127 h 4805471"/>
              <a:gd name="connsiteX167" fmla="*/ 508000 w 729672"/>
              <a:gd name="connsiteY167" fmla="*/ 4285673 h 4805471"/>
              <a:gd name="connsiteX168" fmla="*/ 480291 w 729672"/>
              <a:gd name="connsiteY168" fmla="*/ 4350327 h 4805471"/>
              <a:gd name="connsiteX169" fmla="*/ 452582 w 729672"/>
              <a:gd name="connsiteY169" fmla="*/ 4359564 h 4805471"/>
              <a:gd name="connsiteX170" fmla="*/ 424872 w 729672"/>
              <a:gd name="connsiteY170" fmla="*/ 4387273 h 4805471"/>
              <a:gd name="connsiteX171" fmla="*/ 369454 w 729672"/>
              <a:gd name="connsiteY171" fmla="*/ 4405745 h 4805471"/>
              <a:gd name="connsiteX172" fmla="*/ 249382 w 729672"/>
              <a:gd name="connsiteY172" fmla="*/ 4396509 h 4805471"/>
              <a:gd name="connsiteX173" fmla="*/ 221672 w 729672"/>
              <a:gd name="connsiteY173" fmla="*/ 4387273 h 4805471"/>
              <a:gd name="connsiteX174" fmla="*/ 157018 w 729672"/>
              <a:gd name="connsiteY174" fmla="*/ 4350327 h 4805471"/>
              <a:gd name="connsiteX175" fmla="*/ 147782 w 729672"/>
              <a:gd name="connsiteY175" fmla="*/ 4276436 h 4805471"/>
              <a:gd name="connsiteX176" fmla="*/ 175491 w 729672"/>
              <a:gd name="connsiteY176" fmla="*/ 4267200 h 4805471"/>
              <a:gd name="connsiteX177" fmla="*/ 230909 w 729672"/>
              <a:gd name="connsiteY177" fmla="*/ 4276436 h 4805471"/>
              <a:gd name="connsiteX178" fmla="*/ 286327 w 729672"/>
              <a:gd name="connsiteY178" fmla="*/ 4294909 h 4805471"/>
              <a:gd name="connsiteX179" fmla="*/ 304800 w 729672"/>
              <a:gd name="connsiteY179" fmla="*/ 4461164 h 4805471"/>
              <a:gd name="connsiteX180" fmla="*/ 314036 w 729672"/>
              <a:gd name="connsiteY180" fmla="*/ 4498109 h 4805471"/>
              <a:gd name="connsiteX181" fmla="*/ 304800 w 729672"/>
              <a:gd name="connsiteY181" fmla="*/ 4553527 h 4805471"/>
              <a:gd name="connsiteX182" fmla="*/ 240145 w 729672"/>
              <a:gd name="connsiteY182" fmla="*/ 4562764 h 4805471"/>
              <a:gd name="connsiteX183" fmla="*/ 249382 w 729672"/>
              <a:gd name="connsiteY183" fmla="*/ 4618182 h 4805471"/>
              <a:gd name="connsiteX184" fmla="*/ 286327 w 729672"/>
              <a:gd name="connsiteY184" fmla="*/ 4673600 h 4805471"/>
              <a:gd name="connsiteX185" fmla="*/ 323272 w 729672"/>
              <a:gd name="connsiteY185" fmla="*/ 4729018 h 4805471"/>
              <a:gd name="connsiteX186" fmla="*/ 341745 w 729672"/>
              <a:gd name="connsiteY186" fmla="*/ 4756727 h 4805471"/>
              <a:gd name="connsiteX187" fmla="*/ 369454 w 729672"/>
              <a:gd name="connsiteY187" fmla="*/ 4775200 h 4805471"/>
              <a:gd name="connsiteX188" fmla="*/ 397163 w 729672"/>
              <a:gd name="connsiteY188" fmla="*/ 4802909 h 4805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</a:cxnLst>
            <a:rect l="l" t="t" r="r" b="b"/>
            <a:pathLst>
              <a:path w="729672" h="4805471">
                <a:moveTo>
                  <a:pt x="0" y="0"/>
                </a:moveTo>
                <a:cubicBezTo>
                  <a:pt x="6157" y="21551"/>
                  <a:pt x="12032" y="43186"/>
                  <a:pt x="18472" y="64654"/>
                </a:cubicBezTo>
                <a:cubicBezTo>
                  <a:pt x="21270" y="73980"/>
                  <a:pt x="23874" y="83415"/>
                  <a:pt x="27709" y="92364"/>
                </a:cubicBezTo>
                <a:cubicBezTo>
                  <a:pt x="44749" y="132123"/>
                  <a:pt x="56865" y="145334"/>
                  <a:pt x="83127" y="184727"/>
                </a:cubicBezTo>
                <a:cubicBezTo>
                  <a:pt x="89285" y="193963"/>
                  <a:pt x="92719" y="205776"/>
                  <a:pt x="101600" y="212436"/>
                </a:cubicBezTo>
                <a:cubicBezTo>
                  <a:pt x="113915" y="221672"/>
                  <a:pt x="126857" y="230127"/>
                  <a:pt x="138545" y="240145"/>
                </a:cubicBezTo>
                <a:cubicBezTo>
                  <a:pt x="148463" y="248646"/>
                  <a:pt x="155625" y="260262"/>
                  <a:pt x="166254" y="267854"/>
                </a:cubicBezTo>
                <a:cubicBezTo>
                  <a:pt x="177458" y="275857"/>
                  <a:pt x="191996" y="278324"/>
                  <a:pt x="203200" y="286327"/>
                </a:cubicBezTo>
                <a:cubicBezTo>
                  <a:pt x="213829" y="293919"/>
                  <a:pt x="219832" y="307113"/>
                  <a:pt x="230909" y="314036"/>
                </a:cubicBezTo>
                <a:cubicBezTo>
                  <a:pt x="244969" y="322823"/>
                  <a:pt x="261509" y="326843"/>
                  <a:pt x="277091" y="332509"/>
                </a:cubicBezTo>
                <a:cubicBezTo>
                  <a:pt x="295391" y="339163"/>
                  <a:pt x="316307" y="340181"/>
                  <a:pt x="332509" y="350982"/>
                </a:cubicBezTo>
                <a:cubicBezTo>
                  <a:pt x="411928" y="403926"/>
                  <a:pt x="311439" y="340446"/>
                  <a:pt x="387927" y="378691"/>
                </a:cubicBezTo>
                <a:cubicBezTo>
                  <a:pt x="397856" y="383656"/>
                  <a:pt x="406400" y="391006"/>
                  <a:pt x="415636" y="397164"/>
                </a:cubicBezTo>
                <a:cubicBezTo>
                  <a:pt x="459828" y="463450"/>
                  <a:pt x="436883" y="436883"/>
                  <a:pt x="480291" y="480291"/>
                </a:cubicBezTo>
                <a:cubicBezTo>
                  <a:pt x="496048" y="543319"/>
                  <a:pt x="480400" y="492080"/>
                  <a:pt x="508000" y="554182"/>
                </a:cubicBezTo>
                <a:cubicBezTo>
                  <a:pt x="514734" y="569333"/>
                  <a:pt x="520650" y="584840"/>
                  <a:pt x="526472" y="600364"/>
                </a:cubicBezTo>
                <a:cubicBezTo>
                  <a:pt x="529891" y="609480"/>
                  <a:pt x="531355" y="619365"/>
                  <a:pt x="535709" y="628073"/>
                </a:cubicBezTo>
                <a:cubicBezTo>
                  <a:pt x="540674" y="638002"/>
                  <a:pt x="548024" y="646546"/>
                  <a:pt x="554182" y="655782"/>
                </a:cubicBezTo>
                <a:cubicBezTo>
                  <a:pt x="551103" y="692727"/>
                  <a:pt x="557414" y="731704"/>
                  <a:pt x="544945" y="766618"/>
                </a:cubicBezTo>
                <a:cubicBezTo>
                  <a:pt x="540314" y="779585"/>
                  <a:pt x="520784" y="779977"/>
                  <a:pt x="508000" y="785091"/>
                </a:cubicBezTo>
                <a:cubicBezTo>
                  <a:pt x="489921" y="792323"/>
                  <a:pt x="452582" y="803564"/>
                  <a:pt x="452582" y="803564"/>
                </a:cubicBezTo>
                <a:cubicBezTo>
                  <a:pt x="382928" y="780345"/>
                  <a:pt x="468788" y="811667"/>
                  <a:pt x="397163" y="775854"/>
                </a:cubicBezTo>
                <a:cubicBezTo>
                  <a:pt x="388455" y="771500"/>
                  <a:pt x="378690" y="769697"/>
                  <a:pt x="369454" y="766618"/>
                </a:cubicBezTo>
                <a:cubicBezTo>
                  <a:pt x="363297" y="757382"/>
                  <a:pt x="359650" y="745843"/>
                  <a:pt x="350982" y="738909"/>
                </a:cubicBezTo>
                <a:cubicBezTo>
                  <a:pt x="343379" y="732827"/>
                  <a:pt x="331980" y="734027"/>
                  <a:pt x="323272" y="729673"/>
                </a:cubicBezTo>
                <a:cubicBezTo>
                  <a:pt x="313343" y="724709"/>
                  <a:pt x="304799" y="717358"/>
                  <a:pt x="295563" y="711200"/>
                </a:cubicBezTo>
                <a:cubicBezTo>
                  <a:pt x="292484" y="701964"/>
                  <a:pt x="292409" y="691094"/>
                  <a:pt x="286327" y="683491"/>
                </a:cubicBezTo>
                <a:cubicBezTo>
                  <a:pt x="279392" y="674823"/>
                  <a:pt x="264501" y="674431"/>
                  <a:pt x="258618" y="665018"/>
                </a:cubicBezTo>
                <a:cubicBezTo>
                  <a:pt x="248298" y="648506"/>
                  <a:pt x="240145" y="609600"/>
                  <a:pt x="240145" y="609600"/>
                </a:cubicBezTo>
                <a:cubicBezTo>
                  <a:pt x="248479" y="576268"/>
                  <a:pt x="253338" y="539228"/>
                  <a:pt x="286327" y="517236"/>
                </a:cubicBezTo>
                <a:cubicBezTo>
                  <a:pt x="295563" y="511079"/>
                  <a:pt x="305739" y="506139"/>
                  <a:pt x="314036" y="498764"/>
                </a:cubicBezTo>
                <a:cubicBezTo>
                  <a:pt x="333562" y="481408"/>
                  <a:pt x="347717" y="457836"/>
                  <a:pt x="369454" y="443345"/>
                </a:cubicBezTo>
                <a:lnTo>
                  <a:pt x="424872" y="406400"/>
                </a:lnTo>
                <a:cubicBezTo>
                  <a:pt x="449502" y="409479"/>
                  <a:pt x="474816" y="409105"/>
                  <a:pt x="498763" y="415636"/>
                </a:cubicBezTo>
                <a:cubicBezTo>
                  <a:pt x="530120" y="424188"/>
                  <a:pt x="549963" y="469346"/>
                  <a:pt x="563418" y="489527"/>
                </a:cubicBezTo>
                <a:lnTo>
                  <a:pt x="600363" y="544945"/>
                </a:lnTo>
                <a:cubicBezTo>
                  <a:pt x="603442" y="554181"/>
                  <a:pt x="605246" y="563946"/>
                  <a:pt x="609600" y="572654"/>
                </a:cubicBezTo>
                <a:cubicBezTo>
                  <a:pt x="614564" y="582583"/>
                  <a:pt x="623564" y="590220"/>
                  <a:pt x="628072" y="600364"/>
                </a:cubicBezTo>
                <a:cubicBezTo>
                  <a:pt x="635980" y="618158"/>
                  <a:pt x="640387" y="637309"/>
                  <a:pt x="646545" y="655782"/>
                </a:cubicBezTo>
                <a:lnTo>
                  <a:pt x="674254" y="738909"/>
                </a:lnTo>
                <a:lnTo>
                  <a:pt x="683491" y="766618"/>
                </a:lnTo>
                <a:cubicBezTo>
                  <a:pt x="686570" y="775854"/>
                  <a:pt x="687326" y="786226"/>
                  <a:pt x="692727" y="794327"/>
                </a:cubicBezTo>
                <a:lnTo>
                  <a:pt x="711200" y="822036"/>
                </a:lnTo>
                <a:cubicBezTo>
                  <a:pt x="716444" y="848259"/>
                  <a:pt x="729672" y="909960"/>
                  <a:pt x="729672" y="932873"/>
                </a:cubicBezTo>
                <a:cubicBezTo>
                  <a:pt x="729672" y="954643"/>
                  <a:pt x="724705" y="976180"/>
                  <a:pt x="720436" y="997527"/>
                </a:cubicBezTo>
                <a:cubicBezTo>
                  <a:pt x="718527" y="1007074"/>
                  <a:pt x="717177" y="1017551"/>
                  <a:pt x="711200" y="1025236"/>
                </a:cubicBezTo>
                <a:cubicBezTo>
                  <a:pt x="695161" y="1045857"/>
                  <a:pt x="677519" y="1066163"/>
                  <a:pt x="655782" y="1080654"/>
                </a:cubicBezTo>
                <a:lnTo>
                  <a:pt x="600363" y="1117600"/>
                </a:lnTo>
                <a:cubicBezTo>
                  <a:pt x="591106" y="1145372"/>
                  <a:pt x="592549" y="1149144"/>
                  <a:pt x="572654" y="1173018"/>
                </a:cubicBezTo>
                <a:cubicBezTo>
                  <a:pt x="564292" y="1183053"/>
                  <a:pt x="553307" y="1190692"/>
                  <a:pt x="544945" y="1200727"/>
                </a:cubicBezTo>
                <a:cubicBezTo>
                  <a:pt x="506460" y="1246909"/>
                  <a:pt x="549563" y="1213042"/>
                  <a:pt x="498763" y="1246909"/>
                </a:cubicBezTo>
                <a:cubicBezTo>
                  <a:pt x="481100" y="1299901"/>
                  <a:pt x="502176" y="1250438"/>
                  <a:pt x="461818" y="1302327"/>
                </a:cubicBezTo>
                <a:cubicBezTo>
                  <a:pt x="403794" y="1376928"/>
                  <a:pt x="450805" y="1340456"/>
                  <a:pt x="397163" y="1376218"/>
                </a:cubicBezTo>
                <a:lnTo>
                  <a:pt x="360218" y="1431636"/>
                </a:lnTo>
                <a:cubicBezTo>
                  <a:pt x="354060" y="1440872"/>
                  <a:pt x="350981" y="1453187"/>
                  <a:pt x="341745" y="1459345"/>
                </a:cubicBezTo>
                <a:lnTo>
                  <a:pt x="314036" y="1477818"/>
                </a:lnTo>
                <a:cubicBezTo>
                  <a:pt x="278535" y="1531068"/>
                  <a:pt x="309271" y="1479700"/>
                  <a:pt x="286327" y="1533236"/>
                </a:cubicBezTo>
                <a:cubicBezTo>
                  <a:pt x="252087" y="1613130"/>
                  <a:pt x="280278" y="1532909"/>
                  <a:pt x="258618" y="1597891"/>
                </a:cubicBezTo>
                <a:cubicBezTo>
                  <a:pt x="269471" y="1728132"/>
                  <a:pt x="256130" y="1673556"/>
                  <a:pt x="286327" y="1764145"/>
                </a:cubicBezTo>
                <a:lnTo>
                  <a:pt x="286327" y="1764145"/>
                </a:lnTo>
                <a:cubicBezTo>
                  <a:pt x="291334" y="1789181"/>
                  <a:pt x="291384" y="1819915"/>
                  <a:pt x="314036" y="1838036"/>
                </a:cubicBezTo>
                <a:cubicBezTo>
                  <a:pt x="321639" y="1844118"/>
                  <a:pt x="333234" y="1842545"/>
                  <a:pt x="341745" y="1847273"/>
                </a:cubicBezTo>
                <a:cubicBezTo>
                  <a:pt x="361152" y="1858055"/>
                  <a:pt x="377306" y="1874289"/>
                  <a:pt x="397163" y="1884218"/>
                </a:cubicBezTo>
                <a:cubicBezTo>
                  <a:pt x="409478" y="1890376"/>
                  <a:pt x="422433" y="1895393"/>
                  <a:pt x="434109" y="1902691"/>
                </a:cubicBezTo>
                <a:cubicBezTo>
                  <a:pt x="447163" y="1910850"/>
                  <a:pt x="458000" y="1922241"/>
                  <a:pt x="471054" y="1930400"/>
                </a:cubicBezTo>
                <a:cubicBezTo>
                  <a:pt x="482730" y="1937698"/>
                  <a:pt x="496193" y="1941789"/>
                  <a:pt x="508000" y="1948873"/>
                </a:cubicBezTo>
                <a:cubicBezTo>
                  <a:pt x="527038" y="1960295"/>
                  <a:pt x="542356" y="1978798"/>
                  <a:pt x="563418" y="1985818"/>
                </a:cubicBezTo>
                <a:cubicBezTo>
                  <a:pt x="572654" y="1988897"/>
                  <a:pt x="582178" y="1991219"/>
                  <a:pt x="591127" y="1995054"/>
                </a:cubicBezTo>
                <a:cubicBezTo>
                  <a:pt x="623936" y="2009115"/>
                  <a:pt x="627956" y="2013450"/>
                  <a:pt x="655782" y="2032000"/>
                </a:cubicBezTo>
                <a:cubicBezTo>
                  <a:pt x="661939" y="2022764"/>
                  <a:pt x="673249" y="2015346"/>
                  <a:pt x="674254" y="2004291"/>
                </a:cubicBezTo>
                <a:cubicBezTo>
                  <a:pt x="674457" y="2002054"/>
                  <a:pt x="668691" y="1922054"/>
                  <a:pt x="655782" y="1902691"/>
                </a:cubicBezTo>
                <a:cubicBezTo>
                  <a:pt x="648536" y="1891823"/>
                  <a:pt x="637309" y="1884218"/>
                  <a:pt x="628072" y="1874982"/>
                </a:cubicBezTo>
                <a:cubicBezTo>
                  <a:pt x="610092" y="1821039"/>
                  <a:pt x="632904" y="1870577"/>
                  <a:pt x="591127" y="1828800"/>
                </a:cubicBezTo>
                <a:cubicBezTo>
                  <a:pt x="518473" y="1756146"/>
                  <a:pt x="635732" y="1849038"/>
                  <a:pt x="544945" y="1773382"/>
                </a:cubicBezTo>
                <a:cubicBezTo>
                  <a:pt x="536417" y="1766275"/>
                  <a:pt x="527165" y="1759873"/>
                  <a:pt x="517236" y="1754909"/>
                </a:cubicBezTo>
                <a:cubicBezTo>
                  <a:pt x="503989" y="1748286"/>
                  <a:pt x="464414" y="1739394"/>
                  <a:pt x="452582" y="1736436"/>
                </a:cubicBezTo>
                <a:cubicBezTo>
                  <a:pt x="431030" y="1739515"/>
                  <a:pt x="408779" y="1739417"/>
                  <a:pt x="387927" y="1745673"/>
                </a:cubicBezTo>
                <a:cubicBezTo>
                  <a:pt x="377295" y="1748863"/>
                  <a:pt x="368515" y="1756770"/>
                  <a:pt x="360218" y="1764145"/>
                </a:cubicBezTo>
                <a:cubicBezTo>
                  <a:pt x="265317" y="1848502"/>
                  <a:pt x="339979" y="1796112"/>
                  <a:pt x="277091" y="1838036"/>
                </a:cubicBezTo>
                <a:cubicBezTo>
                  <a:pt x="270933" y="1847272"/>
                  <a:pt x="265993" y="1857448"/>
                  <a:pt x="258618" y="1865745"/>
                </a:cubicBezTo>
                <a:cubicBezTo>
                  <a:pt x="241262" y="1885271"/>
                  <a:pt x="203200" y="1921164"/>
                  <a:pt x="203200" y="1921164"/>
                </a:cubicBezTo>
                <a:cubicBezTo>
                  <a:pt x="200121" y="1930400"/>
                  <a:pt x="198317" y="1940165"/>
                  <a:pt x="193963" y="1948873"/>
                </a:cubicBezTo>
                <a:cubicBezTo>
                  <a:pt x="188999" y="1958802"/>
                  <a:pt x="176596" y="1965537"/>
                  <a:pt x="175491" y="1976582"/>
                </a:cubicBezTo>
                <a:cubicBezTo>
                  <a:pt x="173325" y="1998244"/>
                  <a:pt x="176912" y="2020917"/>
                  <a:pt x="184727" y="2041236"/>
                </a:cubicBezTo>
                <a:cubicBezTo>
                  <a:pt x="200801" y="2083029"/>
                  <a:pt x="247585" y="2122567"/>
                  <a:pt x="277091" y="2152073"/>
                </a:cubicBezTo>
                <a:cubicBezTo>
                  <a:pt x="286327" y="2161309"/>
                  <a:pt x="297555" y="2168914"/>
                  <a:pt x="304800" y="2179782"/>
                </a:cubicBezTo>
                <a:cubicBezTo>
                  <a:pt x="310957" y="2189018"/>
                  <a:pt x="314918" y="2200181"/>
                  <a:pt x="323272" y="2207491"/>
                </a:cubicBezTo>
                <a:cubicBezTo>
                  <a:pt x="339980" y="2222111"/>
                  <a:pt x="378691" y="2244436"/>
                  <a:pt x="378691" y="2244436"/>
                </a:cubicBezTo>
                <a:cubicBezTo>
                  <a:pt x="384848" y="2253672"/>
                  <a:pt x="390057" y="2263617"/>
                  <a:pt x="397163" y="2272145"/>
                </a:cubicBezTo>
                <a:cubicBezTo>
                  <a:pt x="405525" y="2282180"/>
                  <a:pt x="422535" y="2287003"/>
                  <a:pt x="424872" y="2299854"/>
                </a:cubicBezTo>
                <a:cubicBezTo>
                  <a:pt x="430756" y="2332217"/>
                  <a:pt x="422027" y="2376590"/>
                  <a:pt x="397163" y="2401454"/>
                </a:cubicBezTo>
                <a:cubicBezTo>
                  <a:pt x="389314" y="2409303"/>
                  <a:pt x="379383" y="2414962"/>
                  <a:pt x="369454" y="2419927"/>
                </a:cubicBezTo>
                <a:cubicBezTo>
                  <a:pt x="360746" y="2424281"/>
                  <a:pt x="350981" y="2426085"/>
                  <a:pt x="341745" y="2429164"/>
                </a:cubicBezTo>
                <a:cubicBezTo>
                  <a:pt x="336822" y="2427933"/>
                  <a:pt x="285039" y="2415989"/>
                  <a:pt x="277091" y="2410691"/>
                </a:cubicBezTo>
                <a:cubicBezTo>
                  <a:pt x="266223" y="2403445"/>
                  <a:pt x="259417" y="2391344"/>
                  <a:pt x="249382" y="2382982"/>
                </a:cubicBezTo>
                <a:cubicBezTo>
                  <a:pt x="240854" y="2375875"/>
                  <a:pt x="230909" y="2370667"/>
                  <a:pt x="221672" y="2364509"/>
                </a:cubicBezTo>
                <a:cubicBezTo>
                  <a:pt x="212436" y="2352194"/>
                  <a:pt x="202910" y="2340091"/>
                  <a:pt x="193963" y="2327564"/>
                </a:cubicBezTo>
                <a:cubicBezTo>
                  <a:pt x="187511" y="2318531"/>
                  <a:pt x="176413" y="2310917"/>
                  <a:pt x="175491" y="2299854"/>
                </a:cubicBezTo>
                <a:cubicBezTo>
                  <a:pt x="173176" y="2272071"/>
                  <a:pt x="174373" y="2242612"/>
                  <a:pt x="184727" y="2216727"/>
                </a:cubicBezTo>
                <a:cubicBezTo>
                  <a:pt x="188343" y="2207687"/>
                  <a:pt x="203200" y="2210570"/>
                  <a:pt x="212436" y="2207491"/>
                </a:cubicBezTo>
                <a:cubicBezTo>
                  <a:pt x="224751" y="2210570"/>
                  <a:pt x="238028" y="2211050"/>
                  <a:pt x="249382" y="2216727"/>
                </a:cubicBezTo>
                <a:cubicBezTo>
                  <a:pt x="269240" y="2226656"/>
                  <a:pt x="304800" y="2253673"/>
                  <a:pt x="304800" y="2253673"/>
                </a:cubicBezTo>
                <a:cubicBezTo>
                  <a:pt x="357737" y="2333081"/>
                  <a:pt x="287249" y="2239632"/>
                  <a:pt x="350982" y="2290618"/>
                </a:cubicBezTo>
                <a:cubicBezTo>
                  <a:pt x="359650" y="2297552"/>
                  <a:pt x="362348" y="2309799"/>
                  <a:pt x="369454" y="2318327"/>
                </a:cubicBezTo>
                <a:cubicBezTo>
                  <a:pt x="416261" y="2374497"/>
                  <a:pt x="381453" y="2314615"/>
                  <a:pt x="415636" y="2382982"/>
                </a:cubicBezTo>
                <a:cubicBezTo>
                  <a:pt x="418715" y="2398376"/>
                  <a:pt x="419360" y="2414465"/>
                  <a:pt x="424872" y="2429164"/>
                </a:cubicBezTo>
                <a:cubicBezTo>
                  <a:pt x="428770" y="2439558"/>
                  <a:pt x="437837" y="2447235"/>
                  <a:pt x="443345" y="2456873"/>
                </a:cubicBezTo>
                <a:cubicBezTo>
                  <a:pt x="490220" y="2538902"/>
                  <a:pt x="435284" y="2454018"/>
                  <a:pt x="480291" y="2521527"/>
                </a:cubicBezTo>
                <a:cubicBezTo>
                  <a:pt x="483370" y="2533842"/>
                  <a:pt x="486040" y="2546267"/>
                  <a:pt x="489527" y="2558473"/>
                </a:cubicBezTo>
                <a:cubicBezTo>
                  <a:pt x="496767" y="2583814"/>
                  <a:pt x="507475" y="2607961"/>
                  <a:pt x="517236" y="2632364"/>
                </a:cubicBezTo>
                <a:cubicBezTo>
                  <a:pt x="520315" y="2650837"/>
                  <a:pt x="522409" y="2669501"/>
                  <a:pt x="526472" y="2687782"/>
                </a:cubicBezTo>
                <a:cubicBezTo>
                  <a:pt x="528584" y="2697286"/>
                  <a:pt x="535709" y="2705755"/>
                  <a:pt x="535709" y="2715491"/>
                </a:cubicBezTo>
                <a:cubicBezTo>
                  <a:pt x="535709" y="2755634"/>
                  <a:pt x="533071" y="2795968"/>
                  <a:pt x="526472" y="2835564"/>
                </a:cubicBezTo>
                <a:cubicBezTo>
                  <a:pt x="523746" y="2851918"/>
                  <a:pt x="515939" y="2867190"/>
                  <a:pt x="508000" y="2881745"/>
                </a:cubicBezTo>
                <a:cubicBezTo>
                  <a:pt x="496021" y="2903707"/>
                  <a:pt x="440324" y="2986410"/>
                  <a:pt x="415636" y="2992582"/>
                </a:cubicBezTo>
                <a:cubicBezTo>
                  <a:pt x="391006" y="2998739"/>
                  <a:pt x="365830" y="3003025"/>
                  <a:pt x="341745" y="3011054"/>
                </a:cubicBezTo>
                <a:cubicBezTo>
                  <a:pt x="332509" y="3014133"/>
                  <a:pt x="323540" y="3018179"/>
                  <a:pt x="314036" y="3020291"/>
                </a:cubicBezTo>
                <a:cubicBezTo>
                  <a:pt x="295755" y="3024354"/>
                  <a:pt x="277043" y="3026177"/>
                  <a:pt x="258618" y="3029527"/>
                </a:cubicBezTo>
                <a:cubicBezTo>
                  <a:pt x="243172" y="3032335"/>
                  <a:pt x="227761" y="3035358"/>
                  <a:pt x="212436" y="3038764"/>
                </a:cubicBezTo>
                <a:cubicBezTo>
                  <a:pt x="200044" y="3041518"/>
                  <a:pt x="188012" y="3045913"/>
                  <a:pt x="175491" y="3048000"/>
                </a:cubicBezTo>
                <a:cubicBezTo>
                  <a:pt x="151007" y="3052081"/>
                  <a:pt x="126230" y="3054157"/>
                  <a:pt x="101600" y="3057236"/>
                </a:cubicBezTo>
                <a:cubicBezTo>
                  <a:pt x="92364" y="3060315"/>
                  <a:pt x="80775" y="3059589"/>
                  <a:pt x="73891" y="3066473"/>
                </a:cubicBezTo>
                <a:cubicBezTo>
                  <a:pt x="58192" y="3082172"/>
                  <a:pt x="36945" y="3121891"/>
                  <a:pt x="36945" y="3121891"/>
                </a:cubicBezTo>
                <a:cubicBezTo>
                  <a:pt x="39630" y="3154107"/>
                  <a:pt x="39795" y="3228012"/>
                  <a:pt x="55418" y="3269673"/>
                </a:cubicBezTo>
                <a:cubicBezTo>
                  <a:pt x="60252" y="3282565"/>
                  <a:pt x="67733" y="3294303"/>
                  <a:pt x="73891" y="3306618"/>
                </a:cubicBezTo>
                <a:cubicBezTo>
                  <a:pt x="102748" y="3422051"/>
                  <a:pt x="65876" y="3278569"/>
                  <a:pt x="92363" y="3371273"/>
                </a:cubicBezTo>
                <a:cubicBezTo>
                  <a:pt x="95850" y="3383479"/>
                  <a:pt x="96444" y="3396618"/>
                  <a:pt x="101600" y="3408218"/>
                </a:cubicBezTo>
                <a:cubicBezTo>
                  <a:pt x="108891" y="3424623"/>
                  <a:pt x="121281" y="3438343"/>
                  <a:pt x="129309" y="3454400"/>
                </a:cubicBezTo>
                <a:cubicBezTo>
                  <a:pt x="133663" y="3463108"/>
                  <a:pt x="132463" y="3474507"/>
                  <a:pt x="138545" y="3482109"/>
                </a:cubicBezTo>
                <a:cubicBezTo>
                  <a:pt x="157585" y="3505909"/>
                  <a:pt x="181648" y="3525212"/>
                  <a:pt x="203200" y="3546764"/>
                </a:cubicBezTo>
                <a:cubicBezTo>
                  <a:pt x="247029" y="3590593"/>
                  <a:pt x="223623" y="3578202"/>
                  <a:pt x="267854" y="3592945"/>
                </a:cubicBezTo>
                <a:cubicBezTo>
                  <a:pt x="309617" y="3655588"/>
                  <a:pt x="255718" y="3580809"/>
                  <a:pt x="332509" y="3657600"/>
                </a:cubicBezTo>
                <a:cubicBezTo>
                  <a:pt x="340358" y="3665449"/>
                  <a:pt x="343133" y="3677460"/>
                  <a:pt x="350982" y="3685309"/>
                </a:cubicBezTo>
                <a:cubicBezTo>
                  <a:pt x="358831" y="3693158"/>
                  <a:pt x="370842" y="3695933"/>
                  <a:pt x="378691" y="3703782"/>
                </a:cubicBezTo>
                <a:cubicBezTo>
                  <a:pt x="392631" y="3717722"/>
                  <a:pt x="401696" y="3736024"/>
                  <a:pt x="415636" y="3749964"/>
                </a:cubicBezTo>
                <a:cubicBezTo>
                  <a:pt x="427093" y="3761421"/>
                  <a:pt x="464557" y="3785656"/>
                  <a:pt x="480291" y="3796145"/>
                </a:cubicBezTo>
                <a:cubicBezTo>
                  <a:pt x="486448" y="3805381"/>
                  <a:pt x="490409" y="3816544"/>
                  <a:pt x="498763" y="3823854"/>
                </a:cubicBezTo>
                <a:cubicBezTo>
                  <a:pt x="515472" y="3838474"/>
                  <a:pt x="554182" y="3860800"/>
                  <a:pt x="554182" y="3860800"/>
                </a:cubicBezTo>
                <a:cubicBezTo>
                  <a:pt x="560339" y="3851564"/>
                  <a:pt x="572654" y="3844192"/>
                  <a:pt x="572654" y="3833091"/>
                </a:cubicBezTo>
                <a:cubicBezTo>
                  <a:pt x="572654" y="3821990"/>
                  <a:pt x="560634" y="3814415"/>
                  <a:pt x="554182" y="3805382"/>
                </a:cubicBezTo>
                <a:cubicBezTo>
                  <a:pt x="545234" y="3792855"/>
                  <a:pt x="535420" y="3780963"/>
                  <a:pt x="526472" y="3768436"/>
                </a:cubicBezTo>
                <a:cubicBezTo>
                  <a:pt x="520020" y="3759403"/>
                  <a:pt x="515375" y="3749024"/>
                  <a:pt x="508000" y="3740727"/>
                </a:cubicBezTo>
                <a:cubicBezTo>
                  <a:pt x="490644" y="3721201"/>
                  <a:pt x="467073" y="3707046"/>
                  <a:pt x="452582" y="3685309"/>
                </a:cubicBezTo>
                <a:cubicBezTo>
                  <a:pt x="428708" y="3649499"/>
                  <a:pt x="444640" y="3661110"/>
                  <a:pt x="406400" y="3648364"/>
                </a:cubicBezTo>
                <a:cubicBezTo>
                  <a:pt x="392391" y="3639025"/>
                  <a:pt x="370101" y="3620654"/>
                  <a:pt x="350982" y="3620654"/>
                </a:cubicBezTo>
                <a:cubicBezTo>
                  <a:pt x="341246" y="3620654"/>
                  <a:pt x="331980" y="3625537"/>
                  <a:pt x="323272" y="3629891"/>
                </a:cubicBezTo>
                <a:cubicBezTo>
                  <a:pt x="313343" y="3634855"/>
                  <a:pt x="304799" y="3642206"/>
                  <a:pt x="295563" y="3648364"/>
                </a:cubicBezTo>
                <a:cubicBezTo>
                  <a:pt x="289406" y="3657600"/>
                  <a:pt x="284466" y="3667776"/>
                  <a:pt x="277091" y="3676073"/>
                </a:cubicBezTo>
                <a:cubicBezTo>
                  <a:pt x="259735" y="3695599"/>
                  <a:pt x="221672" y="3731491"/>
                  <a:pt x="221672" y="3731491"/>
                </a:cubicBezTo>
                <a:cubicBezTo>
                  <a:pt x="227486" y="3772187"/>
                  <a:pt x="221379" y="3795851"/>
                  <a:pt x="249382" y="3823854"/>
                </a:cubicBezTo>
                <a:cubicBezTo>
                  <a:pt x="257231" y="3831703"/>
                  <a:pt x="267855" y="3836169"/>
                  <a:pt x="277091" y="3842327"/>
                </a:cubicBezTo>
                <a:cubicBezTo>
                  <a:pt x="283248" y="3851563"/>
                  <a:pt x="288188" y="3861739"/>
                  <a:pt x="295563" y="3870036"/>
                </a:cubicBezTo>
                <a:cubicBezTo>
                  <a:pt x="341574" y="3921798"/>
                  <a:pt x="336578" y="3915851"/>
                  <a:pt x="378691" y="3943927"/>
                </a:cubicBezTo>
                <a:lnTo>
                  <a:pt x="406400" y="4027054"/>
                </a:lnTo>
                <a:cubicBezTo>
                  <a:pt x="409479" y="4036291"/>
                  <a:pt x="410235" y="4046663"/>
                  <a:pt x="415636" y="4054764"/>
                </a:cubicBezTo>
                <a:lnTo>
                  <a:pt x="434109" y="4082473"/>
                </a:lnTo>
                <a:cubicBezTo>
                  <a:pt x="431030" y="4094788"/>
                  <a:pt x="437320" y="4116929"/>
                  <a:pt x="424872" y="4119418"/>
                </a:cubicBezTo>
                <a:cubicBezTo>
                  <a:pt x="382498" y="4127893"/>
                  <a:pt x="337627" y="4120079"/>
                  <a:pt x="295563" y="4110182"/>
                </a:cubicBezTo>
                <a:cubicBezTo>
                  <a:pt x="282848" y="4107190"/>
                  <a:pt x="277889" y="4090835"/>
                  <a:pt x="267854" y="4082473"/>
                </a:cubicBezTo>
                <a:cubicBezTo>
                  <a:pt x="240517" y="4059692"/>
                  <a:pt x="238411" y="4063567"/>
                  <a:pt x="203200" y="4054764"/>
                </a:cubicBezTo>
                <a:cubicBezTo>
                  <a:pt x="193964" y="4045527"/>
                  <a:pt x="163808" y="4021212"/>
                  <a:pt x="175491" y="4027054"/>
                </a:cubicBezTo>
                <a:cubicBezTo>
                  <a:pt x="237425" y="4058022"/>
                  <a:pt x="186508" y="4035902"/>
                  <a:pt x="249382" y="4054764"/>
                </a:cubicBezTo>
                <a:cubicBezTo>
                  <a:pt x="268033" y="4060359"/>
                  <a:pt x="304800" y="4073236"/>
                  <a:pt x="304800" y="4073236"/>
                </a:cubicBezTo>
                <a:cubicBezTo>
                  <a:pt x="314036" y="4079394"/>
                  <a:pt x="322580" y="4086745"/>
                  <a:pt x="332509" y="4091709"/>
                </a:cubicBezTo>
                <a:cubicBezTo>
                  <a:pt x="365794" y="4108351"/>
                  <a:pt x="426100" y="4107534"/>
                  <a:pt x="452582" y="4110182"/>
                </a:cubicBezTo>
                <a:cubicBezTo>
                  <a:pt x="461818" y="4113261"/>
                  <a:pt x="473407" y="4112534"/>
                  <a:pt x="480291" y="4119418"/>
                </a:cubicBezTo>
                <a:cubicBezTo>
                  <a:pt x="487175" y="4126302"/>
                  <a:pt x="488240" y="4137476"/>
                  <a:pt x="489527" y="4147127"/>
                </a:cubicBezTo>
                <a:cubicBezTo>
                  <a:pt x="509615" y="4297796"/>
                  <a:pt x="484401" y="4214881"/>
                  <a:pt x="508000" y="4285673"/>
                </a:cubicBezTo>
                <a:cubicBezTo>
                  <a:pt x="502454" y="4307857"/>
                  <a:pt x="500222" y="4334381"/>
                  <a:pt x="480291" y="4350327"/>
                </a:cubicBezTo>
                <a:cubicBezTo>
                  <a:pt x="472689" y="4356409"/>
                  <a:pt x="461818" y="4356485"/>
                  <a:pt x="452582" y="4359564"/>
                </a:cubicBezTo>
                <a:cubicBezTo>
                  <a:pt x="443345" y="4368800"/>
                  <a:pt x="436291" y="4380929"/>
                  <a:pt x="424872" y="4387273"/>
                </a:cubicBezTo>
                <a:cubicBezTo>
                  <a:pt x="407850" y="4396729"/>
                  <a:pt x="369454" y="4405745"/>
                  <a:pt x="369454" y="4405745"/>
                </a:cubicBezTo>
                <a:cubicBezTo>
                  <a:pt x="329430" y="4402666"/>
                  <a:pt x="289214" y="4401488"/>
                  <a:pt x="249382" y="4396509"/>
                </a:cubicBezTo>
                <a:cubicBezTo>
                  <a:pt x="239721" y="4395301"/>
                  <a:pt x="230621" y="4391108"/>
                  <a:pt x="221672" y="4387273"/>
                </a:cubicBezTo>
                <a:cubicBezTo>
                  <a:pt x="188863" y="4373212"/>
                  <a:pt x="184844" y="4368878"/>
                  <a:pt x="157018" y="4350327"/>
                </a:cubicBezTo>
                <a:cubicBezTo>
                  <a:pt x="139252" y="4323679"/>
                  <a:pt x="123052" y="4313530"/>
                  <a:pt x="147782" y="4276436"/>
                </a:cubicBezTo>
                <a:cubicBezTo>
                  <a:pt x="153183" y="4268335"/>
                  <a:pt x="166255" y="4270279"/>
                  <a:pt x="175491" y="4267200"/>
                </a:cubicBezTo>
                <a:cubicBezTo>
                  <a:pt x="193964" y="4270279"/>
                  <a:pt x="212741" y="4271894"/>
                  <a:pt x="230909" y="4276436"/>
                </a:cubicBezTo>
                <a:cubicBezTo>
                  <a:pt x="249800" y="4281159"/>
                  <a:pt x="286327" y="4294909"/>
                  <a:pt x="286327" y="4294909"/>
                </a:cubicBezTo>
                <a:cubicBezTo>
                  <a:pt x="311958" y="4371805"/>
                  <a:pt x="286552" y="4287814"/>
                  <a:pt x="304800" y="4461164"/>
                </a:cubicBezTo>
                <a:cubicBezTo>
                  <a:pt x="306129" y="4473788"/>
                  <a:pt x="310957" y="4485794"/>
                  <a:pt x="314036" y="4498109"/>
                </a:cubicBezTo>
                <a:cubicBezTo>
                  <a:pt x="310957" y="4516582"/>
                  <a:pt x="318894" y="4541195"/>
                  <a:pt x="304800" y="4553527"/>
                </a:cubicBezTo>
                <a:cubicBezTo>
                  <a:pt x="288416" y="4567863"/>
                  <a:pt x="254313" y="4546235"/>
                  <a:pt x="240145" y="4562764"/>
                </a:cubicBezTo>
                <a:cubicBezTo>
                  <a:pt x="227957" y="4576983"/>
                  <a:pt x="242179" y="4600895"/>
                  <a:pt x="249382" y="4618182"/>
                </a:cubicBezTo>
                <a:cubicBezTo>
                  <a:pt x="257921" y="4638676"/>
                  <a:pt x="274012" y="4655127"/>
                  <a:pt x="286327" y="4673600"/>
                </a:cubicBezTo>
                <a:lnTo>
                  <a:pt x="323272" y="4729018"/>
                </a:lnTo>
                <a:cubicBezTo>
                  <a:pt x="329430" y="4738254"/>
                  <a:pt x="332509" y="4750569"/>
                  <a:pt x="341745" y="4756727"/>
                </a:cubicBezTo>
                <a:lnTo>
                  <a:pt x="369454" y="4775200"/>
                </a:lnTo>
                <a:cubicBezTo>
                  <a:pt x="389635" y="4805471"/>
                  <a:pt x="376826" y="4802909"/>
                  <a:pt x="397163" y="480290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178" name="Picture 10" descr="http://radioembrujo.com/wp-content/uploads/2012/11/mariposa-musical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512323">
            <a:off x="6246775" y="296516"/>
            <a:ext cx="2992518" cy="115342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IMATGES DE GRALLA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3314" name="Picture 2" descr="http://www.lagralla.info/img/instrument_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928802"/>
            <a:ext cx="8715436" cy="471490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714356"/>
            <a:ext cx="7772400" cy="914400"/>
          </a:xfrm>
        </p:spPr>
        <p:txBody>
          <a:bodyPr>
            <a:normAutofit fontScale="90000"/>
          </a:bodyPr>
          <a:lstStyle/>
          <a:p>
            <a:pPr algn="just"/>
            <a:r>
              <a:rPr lang="es-ES" sz="6000" dirty="0" smtClean="0"/>
              <a:t>             LOCALITZACIÓ</a:t>
            </a:r>
            <a:endParaRPr lang="es-ES" sz="6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a-ES" dirty="0" smtClean="0">
                <a:latin typeface="Arial" pitchFamily="34" charset="0"/>
                <a:cs typeface="Arial" pitchFamily="34" charset="0"/>
              </a:rPr>
              <a:t>La gralla està situada a Catalunya</a:t>
            </a:r>
            <a:r>
              <a:rPr lang="es-ES" dirty="0" smtClean="0"/>
              <a:t>.</a:t>
            </a:r>
          </a:p>
          <a:p>
            <a:pPr algn="just"/>
            <a:r>
              <a:rPr lang="ca-ES" dirty="0">
                <a:latin typeface="Arial" pitchFamily="34" charset="0"/>
                <a:cs typeface="Arial" pitchFamily="34" charset="0"/>
              </a:rPr>
              <a:t>É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s un instrument de vent-fusta.</a:t>
            </a:r>
          </a:p>
          <a:p>
            <a:pPr algn="just"/>
            <a:r>
              <a:rPr lang="ca-ES" dirty="0" smtClean="0">
                <a:latin typeface="Arial" pitchFamily="34" charset="0"/>
                <a:cs typeface="Arial" pitchFamily="34" charset="0"/>
              </a:rPr>
              <a:t>Es va començar a utilitzar a Catalunya al segle XIX i al segle XX va viure algunes etapes de decadència i recuperació.</a:t>
            </a: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http://www.eixdiari.cat/resources/2008/000001105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4286256"/>
            <a:ext cx="3900001" cy="2143116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  <p:sndAc>
      <p:stSnd>
        <p:snd r:embed="rId2" name="coin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       ELS TIPUS DE GRALLA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a-ES" dirty="0" smtClean="0">
                <a:latin typeface="Arial" pitchFamily="34" charset="0"/>
                <a:cs typeface="Arial" pitchFamily="34" charset="0"/>
              </a:rPr>
              <a:t>Hi han dos tipus de gralla que són les següents:</a:t>
            </a:r>
          </a:p>
          <a:p>
            <a:pPr algn="just"/>
            <a:r>
              <a:rPr lang="ca-ES" dirty="0" smtClean="0">
                <a:latin typeface="Arial" pitchFamily="34" charset="0"/>
                <a:cs typeface="Arial" pitchFamily="34" charset="0"/>
              </a:rPr>
              <a:t>La gralla seca que és de la que us parlarem ara i la gralla dolça que us parlarem d’ella 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després 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de la gralla seca.</a:t>
            </a:r>
            <a:endParaRPr lang="ca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4" name="Picture 4" descr="http://lamochila.espectador.com/media/xnwslite/2234_1331236433_nota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00504"/>
            <a:ext cx="9144000" cy="2857496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INFORMACIÓ SOBRE GRALLA DOLÇA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a-ES" dirty="0" smtClean="0">
                <a:latin typeface="Arial" pitchFamily="34" charset="0"/>
                <a:cs typeface="Arial" pitchFamily="34" charset="0"/>
              </a:rPr>
              <a:t>La gralla dolça o gralla de dues claus té dues o més claus. És  un instrument de </a:t>
            </a:r>
            <a:r>
              <a:rPr lang="ca-ES" dirty="0" err="1" smtClean="0">
                <a:latin typeface="Arial" pitchFamily="34" charset="0"/>
                <a:cs typeface="Arial" pitchFamily="34" charset="0"/>
              </a:rPr>
              <a:t>vent-fusta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, format per un tub de forma troncocònica, que amplifica el seu so produït per una llengüeta de doble canya, anomenada inxa.</a:t>
            </a:r>
          </a:p>
          <a:p>
            <a:pPr algn="just">
              <a:buNone/>
            </a:pPr>
            <a:endParaRPr lang="ca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https://sarabenaventemusica.files.wordpress.com/2012/05/sense-tc3adtol-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3857628"/>
            <a:ext cx="3267067" cy="2568493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  <p:sndAc>
      <p:stSnd>
        <p:snd r:embed="rId2" name="voltage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INFORMACIÓ SOBRE LA GRALLA SECA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a-ES" dirty="0" smtClean="0">
                <a:latin typeface="Arial" pitchFamily="34" charset="0"/>
                <a:cs typeface="Arial" pitchFamily="34" charset="0"/>
              </a:rPr>
              <a:t>La gralla seca és un instrument de </a:t>
            </a:r>
            <a:r>
              <a:rPr lang="ca-ES" dirty="0" err="1" smtClean="0">
                <a:latin typeface="Arial" pitchFamily="34" charset="0"/>
                <a:cs typeface="Arial" pitchFamily="34" charset="0"/>
              </a:rPr>
              <a:t>vent-fusta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 format per un tub de forma troncocònica d'uns trenta-cinc centímetres de llargada, que amplifica el so produït per una llengüeta de doble canya.</a:t>
            </a:r>
          </a:p>
          <a:p>
            <a:pPr algn="just"/>
            <a:r>
              <a:rPr lang="ca-ES" dirty="0" smtClean="0">
                <a:latin typeface="Arial" pitchFamily="34" charset="0"/>
                <a:cs typeface="Arial" pitchFamily="34" charset="0"/>
              </a:rPr>
              <a:t>És un instrument utilitzat a les celebracions castelleres, balls i danses tradicionals catalanes.</a:t>
            </a:r>
          </a:p>
          <a:p>
            <a:pPr algn="just"/>
            <a:r>
              <a:rPr lang="ca-ES" dirty="0" smtClean="0">
                <a:latin typeface="Arial" pitchFamily="34" charset="0"/>
                <a:cs typeface="Arial" pitchFamily="34" charset="0"/>
              </a:rPr>
              <a:t>La diferència entre la gralla dolça i la gralla seca 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és 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que aquesta no té claus.</a:t>
            </a:r>
            <a:endParaRPr lang="ca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http://www.lagralla.info/img/partsdelagrall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4929198"/>
            <a:ext cx="4643438" cy="1928802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r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IMATGES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GRALLA DOLÇA               GRALLA SECA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://ccf.intercomgi.com/images/grall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714752"/>
            <a:ext cx="4762500" cy="942976"/>
          </a:xfrm>
          <a:prstGeom prst="rect">
            <a:avLst/>
          </a:prstGeom>
          <a:noFill/>
        </p:spPr>
      </p:pic>
      <p:cxnSp>
        <p:nvCxnSpPr>
          <p:cNvPr id="6" name="5 Conector recto de flecha"/>
          <p:cNvCxnSpPr/>
          <p:nvPr/>
        </p:nvCxnSpPr>
        <p:spPr>
          <a:xfrm rot="16200000" flipH="1">
            <a:off x="1285852" y="2643182"/>
            <a:ext cx="1428760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 descr="http://www.instrumentoactual.com/imgproductos/img350000/Small/img35763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9190" y="3429000"/>
            <a:ext cx="3238500" cy="3238501"/>
          </a:xfrm>
          <a:prstGeom prst="rect">
            <a:avLst/>
          </a:prstGeom>
          <a:noFill/>
        </p:spPr>
      </p:pic>
      <p:cxnSp>
        <p:nvCxnSpPr>
          <p:cNvPr id="12" name="11 Conector recto de flecha"/>
          <p:cNvCxnSpPr/>
          <p:nvPr/>
        </p:nvCxnSpPr>
        <p:spPr>
          <a:xfrm rot="16200000" flipH="1">
            <a:off x="5429256" y="2643182"/>
            <a:ext cx="1143008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lus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pPr algn="ctr"/>
            <a:r>
              <a:rPr lang="es-ES" dirty="0" smtClean="0"/>
              <a:t>CURIOSITATS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a-ES" dirty="0" smtClean="0">
                <a:latin typeface="Arial" pitchFamily="34" charset="0"/>
                <a:cs typeface="Arial" pitchFamily="34" charset="0"/>
              </a:rPr>
              <a:t>Un noi posseït per un diable </a:t>
            </a:r>
            <a:r>
              <a:rPr lang="ca-ES" dirty="0" err="1" smtClean="0">
                <a:latin typeface="Arial" pitchFamily="34" charset="0"/>
                <a:cs typeface="Arial" pitchFamily="34" charset="0"/>
              </a:rPr>
              <a:t>condenat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 a tocar la gralla:</a:t>
            </a:r>
          </a:p>
          <a:p>
            <a:pPr algn="just"/>
            <a:r>
              <a:rPr lang="ca-ES" dirty="0" smtClean="0">
                <a:latin typeface="Arial" pitchFamily="34" charset="0"/>
                <a:cs typeface="Arial" pitchFamily="34" charset="0"/>
              </a:rPr>
              <a:t>Eric Pujol va sortir al carrer amb una gralla i va estar tota la nit tocant-la. Els veïns asseguren que bufava com un possés. Però el noi no recorda res.</a:t>
            </a:r>
          </a:p>
          <a:p>
            <a:pPr algn="just"/>
            <a:endParaRPr lang="ca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comb dir="vert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37312"/>
            <a:ext cx="82352" cy="87288"/>
          </a:xfrm>
        </p:spPr>
        <p:txBody>
          <a:bodyPr>
            <a:normAutofit fontScale="25000" lnSpcReduction="20000"/>
          </a:bodyPr>
          <a:lstStyle/>
          <a:p>
            <a:endParaRPr lang="es-ES" dirty="0"/>
          </a:p>
        </p:txBody>
      </p:sp>
      <p:pic>
        <p:nvPicPr>
          <p:cNvPr id="5" name="Picture 2" descr="http://ccf.intercomgi.com/images/grall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222459">
            <a:off x="3761350" y="2769484"/>
            <a:ext cx="3028403" cy="896180"/>
          </a:xfrm>
          <a:prstGeom prst="rect">
            <a:avLst/>
          </a:prstGeom>
          <a:noFill/>
        </p:spPr>
      </p:pic>
      <p:pic>
        <p:nvPicPr>
          <p:cNvPr id="20482" name="Picture 2" descr="http://3.bp.blogspot.com/_1rYm90e39ew/TS5PWn0g_lI/AAAAAAAAAGM/MRx9lORx5pw/s1600/theEnd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6909" y="1700808"/>
            <a:ext cx="5720468" cy="4143404"/>
          </a:xfrm>
          <a:prstGeom prst="rect">
            <a:avLst/>
          </a:prstGeom>
          <a:noFill/>
        </p:spPr>
      </p:pic>
      <p:pic>
        <p:nvPicPr>
          <p:cNvPr id="1026" name="Picture 2" descr="http://2.bp.blogspot.com/-i0tdG5TnDBw/VeSsAR1SxvI/AAAAAAAAACM/7zdypQechgo/s1600-r/music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8583050">
            <a:off x="7693174" y="1469551"/>
            <a:ext cx="1248718" cy="1643050"/>
          </a:xfrm>
          <a:prstGeom prst="rect">
            <a:avLst/>
          </a:prstGeom>
          <a:noFill/>
        </p:spPr>
      </p:pic>
      <p:pic>
        <p:nvPicPr>
          <p:cNvPr id="1028" name="Picture 4" descr="http://www.clker.com/cliparts/i/f/E/n/K/Z/clave-hi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9359736">
            <a:off x="6527468" y="1666749"/>
            <a:ext cx="657204" cy="1016613"/>
          </a:xfrm>
          <a:prstGeom prst="rect">
            <a:avLst/>
          </a:prstGeom>
          <a:noFill/>
        </p:spPr>
      </p:pic>
      <p:pic>
        <p:nvPicPr>
          <p:cNvPr id="1030" name="Picture 6" descr="http://www.clker.com/cliparts/i/f/E/n/K/Z/clave-hi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9866733">
            <a:off x="7881430" y="112381"/>
            <a:ext cx="773398" cy="1196350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185</TotalTime>
  <Words>151</Words>
  <Application>Microsoft Office PowerPoint</Application>
  <PresentationFormat>Presentación en pantalla (4:3)</PresentationFormat>
  <Paragraphs>21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Constantia</vt:lpstr>
      <vt:lpstr>Wingdings 2</vt:lpstr>
      <vt:lpstr>Flujo</vt:lpstr>
      <vt:lpstr>   LA GRALLA</vt:lpstr>
      <vt:lpstr>IMATGES DE GRALLA</vt:lpstr>
      <vt:lpstr>             LOCALITZACIÓ</vt:lpstr>
      <vt:lpstr>       ELS TIPUS DE GRALLA</vt:lpstr>
      <vt:lpstr>INFORMACIÓ SOBRE GRALLA DOLÇA</vt:lpstr>
      <vt:lpstr>INFORMACIÓ SOBRE LA GRALLA SECA</vt:lpstr>
      <vt:lpstr> IMATGES</vt:lpstr>
      <vt:lpstr>CURIOSITATS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GRALLA</dc:title>
  <dc:creator>polete</dc:creator>
  <cp:lastModifiedBy>Àngela</cp:lastModifiedBy>
  <cp:revision>27</cp:revision>
  <dcterms:created xsi:type="dcterms:W3CDTF">2015-09-28T15:17:05Z</dcterms:created>
  <dcterms:modified xsi:type="dcterms:W3CDTF">2015-12-01T19:54:31Z</dcterms:modified>
</cp:coreProperties>
</file>