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62" r:id="rId4"/>
    <p:sldId id="269" r:id="rId5"/>
    <p:sldId id="275" r:id="rId6"/>
    <p:sldId id="276" r:id="rId7"/>
    <p:sldId id="278" r:id="rId8"/>
    <p:sldId id="279" r:id="rId9"/>
    <p:sldId id="281" r:id="rId10"/>
    <p:sldId id="287" r:id="rId11"/>
  </p:sldIdLst>
  <p:sldSz cx="9144000" cy="6858000" type="screen4x3"/>
  <p:notesSz cx="6858000" cy="9144000"/>
  <p:photoAlbum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8E87-C498-498E-AE48-932C74C47474}" type="datetimeFigureOut">
              <a:rPr lang="ca-ES" smtClean="0"/>
              <a:pPr/>
              <a:t>19/04/2017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4CB3-EE90-46BE-9312-C8568B5F231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20170306_1045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</dc:creator>
  <cp:lastModifiedBy>Prof</cp:lastModifiedBy>
  <cp:revision>5</cp:revision>
  <dcterms:created xsi:type="dcterms:W3CDTF">2017-03-27T09:25:33Z</dcterms:created>
  <dcterms:modified xsi:type="dcterms:W3CDTF">2017-04-19T07:37:06Z</dcterms:modified>
</cp:coreProperties>
</file>