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700" r:id="rId4"/>
  </p:sldMasterIdLst>
  <p:sldIdLst>
    <p:sldId id="256" r:id="rId5"/>
    <p:sldId id="271" r:id="rId6"/>
    <p:sldId id="257" r:id="rId7"/>
    <p:sldId id="258" r:id="rId8"/>
    <p:sldId id="272" r:id="rId9"/>
    <p:sldId id="259" r:id="rId10"/>
    <p:sldId id="260" r:id="rId11"/>
    <p:sldId id="261" r:id="rId12"/>
    <p:sldId id="268" r:id="rId13"/>
    <p:sldId id="265" r:id="rId14"/>
    <p:sldId id="270" r:id="rId15"/>
  </p:sldIdLst>
  <p:sldSz cx="9144000" cy="6858000" type="screen4x3"/>
  <p:notesSz cx="7559675" cy="106918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044" autoAdjust="0"/>
    <p:restoredTop sz="94660"/>
  </p:normalViewPr>
  <p:slideViewPr>
    <p:cSldViewPr snapToGrid="0">
      <p:cViewPr>
        <p:scale>
          <a:sx n="81" d="100"/>
          <a:sy n="81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-86040"/>
            <a:ext cx="3006720" cy="1879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00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00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-86040"/>
            <a:ext cx="3006720" cy="1879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-86040"/>
            <a:ext cx="3006720" cy="1879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-86040"/>
            <a:ext cx="3006720" cy="1879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000" cy="397692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-86040"/>
            <a:ext cx="3006720" cy="1879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000" cy="3976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-86040"/>
            <a:ext cx="3006720" cy="1879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-86040"/>
            <a:ext cx="3006720" cy="1879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457200" y="-86040"/>
            <a:ext cx="3006720" cy="566712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-86040"/>
            <a:ext cx="3006720" cy="1879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-86040"/>
            <a:ext cx="3006720" cy="1879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000" cy="397692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-86040"/>
            <a:ext cx="3006720" cy="1879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-86040"/>
            <a:ext cx="3006720" cy="1879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-86040"/>
            <a:ext cx="3006720" cy="1879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00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00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-86040"/>
            <a:ext cx="3006720" cy="1879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-86040"/>
            <a:ext cx="3006720" cy="1879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-86040"/>
            <a:ext cx="3006720" cy="1879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000" cy="397692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-86040"/>
            <a:ext cx="3006720" cy="1879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000" cy="3976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-86040"/>
            <a:ext cx="3006720" cy="1879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-86040"/>
            <a:ext cx="3006720" cy="1879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-86040"/>
            <a:ext cx="3006720" cy="1879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000" cy="3976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ubTitle"/>
          </p:nvPr>
        </p:nvSpPr>
        <p:spPr>
          <a:xfrm>
            <a:off x="457200" y="-86040"/>
            <a:ext cx="3006720" cy="566712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-86040"/>
            <a:ext cx="3006720" cy="1879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-86040"/>
            <a:ext cx="3006720" cy="1879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-86040"/>
            <a:ext cx="3006720" cy="1879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-86040"/>
            <a:ext cx="3006720" cy="1879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00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00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-86040"/>
            <a:ext cx="3006720" cy="1879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-86040"/>
            <a:ext cx="3006720" cy="1879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-86040"/>
            <a:ext cx="3006720" cy="1879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000" cy="397692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-86040"/>
            <a:ext cx="3006720" cy="1879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000" cy="3976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-86040"/>
            <a:ext cx="3006720" cy="1879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-86040"/>
            <a:ext cx="3006720" cy="1879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-86040"/>
            <a:ext cx="3006720" cy="1879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subTitle"/>
          </p:nvPr>
        </p:nvSpPr>
        <p:spPr>
          <a:xfrm>
            <a:off x="457200" y="-86040"/>
            <a:ext cx="3006720" cy="566712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-86040"/>
            <a:ext cx="3006720" cy="1879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-86040"/>
            <a:ext cx="3006720" cy="1879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-86040"/>
            <a:ext cx="3006720" cy="1879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-86040"/>
            <a:ext cx="3006720" cy="1879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00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00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-86040"/>
            <a:ext cx="3006720" cy="1879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6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-86040"/>
            <a:ext cx="3006720" cy="1879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-86040"/>
            <a:ext cx="3006720" cy="1879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-86040"/>
            <a:ext cx="3006720" cy="566712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-86040"/>
            <a:ext cx="3006720" cy="1879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-86040"/>
            <a:ext cx="3006720" cy="1879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-86040"/>
            <a:ext cx="3006720" cy="1879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per editar el format del text del títol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963"/>
            <a:ext cx="8047038" cy="3976687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ca-ES"/>
              <a:t>Feu clic per editar el format del text de l'esquema</a:t>
            </a:r>
            <a:endParaRPr/>
          </a:p>
          <a:p>
            <a:pPr lvl="1"/>
            <a:r>
              <a:rPr lang="ca-ES"/>
              <a:t>Segon nivell d'esquema</a:t>
            </a:r>
            <a:endParaRPr/>
          </a:p>
          <a:p>
            <a:pPr lvl="2"/>
            <a:r>
              <a:rPr lang="ca-ES"/>
              <a:t>Tercer nivell d'esquema</a:t>
            </a:r>
            <a:endParaRPr/>
          </a:p>
          <a:p>
            <a:pPr lvl="3"/>
            <a:r>
              <a:rPr lang="ca-ES"/>
              <a:t>Quart nivell d'esquema</a:t>
            </a:r>
            <a:endParaRPr/>
          </a:p>
          <a:p>
            <a:pPr lvl="4"/>
            <a:r>
              <a:rPr lang="ca-ES"/>
              <a:t>Cinquè nivell d'esquema</a:t>
            </a:r>
            <a:endParaRPr/>
          </a:p>
          <a:p>
            <a:pPr lvl="5"/>
            <a:r>
              <a:rPr lang="ca-ES"/>
              <a:t>Sisè nivell d'esquema</a:t>
            </a:r>
            <a:endParaRPr/>
          </a:p>
          <a:p>
            <a:pPr lvl="6"/>
            <a:r>
              <a:rPr lang="ca-ES"/>
              <a:t>Setè nivell d'esquema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1" r:id="rId2"/>
    <p:sldLayoutId id="2147483710" r:id="rId3"/>
    <p:sldLayoutId id="2147483709" r:id="rId4"/>
    <p:sldLayoutId id="2147483708" r:id="rId5"/>
    <p:sldLayoutId id="2147483707" r:id="rId6"/>
    <p:sldLayoutId id="2147483706" r:id="rId7"/>
    <p:sldLayoutId id="2147483705" r:id="rId8"/>
    <p:sldLayoutId id="2147483704" r:id="rId9"/>
    <p:sldLayoutId id="2147483703" r:id="rId10"/>
    <p:sldLayoutId id="2147483702" r:id="rId11"/>
    <p:sldLayoutId id="214748370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per editar el format del text del títol</a:t>
            </a: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963"/>
            <a:ext cx="8047038" cy="3976687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ca-ES"/>
              <a:t>Feu clic per editar el format del text de l'esquema</a:t>
            </a:r>
            <a:endParaRPr/>
          </a:p>
          <a:p>
            <a:pPr lvl="1"/>
            <a:r>
              <a:rPr lang="ca-ES"/>
              <a:t>Segon nivell d'esquema</a:t>
            </a:r>
            <a:endParaRPr/>
          </a:p>
          <a:p>
            <a:pPr lvl="2"/>
            <a:r>
              <a:rPr lang="ca-ES"/>
              <a:t>Tercer nivell d'esquema</a:t>
            </a:r>
            <a:endParaRPr/>
          </a:p>
          <a:p>
            <a:pPr lvl="3"/>
            <a:r>
              <a:rPr lang="ca-ES"/>
              <a:t>Quart nivell d'esquema</a:t>
            </a:r>
            <a:endParaRPr/>
          </a:p>
          <a:p>
            <a:pPr lvl="4"/>
            <a:r>
              <a:rPr lang="ca-ES"/>
              <a:t>Cinquè nivell d'esquema</a:t>
            </a:r>
            <a:endParaRPr/>
          </a:p>
          <a:p>
            <a:pPr lvl="5"/>
            <a:r>
              <a:rPr lang="ca-ES"/>
              <a:t>Sisè nivell d'esquema</a:t>
            </a:r>
            <a:endParaRPr/>
          </a:p>
          <a:p>
            <a:pPr lvl="6"/>
            <a:r>
              <a:rPr lang="ca-ES"/>
              <a:t>Setè nivell d'esquema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3" r:id="rId2"/>
    <p:sldLayoutId id="2147483722" r:id="rId3"/>
    <p:sldLayoutId id="2147483721" r:id="rId4"/>
    <p:sldLayoutId id="2147483720" r:id="rId5"/>
    <p:sldLayoutId id="2147483719" r:id="rId6"/>
    <p:sldLayoutId id="2147483718" r:id="rId7"/>
    <p:sldLayoutId id="2147483717" r:id="rId8"/>
    <p:sldLayoutId id="2147483716" r:id="rId9"/>
    <p:sldLayoutId id="2147483715" r:id="rId10"/>
    <p:sldLayoutId id="2147483714" r:id="rId11"/>
    <p:sldLayoutId id="2147483713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per editar el format del text del títol</a:t>
            </a: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963"/>
            <a:ext cx="8047038" cy="3976687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ca-ES"/>
              <a:t>Feu clic per editar el format del text de l'esquema</a:t>
            </a:r>
            <a:endParaRPr/>
          </a:p>
          <a:p>
            <a:pPr lvl="1"/>
            <a:r>
              <a:rPr lang="ca-ES"/>
              <a:t>Segon nivell d'esquema</a:t>
            </a:r>
            <a:endParaRPr/>
          </a:p>
          <a:p>
            <a:pPr lvl="2"/>
            <a:r>
              <a:rPr lang="ca-ES"/>
              <a:t>Tercer nivell d'esquema</a:t>
            </a:r>
            <a:endParaRPr/>
          </a:p>
          <a:p>
            <a:pPr lvl="3"/>
            <a:r>
              <a:rPr lang="ca-ES"/>
              <a:t>Quart nivell d'esquema</a:t>
            </a:r>
            <a:endParaRPr/>
          </a:p>
          <a:p>
            <a:pPr lvl="4"/>
            <a:r>
              <a:rPr lang="ca-ES"/>
              <a:t>Cinquè nivell d'esquema</a:t>
            </a:r>
            <a:endParaRPr/>
          </a:p>
          <a:p>
            <a:pPr lvl="5"/>
            <a:r>
              <a:rPr lang="ca-ES"/>
              <a:t>Sisè nivell d'esquema</a:t>
            </a:r>
            <a:endParaRPr/>
          </a:p>
          <a:p>
            <a:pPr lvl="6"/>
            <a:r>
              <a:rPr lang="ca-ES"/>
              <a:t>Setè nivell d'esquema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5" r:id="rId2"/>
    <p:sldLayoutId id="2147483734" r:id="rId3"/>
    <p:sldLayoutId id="2147483733" r:id="rId4"/>
    <p:sldLayoutId id="2147483732" r:id="rId5"/>
    <p:sldLayoutId id="2147483731" r:id="rId6"/>
    <p:sldLayoutId id="2147483730" r:id="rId7"/>
    <p:sldLayoutId id="2147483729" r:id="rId8"/>
    <p:sldLayoutId id="2147483728" r:id="rId9"/>
    <p:sldLayoutId id="2147483727" r:id="rId10"/>
    <p:sldLayoutId id="2147483726" r:id="rId11"/>
    <p:sldLayoutId id="2147483725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-85725"/>
            <a:ext cx="3006725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per editar el format del text del títol</a:t>
            </a: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963"/>
            <a:ext cx="8045450" cy="3976687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ca-ES"/>
              <a:t>Feu clic per editar el format del text de l'esquema</a:t>
            </a:r>
            <a:endParaRPr/>
          </a:p>
          <a:p>
            <a:pPr lvl="1"/>
            <a:r>
              <a:rPr lang="ca-ES"/>
              <a:t>Segon nivell d'esquema</a:t>
            </a:r>
            <a:endParaRPr/>
          </a:p>
          <a:p>
            <a:pPr lvl="2"/>
            <a:r>
              <a:rPr lang="ca-ES"/>
              <a:t>Tercer nivell d'esquema</a:t>
            </a:r>
            <a:endParaRPr/>
          </a:p>
          <a:p>
            <a:pPr lvl="3"/>
            <a:r>
              <a:rPr lang="ca-ES"/>
              <a:t>Quart nivell d'esquema</a:t>
            </a:r>
            <a:endParaRPr/>
          </a:p>
          <a:p>
            <a:pPr lvl="4"/>
            <a:r>
              <a:rPr lang="ca-ES"/>
              <a:t>Cinquè nivell d'esquema</a:t>
            </a:r>
            <a:endParaRPr/>
          </a:p>
          <a:p>
            <a:pPr lvl="5"/>
            <a:r>
              <a:rPr lang="ca-ES"/>
              <a:t>Sisè nivell d'esquema</a:t>
            </a:r>
            <a:endParaRPr/>
          </a:p>
          <a:p>
            <a:pPr lvl="6"/>
            <a:r>
              <a:rPr lang="ca-ES"/>
              <a:t>Setè nivell d'esquema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7" r:id="rId2"/>
    <p:sldLayoutId id="2147483746" r:id="rId3"/>
    <p:sldLayoutId id="2147483745" r:id="rId4"/>
    <p:sldLayoutId id="2147483744" r:id="rId5"/>
    <p:sldLayoutId id="2147483743" r:id="rId6"/>
    <p:sldLayoutId id="2147483742" r:id="rId7"/>
    <p:sldLayoutId id="2147483741" r:id="rId8"/>
    <p:sldLayoutId id="2147483740" r:id="rId9"/>
    <p:sldLayoutId id="2147483739" r:id="rId10"/>
    <p:sldLayoutId id="2147483738" r:id="rId11"/>
    <p:sldLayoutId id="2147483737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bacolonies.com/casa-de-colonies-2017-mas-gircos/?gclid=EAIaIQobChMIg_Ga7fD_2QIVSs-yCh3bhgLtEAAYASAAEgJnG_D_BwE" TargetMode="External"/><Relationship Id="rId2" Type="http://schemas.openxmlformats.org/officeDocument/2006/relationships/hyperlink" Target="https://www.youtube.com/watch?time_continue=2&amp;v=R_hga64jaN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CustomShape 1"/>
          <p:cNvSpPr>
            <a:spLocks noChangeArrowheads="1"/>
          </p:cNvSpPr>
          <p:nvPr/>
        </p:nvSpPr>
        <p:spPr bwMode="auto">
          <a:xfrm>
            <a:off x="755650" y="692150"/>
            <a:ext cx="7775575" cy="151130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ca-ES" sz="4400" b="1">
                <a:solidFill>
                  <a:srgbClr val="000000"/>
                </a:solidFill>
                <a:latin typeface="Calibri" pitchFamily="34" charset="0"/>
              </a:rPr>
              <a:t>LES COLÒNIES 2018</a:t>
            </a:r>
            <a:endParaRPr lang="ca-ES" b="1"/>
          </a:p>
        </p:txBody>
      </p:sp>
      <p:sp>
        <p:nvSpPr>
          <p:cNvPr id="54274" name="CustomShape 2"/>
          <p:cNvSpPr>
            <a:spLocks noChangeArrowheads="1"/>
          </p:cNvSpPr>
          <p:nvPr/>
        </p:nvSpPr>
        <p:spPr bwMode="auto">
          <a:xfrm>
            <a:off x="755650" y="3041650"/>
            <a:ext cx="40306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/>
            <a:r>
              <a:rPr lang="ca-ES" sz="3200" b="1">
                <a:solidFill>
                  <a:srgbClr val="FF0000"/>
                </a:solidFill>
                <a:latin typeface="Calibri" pitchFamily="34" charset="0"/>
              </a:rPr>
              <a:t>Aquest curs els nens i nenes de P5,2n, 4t i 6è aniran de colònies a Mas Gircós (Besalú)</a:t>
            </a:r>
            <a:endParaRPr lang="ca-ES" b="1">
              <a:solidFill>
                <a:srgbClr val="FF0000"/>
              </a:solidFill>
            </a:endParaRPr>
          </a:p>
          <a:p>
            <a:pPr algn="ctr"/>
            <a:endParaRPr lang="ca-ES"/>
          </a:p>
          <a:p>
            <a:pPr algn="ctr"/>
            <a:endParaRPr lang="ca-ES"/>
          </a:p>
          <a:p>
            <a:pPr algn="ctr"/>
            <a:endParaRPr lang="ca-ES"/>
          </a:p>
        </p:txBody>
      </p:sp>
      <p:pic>
        <p:nvPicPr>
          <p:cNvPr id="54275" name="Picture 2" descr="Resultat d'imatges de mochila dibuj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2406650"/>
            <a:ext cx="39719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215900" y="-449263"/>
            <a:ext cx="8747125" cy="2608263"/>
          </a:xfrm>
          <a:prstGeom prst="rect">
            <a:avLst/>
          </a:prstGeom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4000" b="1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QUÈ </a:t>
            </a:r>
            <a:r>
              <a:rPr lang="ca-ES" sz="4000" b="1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FARAN ELS NENS I NENES DE 6è?</a:t>
            </a:r>
            <a:endParaRPr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3490" name="CustomShape 2"/>
          <p:cNvSpPr>
            <a:spLocks noChangeArrowheads="1"/>
          </p:cNvSpPr>
          <p:nvPr/>
        </p:nvSpPr>
        <p:spPr bwMode="auto">
          <a:xfrm>
            <a:off x="144463" y="1152525"/>
            <a:ext cx="8308975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ca-ES"/>
          </a:p>
        </p:txBody>
      </p:sp>
      <p:sp>
        <p:nvSpPr>
          <p:cNvPr id="63491" name="CustomShape 3"/>
          <p:cNvSpPr>
            <a:spLocks noChangeArrowheads="1"/>
          </p:cNvSpPr>
          <p:nvPr/>
        </p:nvSpPr>
        <p:spPr bwMode="auto">
          <a:xfrm>
            <a:off x="3575050" y="273050"/>
            <a:ext cx="5110163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a-ES"/>
          </a:p>
        </p:txBody>
      </p:sp>
      <p:pic>
        <p:nvPicPr>
          <p:cNvPr id="63492" name="1 Imagen"/>
          <p:cNvPicPr>
            <a:picLocks noChangeAspect="1"/>
          </p:cNvPicPr>
          <p:nvPr/>
        </p:nvPicPr>
        <p:blipFill>
          <a:blip r:embed="rId2"/>
          <a:srcRect t="39145" b="15433"/>
          <a:stretch>
            <a:fillRect/>
          </a:stretch>
        </p:blipFill>
        <p:spPr bwMode="auto">
          <a:xfrm>
            <a:off x="714375" y="1582738"/>
            <a:ext cx="8043863" cy="454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Llamada ovalada"/>
          <p:cNvSpPr/>
          <p:nvPr/>
        </p:nvSpPr>
        <p:spPr>
          <a:xfrm>
            <a:off x="1101725" y="727075"/>
            <a:ext cx="7350125" cy="471170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a-ES" sz="3200" dirty="0"/>
              <a:t>Recordeu les dates:</a:t>
            </a:r>
          </a:p>
          <a:p>
            <a:pPr algn="ctr">
              <a:defRPr/>
            </a:pPr>
            <a:r>
              <a:rPr lang="ca-ES" sz="3200" dirty="0"/>
              <a:t>18, 19 i 20 d’abril</a:t>
            </a:r>
            <a:endParaRPr lang="ca-ES" sz="3200" dirty="0"/>
          </a:p>
        </p:txBody>
      </p:sp>
      <p:sp>
        <p:nvSpPr>
          <p:cNvPr id="64514" name="3 Título"/>
          <p:cNvSpPr>
            <a:spLocks noGrp="1"/>
          </p:cNvSpPr>
          <p:nvPr>
            <p:ph type="title"/>
          </p:nvPr>
        </p:nvSpPr>
        <p:spPr>
          <a:xfrm>
            <a:off x="457200" y="-85725"/>
            <a:ext cx="3006725" cy="1879600"/>
          </a:xfrm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1 Título"/>
          <p:cNvSpPr>
            <a:spLocks noGrp="1"/>
          </p:cNvSpPr>
          <p:nvPr>
            <p:ph type="title"/>
          </p:nvPr>
        </p:nvSpPr>
        <p:spPr>
          <a:xfrm>
            <a:off x="457200" y="809625"/>
            <a:ext cx="17138650" cy="2238375"/>
          </a:xfrm>
        </p:spPr>
        <p:txBody>
          <a:bodyPr/>
          <a:lstStyle/>
          <a:p>
            <a:r>
              <a:rPr lang="ca-ES" sz="2800" smtClean="0"/>
              <a:t>LA CASA DE COLÒNIES, MAS GIRCÓS:</a:t>
            </a:r>
            <a:r>
              <a:rPr lang="ca-ES" sz="1200" smtClean="0"/>
              <a:t/>
            </a:r>
            <a:br>
              <a:rPr lang="ca-ES" sz="1200" smtClean="0"/>
            </a:br>
            <a:r>
              <a:rPr lang="ca-ES" sz="1200" smtClean="0"/>
              <a:t/>
            </a:r>
            <a:br>
              <a:rPr lang="ca-ES" sz="1200" smtClean="0"/>
            </a:br>
            <a:r>
              <a:rPr lang="ca-ES" sz="1200" smtClean="0"/>
              <a:t/>
            </a:r>
            <a:br>
              <a:rPr lang="ca-ES" sz="1200" smtClean="0"/>
            </a:br>
            <a:r>
              <a:rPr lang="ca-ES" sz="1200" smtClean="0"/>
              <a:t/>
            </a:r>
            <a:br>
              <a:rPr lang="ca-ES" sz="1200" smtClean="0"/>
            </a:br>
            <a:r>
              <a:rPr lang="ca-ES" sz="1200" smtClean="0"/>
              <a:t/>
            </a:r>
            <a:br>
              <a:rPr lang="ca-ES" sz="1200" smtClean="0"/>
            </a:br>
            <a:r>
              <a:rPr lang="ca-ES" sz="1200" smtClean="0"/>
              <a:t/>
            </a:r>
            <a:br>
              <a:rPr lang="ca-ES" sz="1200" smtClean="0"/>
            </a:br>
            <a:r>
              <a:rPr lang="ca-ES" sz="1200" smtClean="0"/>
              <a:t/>
            </a:r>
            <a:br>
              <a:rPr lang="ca-ES" sz="1200" smtClean="0"/>
            </a:br>
            <a:r>
              <a:rPr lang="ca-ES" sz="1200" smtClean="0"/>
              <a:t/>
            </a:r>
            <a:br>
              <a:rPr lang="ca-ES" sz="1200" smtClean="0"/>
            </a:br>
            <a:r>
              <a:rPr lang="ca-ES" sz="1200" smtClean="0"/>
              <a:t/>
            </a:r>
            <a:br>
              <a:rPr lang="ca-ES" sz="1200" smtClean="0"/>
            </a:br>
            <a:r>
              <a:rPr lang="ca-ES" sz="1200" smtClean="0"/>
              <a:t>Video :</a:t>
            </a:r>
            <a:r>
              <a:rPr lang="ca-ES" sz="2000" smtClean="0">
                <a:hlinkClick r:id="rId2"/>
              </a:rPr>
              <a:t>https://www.youtube.com/watch?time_continue=2&amp;v=R_hga64jaN4</a:t>
            </a:r>
            <a:endParaRPr lang="ca-ES" sz="2000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/>
          </p:nvPr>
        </p:nvSpPr>
        <p:spPr>
          <a:xfrm>
            <a:off x="457200" y="1700213"/>
            <a:ext cx="8104188" cy="1454150"/>
          </a:xfrm>
          <a:noFill/>
        </p:spPr>
        <p:txBody>
          <a:bodyPr/>
          <a:lstStyle/>
          <a:p>
            <a:pPr>
              <a:defRPr/>
            </a:pPr>
            <a:r>
              <a:rPr lang="ca-ES" sz="1000" dirty="0" smtClean="0">
                <a:hlinkClick r:id="rId3"/>
              </a:rPr>
              <a:t>https://www.albacolonies.com/casa-de-colonies-2017-mas-gircos/?gclid=EAIaIQobChMIg_Ga7fD_2QIVSs-yCh3bhgLtEAAYASAAEgJnG_D_BwE</a:t>
            </a:r>
            <a:endParaRPr lang="ca-ES" sz="1000" dirty="0"/>
          </a:p>
        </p:txBody>
      </p:sp>
      <p:pic>
        <p:nvPicPr>
          <p:cNvPr id="55299" name="Picture 2" descr="Resultat d'imatges de MAS GIRCÓ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84400" y="3197225"/>
            <a:ext cx="4379913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457200" y="274638"/>
            <a:ext cx="8228013" cy="1141412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4400" b="1" dirty="0">
                <a:solidFill>
                  <a:schemeClr val="accent4">
                    <a:lumMod val="75000"/>
                  </a:schemeClr>
                </a:solidFill>
                <a:latin typeface="Calibri"/>
                <a:cs typeface="+mn-cs"/>
              </a:rPr>
              <a:t>  </a:t>
            </a:r>
            <a:r>
              <a:rPr lang="ca-ES" sz="4400" b="1" dirty="0">
                <a:solidFill>
                  <a:schemeClr val="accent4">
                    <a:lumMod val="75000"/>
                  </a:schemeClr>
                </a:solidFill>
                <a:latin typeface="Calibri"/>
                <a:cs typeface="+mn-cs"/>
              </a:rPr>
              <a:t>LA MOTXILLA</a:t>
            </a:r>
            <a:endParaRPr b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6322" name="CustomShape 2"/>
          <p:cNvSpPr>
            <a:spLocks noChangeArrowheads="1"/>
          </p:cNvSpPr>
          <p:nvPr/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a-ES" sz="3200">
                <a:solidFill>
                  <a:srgbClr val="000000"/>
                </a:solidFill>
                <a:latin typeface="Calibri" pitchFamily="34" charset="0"/>
              </a:rPr>
              <a:t>  Cal que fem la motxilla amb els nostres fills i filles, col·locarem tot el necessari amb la seva ajuda. Així quan arribi a la casa de colònies ja sabrà on té cada cosa.</a:t>
            </a:r>
            <a:endParaRPr lang="ca-ES"/>
          </a:p>
          <a:p>
            <a:pPr>
              <a:lnSpc>
                <a:spcPct val="150000"/>
              </a:lnSpc>
            </a:pPr>
            <a:endParaRPr lang="ca-ES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0888" y="3636963"/>
            <a:ext cx="19050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3288" y="3789363"/>
            <a:ext cx="19050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8763" y="4010025"/>
            <a:ext cx="3046412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457200" y="274638"/>
            <a:ext cx="8228013" cy="1141412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4400" b="1" dirty="0">
                <a:solidFill>
                  <a:schemeClr val="accent4">
                    <a:lumMod val="75000"/>
                  </a:schemeClr>
                </a:solidFill>
                <a:latin typeface="Calibri"/>
                <a:cs typeface="+mn-cs"/>
              </a:rPr>
              <a:t> </a:t>
            </a:r>
            <a:r>
              <a:rPr lang="ca-ES" sz="4400" b="1" dirty="0">
                <a:solidFill>
                  <a:schemeClr val="accent4">
                    <a:lumMod val="75000"/>
                  </a:schemeClr>
                </a:solidFill>
                <a:latin typeface="Calibri"/>
                <a:cs typeface="+mn-cs"/>
              </a:rPr>
              <a:t>QUÈ HI POSEM?</a:t>
            </a:r>
            <a:r>
              <a:rPr lang="ca-ES" sz="1600" b="1" dirty="0">
                <a:solidFill>
                  <a:schemeClr val="accent4">
                    <a:lumMod val="75000"/>
                  </a:schemeClr>
                </a:solidFill>
                <a:latin typeface="Calibri"/>
                <a:cs typeface="+mn-cs"/>
              </a:rPr>
              <a:t>(TOT MARCAT AMB EL NOM)</a:t>
            </a:r>
            <a:endParaRPr b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7346" name="CustomShape 2"/>
          <p:cNvSpPr>
            <a:spLocks noChangeArrowheads="1"/>
          </p:cNvSpPr>
          <p:nvPr/>
        </p:nvSpPr>
        <p:spPr bwMode="auto">
          <a:xfrm>
            <a:off x="627063" y="1192213"/>
            <a:ext cx="8228012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>
              <a:buFont typeface="Wingdings" pitchFamily="2" charset="2"/>
              <a:buChar char=""/>
            </a:pPr>
            <a:r>
              <a:rPr lang="ca-ES" sz="2000">
                <a:solidFill>
                  <a:srgbClr val="000000"/>
                </a:solidFill>
                <a:latin typeface="Calibri" pitchFamily="34" charset="0"/>
              </a:rPr>
              <a:t>PIJAMA (NINO PER DORMIR OPCIONAL)</a:t>
            </a:r>
            <a:endParaRPr lang="ca-ES"/>
          </a:p>
          <a:p>
            <a:pPr>
              <a:buFont typeface="Wingdings" pitchFamily="2" charset="2"/>
              <a:buChar char=""/>
            </a:pPr>
            <a:r>
              <a:rPr lang="ca-ES" sz="2000">
                <a:solidFill>
                  <a:srgbClr val="000000"/>
                </a:solidFill>
                <a:latin typeface="Calibri" pitchFamily="34" charset="0"/>
              </a:rPr>
              <a:t>3 MUDES ( XANDALL,  MITJONS, CALCETES O CALÇOTETS, I SAMARRETA MANIGA LLARGA O CURTA PER SOTA DEL XANDAL).</a:t>
            </a:r>
            <a:endParaRPr lang="ca-ES"/>
          </a:p>
          <a:p>
            <a:pPr>
              <a:buFont typeface="Wingdings" pitchFamily="2" charset="2"/>
              <a:buChar char=""/>
            </a:pPr>
            <a:r>
              <a:rPr lang="ca-ES" sz="2000">
                <a:solidFill>
                  <a:srgbClr val="000000"/>
                </a:solidFill>
                <a:latin typeface="Calibri" pitchFamily="34" charset="0"/>
              </a:rPr>
              <a:t>SABATES DE RECANVI</a:t>
            </a:r>
            <a:endParaRPr lang="ca-ES"/>
          </a:p>
          <a:p>
            <a:pPr>
              <a:buFont typeface="Wingdings" pitchFamily="2" charset="2"/>
              <a:buChar char=""/>
            </a:pPr>
            <a:r>
              <a:rPr lang="ca-ES" sz="2000">
                <a:solidFill>
                  <a:srgbClr val="000000"/>
                </a:solidFill>
                <a:latin typeface="Calibri" pitchFamily="34" charset="0"/>
              </a:rPr>
              <a:t>BOSSA  AMB NANSES PER ROBA BRUTA.</a:t>
            </a:r>
            <a:endParaRPr lang="ca-ES"/>
          </a:p>
          <a:p>
            <a:pPr>
              <a:buFont typeface="Wingdings" pitchFamily="2" charset="2"/>
              <a:buChar char=""/>
            </a:pPr>
            <a:r>
              <a:rPr lang="ca-ES" sz="2000">
                <a:solidFill>
                  <a:srgbClr val="000000"/>
                </a:solidFill>
                <a:latin typeface="Calibri" pitchFamily="34" charset="0"/>
              </a:rPr>
              <a:t>FRONTAL O LOT (piles noves o amb recanvi)</a:t>
            </a:r>
            <a:endParaRPr lang="ca-ES"/>
          </a:p>
          <a:p>
            <a:pPr>
              <a:buFont typeface="Wingdings" pitchFamily="2" charset="2"/>
              <a:buChar char=""/>
            </a:pPr>
            <a:r>
              <a:rPr lang="ca-ES" sz="2000">
                <a:solidFill>
                  <a:srgbClr val="000000"/>
                </a:solidFill>
                <a:latin typeface="Calibri" pitchFamily="34" charset="0"/>
              </a:rPr>
              <a:t>GORRA I CREMA SOLAR</a:t>
            </a:r>
            <a:endParaRPr lang="ca-ES"/>
          </a:p>
          <a:p>
            <a:pPr>
              <a:buFont typeface="Wingdings" pitchFamily="2" charset="2"/>
              <a:buChar char=""/>
            </a:pPr>
            <a:r>
              <a:rPr lang="ca-ES" sz="2000">
                <a:solidFill>
                  <a:srgbClr val="000000"/>
                </a:solidFill>
                <a:latin typeface="Calibri" pitchFamily="34" charset="0"/>
              </a:rPr>
              <a:t>NECESSER AMB RASPALL DE DENTS, PASTA DE DENTS, SABÓ,  PINTA I COLÒNIA (OPCIONAL).</a:t>
            </a:r>
            <a:endParaRPr lang="ca-ES"/>
          </a:p>
          <a:p>
            <a:pPr>
              <a:buFont typeface="Wingdings" pitchFamily="2" charset="2"/>
              <a:buChar char=""/>
            </a:pPr>
            <a:r>
              <a:rPr lang="ca-ES" sz="2000">
                <a:solidFill>
                  <a:srgbClr val="000000"/>
                </a:solidFill>
                <a:latin typeface="Calibri" pitchFamily="34" charset="0"/>
              </a:rPr>
              <a:t>UNA  TOVALLOLA </a:t>
            </a:r>
            <a:endParaRPr lang="ca-ES"/>
          </a:p>
          <a:p>
            <a:pPr>
              <a:buFont typeface="Wingdings" pitchFamily="2" charset="2"/>
              <a:buChar char=""/>
            </a:pPr>
            <a:r>
              <a:rPr lang="ca-ES" sz="2000">
                <a:solidFill>
                  <a:srgbClr val="000000"/>
                </a:solidFill>
                <a:latin typeface="Calibri" pitchFamily="34" charset="0"/>
              </a:rPr>
              <a:t>LLENÇOL ,COIXINERA (P5, 2n. i 4rt.) i MÀRFEGA (6È).</a:t>
            </a:r>
            <a:endParaRPr lang="ca-ES"/>
          </a:p>
          <a:p>
            <a:pPr>
              <a:buFont typeface="Wingdings" pitchFamily="2" charset="2"/>
              <a:buChar char=""/>
            </a:pPr>
            <a:r>
              <a:rPr lang="ca-ES" sz="2000">
                <a:solidFill>
                  <a:srgbClr val="000000"/>
                </a:solidFill>
                <a:latin typeface="Calibri" pitchFamily="34" charset="0"/>
              </a:rPr>
              <a:t>BOLQUERS (PER QUI HO NECESSITI).</a:t>
            </a:r>
            <a:endParaRPr lang="ca-ES"/>
          </a:p>
          <a:p>
            <a:pPr>
              <a:buFont typeface="Wingdings" pitchFamily="2" charset="2"/>
              <a:buChar char=""/>
            </a:pPr>
            <a:r>
              <a:rPr lang="ca-ES" sz="2000">
                <a:solidFill>
                  <a:srgbClr val="000000"/>
                </a:solidFill>
                <a:latin typeface="Calibri" pitchFamily="34" charset="0"/>
              </a:rPr>
              <a:t>JAQUETA O ANORAC.</a:t>
            </a:r>
            <a:endParaRPr lang="ca-ES"/>
          </a:p>
          <a:p>
            <a:pPr>
              <a:buFont typeface="Wingdings" pitchFamily="2" charset="2"/>
              <a:buChar char=""/>
            </a:pPr>
            <a:r>
              <a:rPr lang="ca-ES" sz="2000">
                <a:solidFill>
                  <a:srgbClr val="000000"/>
                </a:solidFill>
                <a:latin typeface="Calibri" pitchFamily="34" charset="0"/>
              </a:rPr>
              <a:t>SAC DE DORMIR</a:t>
            </a:r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ítol 1"/>
          <p:cNvSpPr>
            <a:spLocks noGrp="1"/>
          </p:cNvSpPr>
          <p:nvPr>
            <p:ph type="title"/>
          </p:nvPr>
        </p:nvSpPr>
        <p:spPr>
          <a:xfrm>
            <a:off x="457200" y="-85725"/>
            <a:ext cx="4256088" cy="1879600"/>
          </a:xfrm>
        </p:spPr>
        <p:txBody>
          <a:bodyPr/>
          <a:lstStyle/>
          <a:p>
            <a:r>
              <a:rPr lang="es-ES" smtClean="0"/>
              <a:t>A MÉS A MÉS…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/>
          </p:nvPr>
        </p:nvSpPr>
        <p:spPr>
          <a:xfrm>
            <a:off x="246063" y="2833688"/>
            <a:ext cx="8569325" cy="1879600"/>
          </a:xfrm>
          <a:noFill/>
        </p:spPr>
        <p:txBody>
          <a:bodyPr/>
          <a:lstStyle/>
          <a:p>
            <a:pPr>
              <a:defRPr/>
            </a:pPr>
            <a:r>
              <a:rPr lang="ca-ES" dirty="0">
                <a:solidFill>
                  <a:srgbClr val="000000"/>
                </a:solidFill>
                <a:latin typeface="Calibri" pitchFamily="34" charset="0"/>
              </a:rPr>
              <a:t>UNA </a:t>
            </a:r>
            <a:r>
              <a:rPr lang="ca-ES" dirty="0" smtClean="0">
                <a:solidFill>
                  <a:srgbClr val="000000"/>
                </a:solidFill>
                <a:latin typeface="Calibri" pitchFamily="34" charset="0"/>
              </a:rPr>
              <a:t>MOTXILLA </a:t>
            </a:r>
            <a:r>
              <a:rPr lang="ca-ES" dirty="0">
                <a:solidFill>
                  <a:srgbClr val="000000"/>
                </a:solidFill>
                <a:latin typeface="Calibri" pitchFamily="34" charset="0"/>
              </a:rPr>
              <a:t>PETITA AMB EL DINAR </a:t>
            </a:r>
            <a:endParaRPr lang="ca-ES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defRPr/>
            </a:pPr>
            <a:r>
              <a:rPr lang="ca-ES" dirty="0" smtClean="0">
                <a:solidFill>
                  <a:srgbClr val="000000"/>
                </a:solidFill>
                <a:latin typeface="Calibri" pitchFamily="34" charset="0"/>
              </a:rPr>
              <a:t>I ESMORZAR DEL PRIMER DIA  </a:t>
            </a:r>
            <a:r>
              <a:rPr lang="ca-ES" dirty="0">
                <a:solidFill>
                  <a:srgbClr val="000000"/>
                </a:solidFill>
                <a:latin typeface="Calibri" pitchFamily="34" charset="0"/>
              </a:rPr>
              <a:t>I </a:t>
            </a:r>
            <a:r>
              <a:rPr lang="ca-ES" dirty="0" smtClean="0">
                <a:solidFill>
                  <a:srgbClr val="000000"/>
                </a:solidFill>
                <a:latin typeface="Calibri" pitchFamily="34" charset="0"/>
              </a:rPr>
              <a:t>AIGUA.</a:t>
            </a:r>
            <a:endParaRPr lang="ca-ES" dirty="0"/>
          </a:p>
          <a:p>
            <a:pPr>
              <a:defRPr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457200" y="274638"/>
            <a:ext cx="8228013" cy="1141412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4400" b="1" dirty="0">
                <a:solidFill>
                  <a:schemeClr val="accent3">
                    <a:lumMod val="50000"/>
                  </a:schemeClr>
                </a:solidFill>
                <a:latin typeface="Calibri"/>
                <a:cs typeface="+mn-cs"/>
              </a:rPr>
              <a:t> </a:t>
            </a:r>
            <a:r>
              <a:rPr lang="ca-ES" sz="4400" b="1" dirty="0">
                <a:solidFill>
                  <a:schemeClr val="accent3">
                    <a:lumMod val="50000"/>
                  </a:schemeClr>
                </a:solidFill>
                <a:latin typeface="Calibri"/>
                <a:cs typeface="+mn-cs"/>
              </a:rPr>
              <a:t>QUÈ FAREM?</a:t>
            </a:r>
            <a:endParaRPr b="1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9394" name="CustomShape 2"/>
          <p:cNvSpPr>
            <a:spLocks noChangeArrowheads="1"/>
          </p:cNvSpPr>
          <p:nvPr/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endParaRPr lang="ca-ES"/>
          </a:p>
          <a:p>
            <a:endParaRPr lang="ca-ES"/>
          </a:p>
          <a:p>
            <a:pPr>
              <a:buFont typeface="Wingdings" pitchFamily="2" charset="2"/>
              <a:buChar char=""/>
            </a:pPr>
            <a:r>
              <a:rPr lang="ca-ES" sz="3200">
                <a:solidFill>
                  <a:srgbClr val="000000"/>
                </a:solidFill>
                <a:latin typeface="Calibri" pitchFamily="34" charset="0"/>
              </a:rPr>
              <a:t>GAUDIR</a:t>
            </a:r>
            <a:endParaRPr lang="ca-ES"/>
          </a:p>
          <a:p>
            <a:pPr>
              <a:buFont typeface="Wingdings" pitchFamily="2" charset="2"/>
              <a:buChar char=""/>
            </a:pPr>
            <a:r>
              <a:rPr lang="ca-ES" sz="3200">
                <a:solidFill>
                  <a:srgbClr val="000000"/>
                </a:solidFill>
                <a:latin typeface="Calibri" pitchFamily="34" charset="0"/>
              </a:rPr>
              <a:t>COMPARTIR</a:t>
            </a:r>
            <a:endParaRPr lang="ca-ES"/>
          </a:p>
          <a:p>
            <a:pPr>
              <a:buFont typeface="Wingdings" pitchFamily="2" charset="2"/>
              <a:buChar char=""/>
            </a:pPr>
            <a:r>
              <a:rPr lang="ca-ES" sz="3200">
                <a:solidFill>
                  <a:srgbClr val="000000"/>
                </a:solidFill>
                <a:latin typeface="Calibri" pitchFamily="34" charset="0"/>
              </a:rPr>
              <a:t>CONVIURE AMB ELS COMPANYS/ES</a:t>
            </a:r>
            <a:endParaRPr lang="ca-ES"/>
          </a:p>
          <a:p>
            <a:pPr>
              <a:buFont typeface="Wingdings" pitchFamily="2" charset="2"/>
              <a:buChar char=""/>
            </a:pPr>
            <a:r>
              <a:rPr lang="ca-ES" sz="3200">
                <a:solidFill>
                  <a:srgbClr val="000000"/>
                </a:solidFill>
                <a:latin typeface="Calibri" pitchFamily="34" charset="0"/>
              </a:rPr>
              <a:t>VIURE EN UN ESPAI DIFERENT A L’ESCOLA</a:t>
            </a:r>
            <a:endParaRPr lang="ca-ES"/>
          </a:p>
          <a:p>
            <a:endParaRPr lang="ca-ES"/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7363" y="1417638"/>
            <a:ext cx="2617787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4649788"/>
            <a:ext cx="24257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8075" y="4217988"/>
            <a:ext cx="2497138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ustomShape 1"/>
          <p:cNvSpPr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ca-ES" sz="4400" b="1">
                <a:solidFill>
                  <a:srgbClr val="FF0000"/>
                </a:solidFill>
                <a:latin typeface="Calibri" pitchFamily="34" charset="0"/>
              </a:rPr>
              <a:t>EL MENÚ</a:t>
            </a:r>
            <a:endParaRPr lang="ca-ES" b="1">
              <a:solidFill>
                <a:srgbClr val="FF0000"/>
              </a:solidFill>
            </a:endParaRPr>
          </a:p>
        </p:txBody>
      </p:sp>
      <p:sp>
        <p:nvSpPr>
          <p:cNvPr id="60418" name="CustomShape 2"/>
          <p:cNvSpPr>
            <a:spLocks noChangeArrowheads="1"/>
          </p:cNvSpPr>
          <p:nvPr/>
        </p:nvSpPr>
        <p:spPr bwMode="auto">
          <a:xfrm>
            <a:off x="457200" y="1152525"/>
            <a:ext cx="8228013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endParaRPr lang="ca-ES"/>
          </a:p>
        </p:txBody>
      </p:sp>
      <p:pic>
        <p:nvPicPr>
          <p:cNvPr id="60419" name="Picture 2" descr="P:\colònies\activitats 17-18\MENÚ 3 DIES DMX-DIV (sense dinar primer dia).jpg"/>
          <p:cNvPicPr>
            <a:picLocks noChangeAspect="1" noChangeArrowheads="1"/>
          </p:cNvPicPr>
          <p:nvPr/>
        </p:nvPicPr>
        <p:blipFill>
          <a:blip r:embed="rId2"/>
          <a:srcRect l="7620" t="17084" b="32001"/>
          <a:stretch>
            <a:fillRect/>
          </a:stretch>
        </p:blipFill>
        <p:spPr bwMode="auto">
          <a:xfrm>
            <a:off x="1701800" y="1152525"/>
            <a:ext cx="6399213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CustomShape 1"/>
          <p:cNvSpPr>
            <a:spLocks noChangeArrowheads="1"/>
          </p:cNvSpPr>
          <p:nvPr/>
        </p:nvSpPr>
        <p:spPr bwMode="auto">
          <a:xfrm>
            <a:off x="457200" y="274638"/>
            <a:ext cx="8542338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r>
              <a:rPr lang="ca-ES" sz="3600" b="1">
                <a:solidFill>
                  <a:srgbClr val="002060"/>
                </a:solidFill>
                <a:latin typeface="Calibri" pitchFamily="34" charset="0"/>
              </a:rPr>
              <a:t>QUÈ FARAN ELS NENS I NENES DE P5 i 2n?</a:t>
            </a:r>
            <a:endParaRPr lang="ca-ES" sz="3600" b="1">
              <a:solidFill>
                <a:srgbClr val="002060"/>
              </a:solidFill>
            </a:endParaRPr>
          </a:p>
        </p:txBody>
      </p:sp>
      <p:sp>
        <p:nvSpPr>
          <p:cNvPr id="61442" name="CustomShape 2"/>
          <p:cNvSpPr>
            <a:spLocks noChangeArrowheads="1"/>
          </p:cNvSpPr>
          <p:nvPr/>
        </p:nvSpPr>
        <p:spPr bwMode="auto">
          <a:xfrm>
            <a:off x="487363" y="1628775"/>
            <a:ext cx="8512175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r>
              <a:rPr lang="ca-ES" sz="2400">
                <a:solidFill>
                  <a:srgbClr val="000000"/>
                </a:solidFill>
              </a:rPr>
              <a:t> </a:t>
            </a:r>
            <a:endParaRPr lang="ca-ES"/>
          </a:p>
          <a:p>
            <a:endParaRPr lang="ca-ES"/>
          </a:p>
        </p:txBody>
      </p:sp>
      <p:pic>
        <p:nvPicPr>
          <p:cNvPr id="61443" name="2 Imagen"/>
          <p:cNvPicPr>
            <a:picLocks noChangeAspect="1"/>
          </p:cNvPicPr>
          <p:nvPr/>
        </p:nvPicPr>
        <p:blipFill>
          <a:blip r:embed="rId2"/>
          <a:srcRect t="37341" b="14757"/>
          <a:stretch>
            <a:fillRect/>
          </a:stretch>
        </p:blipFill>
        <p:spPr bwMode="auto">
          <a:xfrm>
            <a:off x="363538" y="1416050"/>
            <a:ext cx="8220075" cy="48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ítulo 1"/>
          <p:cNvSpPr>
            <a:spLocks noGrp="1"/>
          </p:cNvSpPr>
          <p:nvPr>
            <p:ph type="title"/>
          </p:nvPr>
        </p:nvSpPr>
        <p:spPr>
          <a:xfrm>
            <a:off x="103188" y="-85725"/>
            <a:ext cx="7688262" cy="1879600"/>
          </a:xfrm>
        </p:spPr>
        <p:txBody>
          <a:bodyPr/>
          <a:lstStyle/>
          <a:p>
            <a:pPr eaLnBrk="1" hangingPunct="1"/>
            <a:r>
              <a:rPr lang="ca-ES" b="1" smtClean="0">
                <a:solidFill>
                  <a:srgbClr val="00B0F0"/>
                </a:solidFill>
                <a:latin typeface="Calibri" pitchFamily="34" charset="0"/>
              </a:rPr>
              <a:t/>
            </a:r>
            <a:br>
              <a:rPr lang="ca-ES" b="1" smtClean="0">
                <a:solidFill>
                  <a:srgbClr val="00B0F0"/>
                </a:solidFill>
                <a:latin typeface="Calibri" pitchFamily="34" charset="0"/>
              </a:rPr>
            </a:br>
            <a:r>
              <a:rPr lang="ca-ES" b="1" smtClean="0">
                <a:solidFill>
                  <a:srgbClr val="00B0F0"/>
                </a:solidFill>
                <a:latin typeface="Calibri" pitchFamily="34" charset="0"/>
              </a:rPr>
              <a:t>QUÈ FARAN ELS NENS I NENES DE 4t?</a:t>
            </a:r>
            <a:r>
              <a:rPr lang="ca-ES" b="1" smtClean="0">
                <a:solidFill>
                  <a:srgbClr val="00B0F0"/>
                </a:solidFill>
              </a:rPr>
              <a:t/>
            </a:r>
            <a:br>
              <a:rPr lang="ca-ES" b="1" smtClean="0">
                <a:solidFill>
                  <a:srgbClr val="00B0F0"/>
                </a:solidFill>
              </a:rPr>
            </a:br>
            <a:endParaRPr lang="es-ES" b="1" smtClean="0">
              <a:solidFill>
                <a:srgbClr val="00B0F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457200" y="1042988"/>
            <a:ext cx="8045450" cy="4649787"/>
          </a:xfrm>
          <a:noFill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a-E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ca-ES" dirty="0"/>
          </a:p>
          <a:p>
            <a:pPr eaLnBrk="1" fontAlgn="auto" hangingPunct="1">
              <a:spcAft>
                <a:spcPts val="0"/>
              </a:spcAft>
              <a:defRPr/>
            </a:pPr>
            <a:endParaRPr lang="ca-ES" dirty="0"/>
          </a:p>
          <a:p>
            <a:pPr eaLnBrk="1" fontAlgn="auto" hangingPunct="1">
              <a:spcAft>
                <a:spcPts val="0"/>
              </a:spcAft>
              <a:defRPr/>
            </a:pPr>
            <a:endParaRPr lang="ca-ES" sz="32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a-ES" sz="3200" dirty="0" smtClean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a-ES" dirty="0"/>
          </a:p>
          <a:p>
            <a:pPr eaLnBrk="1" fontAlgn="auto" hangingPunct="1">
              <a:spcAft>
                <a:spcPts val="0"/>
              </a:spcAft>
              <a:defRPr/>
            </a:pPr>
            <a:endParaRPr lang="ca-E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ca-ES" dirty="0"/>
          </a:p>
          <a:p>
            <a:pPr eaLnBrk="1" fontAlgn="auto" hangingPunct="1">
              <a:spcAft>
                <a:spcPts val="0"/>
              </a:spcAft>
              <a:defRPr/>
            </a:pPr>
            <a:endParaRPr lang="ca-E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ca-E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ca-E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s-E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s-E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62467" name="Subtítulo 2"/>
          <p:cNvSpPr txBox="1">
            <a:spLocks/>
          </p:cNvSpPr>
          <p:nvPr/>
        </p:nvSpPr>
        <p:spPr bwMode="auto">
          <a:xfrm>
            <a:off x="2552700" y="5338763"/>
            <a:ext cx="8045450" cy="408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lnSpc>
                <a:spcPct val="90000"/>
              </a:lnSpc>
            </a:pPr>
            <a:endParaRPr lang="ca-ES" sz="4400"/>
          </a:p>
          <a:p>
            <a:pPr>
              <a:lnSpc>
                <a:spcPct val="90000"/>
              </a:lnSpc>
            </a:pPr>
            <a:endParaRPr lang="es-ES" sz="4400"/>
          </a:p>
          <a:p>
            <a:pPr>
              <a:lnSpc>
                <a:spcPct val="90000"/>
              </a:lnSpc>
            </a:pPr>
            <a:endParaRPr lang="es-ES" sz="4400"/>
          </a:p>
          <a:p>
            <a:pPr>
              <a:lnSpc>
                <a:spcPct val="90000"/>
              </a:lnSpc>
            </a:pPr>
            <a:endParaRPr lang="es-ES" sz="4400"/>
          </a:p>
        </p:txBody>
      </p:sp>
      <p:pic>
        <p:nvPicPr>
          <p:cNvPr id="62468" name="1 Imagen"/>
          <p:cNvPicPr>
            <a:picLocks noChangeAspect="1"/>
          </p:cNvPicPr>
          <p:nvPr/>
        </p:nvPicPr>
        <p:blipFill>
          <a:blip r:embed="rId2"/>
          <a:srcRect t="39316" b="14873"/>
          <a:stretch>
            <a:fillRect/>
          </a:stretch>
        </p:blipFill>
        <p:spPr bwMode="auto">
          <a:xfrm>
            <a:off x="773113" y="1336675"/>
            <a:ext cx="8323262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222</Words>
  <Application>Microsoft Office PowerPoint</Application>
  <PresentationFormat>Presentación en pantalla (4:3)</PresentationFormat>
  <Paragraphs>51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Plantilla de diseño</vt:lpstr>
      </vt:variant>
      <vt:variant>
        <vt:i4>4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DejaVu Sans</vt:lpstr>
      <vt:lpstr>Calibri</vt:lpstr>
      <vt:lpstr>Wingdings</vt:lpstr>
      <vt:lpstr>Office Theme</vt:lpstr>
      <vt:lpstr>Office Theme</vt:lpstr>
      <vt:lpstr>Office Theme</vt:lpstr>
      <vt:lpstr>Office Theme</vt:lpstr>
      <vt:lpstr>Diapositiva 1</vt:lpstr>
      <vt:lpstr>LA CASA DE COLÒNIES, MAS GIRCÓS:         Video :https://www.youtube.com/watch?time_continue=2&amp;v=R_hga64jaN4</vt:lpstr>
      <vt:lpstr>Diapositiva 3</vt:lpstr>
      <vt:lpstr>Diapositiva 4</vt:lpstr>
      <vt:lpstr>A MÉS A MÉS…</vt:lpstr>
      <vt:lpstr>Diapositiva 6</vt:lpstr>
      <vt:lpstr>Diapositiva 7</vt:lpstr>
      <vt:lpstr>Diapositiva 8</vt:lpstr>
      <vt:lpstr> QUÈ FARAN ELS NENS I NENES DE 4t? 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Josep</dc:creator>
  <cp:lastModifiedBy>prof</cp:lastModifiedBy>
  <cp:revision>33</cp:revision>
  <dcterms:modified xsi:type="dcterms:W3CDTF">2018-04-05T07:43:19Z</dcterms:modified>
</cp:coreProperties>
</file>