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3EA6-A1FA-4BE3-946E-1C420FAF55CD}" type="datetimeFigureOut">
              <a:rPr lang="es-ES" smtClean="0"/>
              <a:t>26/09/2018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76F0D-6A6E-4808-ABF2-4E9688E5D4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1354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3EA6-A1FA-4BE3-946E-1C420FAF55CD}" type="datetimeFigureOut">
              <a:rPr lang="es-ES" smtClean="0"/>
              <a:t>26/09/2018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76F0D-6A6E-4808-ABF2-4E9688E5D4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8423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3EA6-A1FA-4BE3-946E-1C420FAF55CD}" type="datetimeFigureOut">
              <a:rPr lang="es-ES" smtClean="0"/>
              <a:t>26/09/2018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76F0D-6A6E-4808-ABF2-4E9688E5D4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322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3EA6-A1FA-4BE3-946E-1C420FAF55CD}" type="datetimeFigureOut">
              <a:rPr lang="es-ES" smtClean="0"/>
              <a:t>26/09/2018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76F0D-6A6E-4808-ABF2-4E9688E5D4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951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3EA6-A1FA-4BE3-946E-1C420FAF55CD}" type="datetimeFigureOut">
              <a:rPr lang="es-ES" smtClean="0"/>
              <a:t>26/09/2018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76F0D-6A6E-4808-ABF2-4E9688E5D4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890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3EA6-A1FA-4BE3-946E-1C420FAF55CD}" type="datetimeFigureOut">
              <a:rPr lang="es-ES" smtClean="0"/>
              <a:t>26/09/2018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76F0D-6A6E-4808-ABF2-4E9688E5D4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2276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3EA6-A1FA-4BE3-946E-1C420FAF55CD}" type="datetimeFigureOut">
              <a:rPr lang="es-ES" smtClean="0"/>
              <a:t>26/09/2018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76F0D-6A6E-4808-ABF2-4E9688E5D4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8898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3EA6-A1FA-4BE3-946E-1C420FAF55CD}" type="datetimeFigureOut">
              <a:rPr lang="es-ES" smtClean="0"/>
              <a:t>26/09/2018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76F0D-6A6E-4808-ABF2-4E9688E5D4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3144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3EA6-A1FA-4BE3-946E-1C420FAF55CD}" type="datetimeFigureOut">
              <a:rPr lang="es-ES" smtClean="0"/>
              <a:t>26/09/2018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76F0D-6A6E-4808-ABF2-4E9688E5D4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5745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3EA6-A1FA-4BE3-946E-1C420FAF55CD}" type="datetimeFigureOut">
              <a:rPr lang="es-ES" smtClean="0"/>
              <a:t>26/09/2018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76F0D-6A6E-4808-ABF2-4E9688E5D4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1295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3EA6-A1FA-4BE3-946E-1C420FAF55CD}" type="datetimeFigureOut">
              <a:rPr lang="es-ES" smtClean="0"/>
              <a:t>26/09/2018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76F0D-6A6E-4808-ABF2-4E9688E5D4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5138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D3EA6-A1FA-4BE3-946E-1C420FAF55CD}" type="datetimeFigureOut">
              <a:rPr lang="es-ES" smtClean="0"/>
              <a:t>26/09/2018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76F0D-6A6E-4808-ABF2-4E9688E5D4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74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466484"/>
            <a:ext cx="9144000" cy="2387600"/>
          </a:xfrm>
        </p:spPr>
        <p:txBody>
          <a:bodyPr>
            <a:normAutofit/>
          </a:bodyPr>
          <a:lstStyle/>
          <a:p>
            <a:r>
              <a:rPr lang="es-ES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 RASCACIELOS MAS ALTOS DEL MUNDO</a:t>
            </a:r>
            <a:endParaRPr lang="es-ES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76400" y="5202238"/>
            <a:ext cx="9144000" cy="1655762"/>
          </a:xfrm>
        </p:spPr>
        <p:txBody>
          <a:bodyPr/>
          <a:lstStyle/>
          <a:p>
            <a:endParaRPr lang="es-ES" dirty="0" smtClean="0"/>
          </a:p>
          <a:p>
            <a:r>
              <a:rPr lang="es-E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NIL MARTÍN PELLICER</a:t>
            </a:r>
          </a:p>
        </p:txBody>
      </p:sp>
    </p:spTree>
    <p:extLst>
      <p:ext uri="{BB962C8B-B14F-4D97-AF65-F5344CB8AC3E}">
        <p14:creationId xmlns:p14="http://schemas.microsoft.com/office/powerpoint/2010/main" val="85180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ES" sz="6600" b="1" dirty="0"/>
              <a:t>TORRE OSTANKINO</a:t>
            </a:r>
            <a:endParaRPr lang="es-ES" sz="6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Altura:</a:t>
            </a:r>
            <a:r>
              <a:rPr lang="es-ES" dirty="0" smtClean="0"/>
              <a:t> 540 </a:t>
            </a:r>
            <a:r>
              <a:rPr lang="es-ES" dirty="0"/>
              <a:t>metros de altura</a:t>
            </a:r>
            <a:endParaRPr lang="es-ES" dirty="0" smtClean="0"/>
          </a:p>
          <a:p>
            <a:endParaRPr lang="es-ES" dirty="0"/>
          </a:p>
          <a:p>
            <a:r>
              <a:rPr lang="es-ES" b="1" dirty="0" smtClean="0"/>
              <a:t>Ciudad:</a:t>
            </a:r>
            <a:r>
              <a:rPr lang="es-ES" dirty="0" smtClean="0"/>
              <a:t> Moscú</a:t>
            </a:r>
          </a:p>
          <a:p>
            <a:endParaRPr lang="es-ES" dirty="0"/>
          </a:p>
          <a:p>
            <a:r>
              <a:rPr lang="es-ES" b="1" dirty="0" smtClean="0"/>
              <a:t>País:</a:t>
            </a:r>
            <a:r>
              <a:rPr lang="es-ES" dirty="0" smtClean="0"/>
              <a:t> Rusia</a:t>
            </a:r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7983" y="1690688"/>
            <a:ext cx="2865926" cy="4370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62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ES" sz="6600" b="1" dirty="0"/>
              <a:t>TAIPEI 101</a:t>
            </a:r>
            <a:endParaRPr lang="es-ES" sz="6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Altura:</a:t>
            </a:r>
            <a:r>
              <a:rPr lang="es-ES" dirty="0" smtClean="0"/>
              <a:t> 509 </a:t>
            </a:r>
            <a:r>
              <a:rPr lang="es-ES" dirty="0"/>
              <a:t>metros de altura</a:t>
            </a:r>
            <a:endParaRPr lang="es-ES" dirty="0" smtClean="0"/>
          </a:p>
          <a:p>
            <a:endParaRPr lang="es-ES" dirty="0"/>
          </a:p>
          <a:p>
            <a:r>
              <a:rPr lang="es-ES" b="1" dirty="0" smtClean="0"/>
              <a:t>Ciudad:</a:t>
            </a:r>
            <a:r>
              <a:rPr lang="es-ES" dirty="0" smtClean="0"/>
              <a:t> </a:t>
            </a:r>
            <a:r>
              <a:rPr lang="es-ES" dirty="0"/>
              <a:t>Taipéi</a:t>
            </a:r>
            <a:endParaRPr lang="es-ES" dirty="0" smtClean="0"/>
          </a:p>
          <a:p>
            <a:endParaRPr lang="es-ES" dirty="0"/>
          </a:p>
          <a:p>
            <a:r>
              <a:rPr lang="es-ES" b="1" dirty="0" smtClean="0"/>
              <a:t>País:</a:t>
            </a:r>
            <a:r>
              <a:rPr lang="es-ES" dirty="0" smtClean="0"/>
              <a:t> </a:t>
            </a:r>
            <a:r>
              <a:rPr lang="es-ES" dirty="0"/>
              <a:t>Taiwán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981" y="1825625"/>
            <a:ext cx="2738803" cy="4564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42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ES" sz="6600" b="1" dirty="0"/>
              <a:t>BURJ </a:t>
            </a:r>
            <a:r>
              <a:rPr lang="es-ES" sz="6600" b="1" dirty="0" smtClean="0"/>
              <a:t>KHALIFA</a:t>
            </a:r>
            <a:endParaRPr lang="es-ES" sz="66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Altura:</a:t>
            </a:r>
            <a:r>
              <a:rPr lang="es-ES" dirty="0" smtClean="0"/>
              <a:t> </a:t>
            </a:r>
            <a:r>
              <a:rPr lang="es-ES" dirty="0"/>
              <a:t>828 metros de altura</a:t>
            </a:r>
            <a:endParaRPr lang="es-ES" dirty="0" smtClean="0"/>
          </a:p>
          <a:p>
            <a:endParaRPr lang="es-ES" dirty="0"/>
          </a:p>
          <a:p>
            <a:r>
              <a:rPr lang="es-ES" b="1" dirty="0" smtClean="0"/>
              <a:t>Ciudad:</a:t>
            </a:r>
            <a:r>
              <a:rPr lang="es-ES" dirty="0" smtClean="0"/>
              <a:t> </a:t>
            </a:r>
            <a:r>
              <a:rPr lang="es-ES" dirty="0" err="1"/>
              <a:t>Dubai</a:t>
            </a:r>
            <a:endParaRPr lang="es-ES" dirty="0" smtClean="0"/>
          </a:p>
          <a:p>
            <a:endParaRPr lang="es-ES" dirty="0"/>
          </a:p>
          <a:p>
            <a:r>
              <a:rPr lang="es-ES" b="1" dirty="0" smtClean="0"/>
              <a:t>País:</a:t>
            </a:r>
            <a:r>
              <a:rPr lang="es-ES" dirty="0" smtClean="0"/>
              <a:t> </a:t>
            </a:r>
            <a:r>
              <a:rPr lang="es-ES" dirty="0"/>
              <a:t>Emiratos Árabes Unidos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981" y="1825625"/>
            <a:ext cx="2738803" cy="4564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66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ES" sz="6600" b="1" dirty="0"/>
              <a:t>PING AN FINANCE CENTER</a:t>
            </a:r>
            <a:endParaRPr lang="es-ES" sz="6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Altura:</a:t>
            </a:r>
            <a:r>
              <a:rPr lang="es-ES" dirty="0" smtClean="0"/>
              <a:t> 660 </a:t>
            </a:r>
            <a:r>
              <a:rPr lang="es-ES" dirty="0"/>
              <a:t>metros de altura</a:t>
            </a:r>
            <a:endParaRPr lang="es-ES" dirty="0" smtClean="0"/>
          </a:p>
          <a:p>
            <a:endParaRPr lang="es-ES" dirty="0"/>
          </a:p>
          <a:p>
            <a:r>
              <a:rPr lang="es-ES" b="1" dirty="0" smtClean="0"/>
              <a:t>Ciudad:</a:t>
            </a:r>
            <a:r>
              <a:rPr lang="es-ES" dirty="0" smtClean="0"/>
              <a:t> </a:t>
            </a:r>
            <a:r>
              <a:rPr lang="es-ES" dirty="0" err="1"/>
              <a:t>Shenzhen</a:t>
            </a:r>
            <a:r>
              <a:rPr lang="es-ES" dirty="0"/>
              <a:t> </a:t>
            </a:r>
            <a:endParaRPr lang="es-ES" dirty="0" smtClean="0"/>
          </a:p>
          <a:p>
            <a:endParaRPr lang="es-ES" dirty="0"/>
          </a:p>
          <a:p>
            <a:r>
              <a:rPr lang="es-ES" b="1" dirty="0" smtClean="0"/>
              <a:t>País:</a:t>
            </a:r>
            <a:r>
              <a:rPr lang="es-ES" dirty="0" smtClean="0"/>
              <a:t> </a:t>
            </a:r>
            <a:r>
              <a:rPr lang="es-ES" dirty="0"/>
              <a:t>China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4553" y="1690688"/>
            <a:ext cx="3216061" cy="4288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07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ES" sz="6600" b="1" dirty="0"/>
              <a:t>TOKYO SKY TREE</a:t>
            </a:r>
            <a:endParaRPr lang="es-ES" sz="6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Altura:</a:t>
            </a:r>
            <a:r>
              <a:rPr lang="es-ES" dirty="0" smtClean="0"/>
              <a:t> 634 </a:t>
            </a:r>
            <a:r>
              <a:rPr lang="es-ES" dirty="0"/>
              <a:t>metros de altura</a:t>
            </a:r>
            <a:endParaRPr lang="es-ES" dirty="0" smtClean="0"/>
          </a:p>
          <a:p>
            <a:endParaRPr lang="es-ES" dirty="0"/>
          </a:p>
          <a:p>
            <a:r>
              <a:rPr lang="es-ES" b="1" dirty="0" smtClean="0"/>
              <a:t>Ciudad:</a:t>
            </a:r>
            <a:r>
              <a:rPr lang="es-ES" dirty="0" smtClean="0"/>
              <a:t> </a:t>
            </a:r>
            <a:r>
              <a:rPr lang="es-ES" dirty="0"/>
              <a:t>Tokio </a:t>
            </a:r>
            <a:endParaRPr lang="es-ES" dirty="0" smtClean="0"/>
          </a:p>
          <a:p>
            <a:endParaRPr lang="es-ES" dirty="0"/>
          </a:p>
          <a:p>
            <a:r>
              <a:rPr lang="es-ES" b="1" dirty="0" smtClean="0"/>
              <a:t>País:</a:t>
            </a:r>
            <a:r>
              <a:rPr lang="es-ES" dirty="0" smtClean="0"/>
              <a:t> Japón</a:t>
            </a:r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4435" y="1825625"/>
            <a:ext cx="2789265" cy="4488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33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ES" sz="6000" b="1" dirty="0" smtClean="0"/>
              <a:t>TORRE </a:t>
            </a:r>
            <a:r>
              <a:rPr lang="es-ES" sz="6000" b="1" dirty="0"/>
              <a:t>CENTRAL DE SHANGHAI</a:t>
            </a:r>
            <a:endParaRPr lang="es-ES" sz="6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Altura:</a:t>
            </a:r>
            <a:r>
              <a:rPr lang="es-ES" dirty="0" smtClean="0"/>
              <a:t> </a:t>
            </a:r>
            <a:r>
              <a:rPr lang="es-ES" dirty="0"/>
              <a:t>632</a:t>
            </a:r>
            <a:r>
              <a:rPr lang="es-ES" dirty="0" smtClean="0"/>
              <a:t> </a:t>
            </a:r>
            <a:r>
              <a:rPr lang="es-ES" dirty="0"/>
              <a:t>metros de altura</a:t>
            </a:r>
            <a:endParaRPr lang="es-ES" dirty="0" smtClean="0"/>
          </a:p>
          <a:p>
            <a:endParaRPr lang="es-ES" dirty="0"/>
          </a:p>
          <a:p>
            <a:r>
              <a:rPr lang="es-ES" b="1" dirty="0" smtClean="0"/>
              <a:t>Ciudad:</a:t>
            </a:r>
            <a:r>
              <a:rPr lang="es-ES" dirty="0" smtClean="0"/>
              <a:t> </a:t>
            </a:r>
            <a:r>
              <a:rPr lang="es-ES" dirty="0" err="1"/>
              <a:t>Shanghai</a:t>
            </a:r>
            <a:endParaRPr lang="es-ES" dirty="0" smtClean="0"/>
          </a:p>
          <a:p>
            <a:endParaRPr lang="es-ES" dirty="0"/>
          </a:p>
          <a:p>
            <a:r>
              <a:rPr lang="es-ES" b="1" dirty="0" smtClean="0"/>
              <a:t>País:</a:t>
            </a:r>
            <a:r>
              <a:rPr lang="es-ES" dirty="0" smtClean="0"/>
              <a:t> China</a:t>
            </a:r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6861" y="1957754"/>
            <a:ext cx="3911809" cy="4219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18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ES" sz="6600" b="1" dirty="0"/>
              <a:t>PENTOMINIUN DUBAI</a:t>
            </a:r>
            <a:endParaRPr lang="es-ES" sz="6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Altura:</a:t>
            </a:r>
            <a:r>
              <a:rPr lang="es-ES" dirty="0" smtClean="0"/>
              <a:t> 616 </a:t>
            </a:r>
            <a:r>
              <a:rPr lang="es-ES" dirty="0"/>
              <a:t>metros de altura</a:t>
            </a:r>
            <a:endParaRPr lang="es-ES" dirty="0" smtClean="0"/>
          </a:p>
          <a:p>
            <a:endParaRPr lang="es-ES" dirty="0"/>
          </a:p>
          <a:p>
            <a:r>
              <a:rPr lang="es-ES" b="1" dirty="0" smtClean="0"/>
              <a:t>Ciudad:</a:t>
            </a:r>
            <a:r>
              <a:rPr lang="es-ES" dirty="0" smtClean="0"/>
              <a:t> </a:t>
            </a:r>
            <a:r>
              <a:rPr lang="es-ES" dirty="0" err="1"/>
              <a:t>Dubai</a:t>
            </a:r>
            <a:endParaRPr lang="es-ES" dirty="0" smtClean="0"/>
          </a:p>
          <a:p>
            <a:endParaRPr lang="es-ES" dirty="0"/>
          </a:p>
          <a:p>
            <a:r>
              <a:rPr lang="es-ES" b="1" dirty="0" smtClean="0"/>
              <a:t>País:</a:t>
            </a:r>
            <a:r>
              <a:rPr lang="es-ES" dirty="0" smtClean="0"/>
              <a:t> </a:t>
            </a:r>
            <a:r>
              <a:rPr lang="es-ES" dirty="0"/>
              <a:t>Emiratos Árabes Unidos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7716" y="1825625"/>
            <a:ext cx="2097528" cy="408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65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ES" sz="6600" b="1" dirty="0"/>
              <a:t>TORRES DE ABRAJ AL-BAIT</a:t>
            </a:r>
            <a:endParaRPr lang="es-ES" sz="6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Altura:</a:t>
            </a:r>
            <a:r>
              <a:rPr lang="es-ES" dirty="0" smtClean="0"/>
              <a:t> 601 </a:t>
            </a:r>
            <a:r>
              <a:rPr lang="es-ES" dirty="0"/>
              <a:t>metros de altura</a:t>
            </a:r>
            <a:endParaRPr lang="es-ES" dirty="0" smtClean="0"/>
          </a:p>
          <a:p>
            <a:endParaRPr lang="es-ES" dirty="0"/>
          </a:p>
          <a:p>
            <a:r>
              <a:rPr lang="es-ES" b="1" dirty="0" smtClean="0"/>
              <a:t>Ciudad:</a:t>
            </a:r>
            <a:r>
              <a:rPr lang="es-ES" dirty="0" smtClean="0"/>
              <a:t> </a:t>
            </a:r>
            <a:r>
              <a:rPr lang="es-ES" dirty="0"/>
              <a:t>Meca</a:t>
            </a:r>
            <a:endParaRPr lang="es-ES" dirty="0" smtClean="0"/>
          </a:p>
          <a:p>
            <a:endParaRPr lang="es-ES" dirty="0"/>
          </a:p>
          <a:p>
            <a:r>
              <a:rPr lang="es-ES" b="1" dirty="0" smtClean="0"/>
              <a:t>País:</a:t>
            </a:r>
            <a:r>
              <a:rPr lang="es-ES" dirty="0" smtClean="0"/>
              <a:t> </a:t>
            </a:r>
            <a:r>
              <a:rPr lang="es-ES" dirty="0"/>
              <a:t>Arabia Saudí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1462" y="1690688"/>
            <a:ext cx="3206261" cy="4376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24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5400" b="1" dirty="0"/>
              <a:t>TORRE DE LA TELEVISIÓN DE CANTÓN</a:t>
            </a:r>
            <a:endParaRPr lang="es-ES" sz="5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Altura:</a:t>
            </a:r>
            <a:r>
              <a:rPr lang="es-ES" dirty="0" smtClean="0"/>
              <a:t> 600 metros </a:t>
            </a:r>
            <a:r>
              <a:rPr lang="es-ES" dirty="0"/>
              <a:t>de altura</a:t>
            </a:r>
            <a:endParaRPr lang="es-ES" dirty="0" smtClean="0"/>
          </a:p>
          <a:p>
            <a:endParaRPr lang="es-ES" dirty="0"/>
          </a:p>
          <a:p>
            <a:r>
              <a:rPr lang="es-ES" b="1" dirty="0" smtClean="0"/>
              <a:t>Ciudad:</a:t>
            </a:r>
            <a:r>
              <a:rPr lang="es-ES" dirty="0" smtClean="0"/>
              <a:t> </a:t>
            </a:r>
            <a:r>
              <a:rPr lang="es-ES" dirty="0"/>
              <a:t>Cantón</a:t>
            </a:r>
            <a:endParaRPr lang="es-ES" dirty="0" smtClean="0"/>
          </a:p>
          <a:p>
            <a:endParaRPr lang="es-ES" dirty="0"/>
          </a:p>
          <a:p>
            <a:r>
              <a:rPr lang="es-ES" b="1" dirty="0" smtClean="0"/>
              <a:t>País:</a:t>
            </a:r>
            <a:r>
              <a:rPr lang="es-ES" dirty="0" smtClean="0"/>
              <a:t> </a:t>
            </a:r>
            <a:r>
              <a:rPr lang="es-ES" dirty="0"/>
              <a:t>República Popular China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0185" y="1825625"/>
            <a:ext cx="3716121" cy="4195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21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ES" sz="6600" b="1" dirty="0"/>
              <a:t>TORRE NACIONAL DE CANADÁ</a:t>
            </a:r>
            <a:endParaRPr lang="es-ES" sz="6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Altura:</a:t>
            </a:r>
            <a:r>
              <a:rPr lang="es-ES" dirty="0" smtClean="0"/>
              <a:t> 553,33 </a:t>
            </a:r>
            <a:r>
              <a:rPr lang="es-ES" dirty="0"/>
              <a:t>metros de altura</a:t>
            </a:r>
            <a:endParaRPr lang="es-ES" dirty="0" smtClean="0"/>
          </a:p>
          <a:p>
            <a:endParaRPr lang="es-ES" dirty="0"/>
          </a:p>
          <a:p>
            <a:r>
              <a:rPr lang="es-ES" b="1" dirty="0" smtClean="0"/>
              <a:t>Ciudad:</a:t>
            </a:r>
            <a:r>
              <a:rPr lang="es-ES" dirty="0" smtClean="0"/>
              <a:t> Toronto</a:t>
            </a:r>
          </a:p>
          <a:p>
            <a:endParaRPr lang="es-ES" dirty="0"/>
          </a:p>
          <a:p>
            <a:r>
              <a:rPr lang="es-ES" b="1" dirty="0" smtClean="0"/>
              <a:t>País:</a:t>
            </a:r>
            <a:r>
              <a:rPr lang="es-ES" dirty="0" smtClean="0"/>
              <a:t> Canadá</a:t>
            </a:r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3816" y="1825625"/>
            <a:ext cx="2625969" cy="4103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70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162</Words>
  <Application>Microsoft Office PowerPoint</Application>
  <PresentationFormat>Personalizado</PresentationFormat>
  <Paragraphs>63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LOS RASCACIELOS MAS ALTOS DEL MUNDO</vt:lpstr>
      <vt:lpstr>BURJ KHALIFA</vt:lpstr>
      <vt:lpstr>PING AN FINANCE CENTER</vt:lpstr>
      <vt:lpstr>TOKYO SKY TREE</vt:lpstr>
      <vt:lpstr>TORRE CENTRAL DE SHANGHAI</vt:lpstr>
      <vt:lpstr>PENTOMINIUN DUBAI</vt:lpstr>
      <vt:lpstr>TORRES DE ABRAJ AL-BAIT</vt:lpstr>
      <vt:lpstr>TORRE DE LA TELEVISIÓN DE CANTÓN</vt:lpstr>
      <vt:lpstr>TORRE NACIONAL DE CANADÁ</vt:lpstr>
      <vt:lpstr>TORRE OSTANKINO</vt:lpstr>
      <vt:lpstr>TAIPEI 101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Rascacielos mas altos del mundo</dc:title>
  <dc:creator>novo</dc:creator>
  <cp:lastModifiedBy>super</cp:lastModifiedBy>
  <cp:revision>6</cp:revision>
  <dcterms:created xsi:type="dcterms:W3CDTF">2018-09-25T18:23:52Z</dcterms:created>
  <dcterms:modified xsi:type="dcterms:W3CDTF">2018-09-26T07:39:26Z</dcterms:modified>
</cp:coreProperties>
</file>