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Lst>
  <p:notesMasterIdLst>
    <p:notesMasterId r:id="rId38"/>
  </p:notesMasterIdLst>
  <p:sldIdLst>
    <p:sldId id="277" r:id="rId3"/>
    <p:sldId id="276" r:id="rId4"/>
    <p:sldId id="279" r:id="rId5"/>
    <p:sldId id="281" r:id="rId6"/>
    <p:sldId id="283" r:id="rId7"/>
    <p:sldId id="285" r:id="rId8"/>
    <p:sldId id="267" r:id="rId9"/>
    <p:sldId id="273" r:id="rId10"/>
    <p:sldId id="256" r:id="rId11"/>
    <p:sldId id="268" r:id="rId12"/>
    <p:sldId id="258" r:id="rId13"/>
    <p:sldId id="259" r:id="rId14"/>
    <p:sldId id="263" r:id="rId15"/>
    <p:sldId id="264" r:id="rId16"/>
    <p:sldId id="274" r:id="rId17"/>
    <p:sldId id="275" r:id="rId18"/>
    <p:sldId id="286" r:id="rId19"/>
    <p:sldId id="287" r:id="rId20"/>
    <p:sldId id="266" r:id="rId21"/>
    <p:sldId id="269" r:id="rId22"/>
    <p:sldId id="291" r:id="rId23"/>
    <p:sldId id="292" r:id="rId24"/>
    <p:sldId id="288" r:id="rId25"/>
    <p:sldId id="289" r:id="rId26"/>
    <p:sldId id="290" r:id="rId27"/>
    <p:sldId id="293" r:id="rId28"/>
    <p:sldId id="294" r:id="rId29"/>
    <p:sldId id="295" r:id="rId30"/>
    <p:sldId id="296" r:id="rId31"/>
    <p:sldId id="297" r:id="rId32"/>
    <p:sldId id="298" r:id="rId33"/>
    <p:sldId id="270" r:id="rId34"/>
    <p:sldId id="271" r:id="rId35"/>
    <p:sldId id="272" r:id="rId36"/>
    <p:sldId id="299" r:id="rId37"/>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Century Gothic" pitchFamily="32" charset="0"/>
        <a:ea typeface="+mn-ea"/>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Century Gothic" pitchFamily="32" charset="0"/>
        <a:ea typeface="+mn-ea"/>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entury Gothic" pitchFamily="32" charset="0"/>
        <a:ea typeface="+mn-ea"/>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entury Gothic" pitchFamily="32" charset="0"/>
        <a:ea typeface="+mn-ea"/>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entury Gothic" pitchFamily="32" charset="0"/>
        <a:ea typeface="+mn-ea"/>
        <a:cs typeface="+mn-cs"/>
      </a:defRPr>
    </a:lvl5pPr>
    <a:lvl6pPr marL="2286000" algn="l" defTabSz="914400" rtl="0" eaLnBrk="1" latinLnBrk="0" hangingPunct="1">
      <a:defRPr kern="1200">
        <a:solidFill>
          <a:schemeClr val="bg1"/>
        </a:solidFill>
        <a:latin typeface="Century Gothic" pitchFamily="32" charset="0"/>
        <a:ea typeface="+mn-ea"/>
        <a:cs typeface="+mn-cs"/>
      </a:defRPr>
    </a:lvl6pPr>
    <a:lvl7pPr marL="2743200" algn="l" defTabSz="914400" rtl="0" eaLnBrk="1" latinLnBrk="0" hangingPunct="1">
      <a:defRPr kern="1200">
        <a:solidFill>
          <a:schemeClr val="bg1"/>
        </a:solidFill>
        <a:latin typeface="Century Gothic" pitchFamily="32" charset="0"/>
        <a:ea typeface="+mn-ea"/>
        <a:cs typeface="+mn-cs"/>
      </a:defRPr>
    </a:lvl7pPr>
    <a:lvl8pPr marL="3200400" algn="l" defTabSz="914400" rtl="0" eaLnBrk="1" latinLnBrk="0" hangingPunct="1">
      <a:defRPr kern="1200">
        <a:solidFill>
          <a:schemeClr val="bg1"/>
        </a:solidFill>
        <a:latin typeface="Century Gothic" pitchFamily="32" charset="0"/>
        <a:ea typeface="+mn-ea"/>
        <a:cs typeface="+mn-cs"/>
      </a:defRPr>
    </a:lvl8pPr>
    <a:lvl9pPr marL="3657600" algn="l" defTabSz="914400" rtl="0" eaLnBrk="1" latinLnBrk="0" hangingPunct="1">
      <a:defRPr kern="1200">
        <a:solidFill>
          <a:schemeClr val="bg1"/>
        </a:solidFill>
        <a:latin typeface="Century Gothic" pitchFamily="3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4660"/>
  </p:normalViewPr>
  <p:slideViewPr>
    <p:cSldViewPr>
      <p:cViewPr varScale="1">
        <p:scale>
          <a:sx n="72" d="100"/>
          <a:sy n="72" d="100"/>
        </p:scale>
        <p:origin x="1326"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es-ES"/>
          </a:p>
        </p:txBody>
      </p:sp>
      <p:sp>
        <p:nvSpPr>
          <p:cNvPr id="9218" name="Text Box 2"/>
          <p:cNvSpPr txBox="1">
            <a:spLocks noChangeArrowheads="1"/>
          </p:cNvSpPr>
          <p:nvPr/>
        </p:nvSpPr>
        <p:spPr bwMode="auto">
          <a:xfrm>
            <a:off x="0" y="0"/>
            <a:ext cx="2971800" cy="457200"/>
          </a:xfrm>
          <a:prstGeom prst="rect">
            <a:avLst/>
          </a:prstGeom>
          <a:noFill/>
          <a:ln w="9525" cap="flat">
            <a:noFill/>
            <a:round/>
            <a:headEnd/>
            <a:tailEnd/>
          </a:ln>
          <a:effectLst/>
        </p:spPr>
        <p:txBody>
          <a:bodyPr wrap="none" anchor="ctr"/>
          <a:lstStyle/>
          <a:p>
            <a:pPr>
              <a:defRPr/>
            </a:pPr>
            <a:endParaRPr lang="es-ES"/>
          </a:p>
        </p:txBody>
      </p:sp>
      <p:sp>
        <p:nvSpPr>
          <p:cNvPr id="9219" name="Rectangle 3"/>
          <p:cNvSpPr>
            <a:spLocks noGrp="1" noChangeArrowheads="1"/>
          </p:cNvSpPr>
          <p:nvPr>
            <p:ph type="dt"/>
          </p:nvPr>
        </p:nvSpPr>
        <p:spPr bwMode="auto">
          <a:xfrm>
            <a:off x="3884613" y="0"/>
            <a:ext cx="2970212"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723900" algn="l"/>
                <a:tab pos="1447800" algn="l"/>
                <a:tab pos="2171700" algn="l"/>
                <a:tab pos="2895600" algn="l"/>
              </a:tabLst>
              <a:defRPr sz="1200" smtClean="0">
                <a:solidFill>
                  <a:srgbClr val="000000"/>
                </a:solidFill>
                <a:latin typeface="Calibri" pitchFamily="32" charset="0"/>
                <a:ea typeface="Lucida Sans Unicode" charset="0"/>
                <a:cs typeface="Lucida Sans Unicode" charset="0"/>
              </a:defRPr>
            </a:lvl1pPr>
          </a:lstStyle>
          <a:p>
            <a:pPr>
              <a:defRPr/>
            </a:pPr>
            <a:endParaRPr lang="es-ES"/>
          </a:p>
        </p:txBody>
      </p:sp>
      <p:sp>
        <p:nvSpPr>
          <p:cNvPr id="13317" name="Rectangle 4"/>
          <p:cNvSpPr>
            <a:spLocks noGrp="1" noRot="1" noChangeAspect="1" noChangeArrowheads="1"/>
          </p:cNvSpPr>
          <p:nvPr>
            <p:ph type="sldImg"/>
          </p:nvPr>
        </p:nvSpPr>
        <p:spPr bwMode="auto">
          <a:xfrm>
            <a:off x="1143000" y="685800"/>
            <a:ext cx="4570413" cy="3427413"/>
          </a:xfrm>
          <a:prstGeom prst="rect">
            <a:avLst/>
          </a:prstGeom>
          <a:noFill/>
          <a:ln w="12600" cap="sq">
            <a:solidFill>
              <a:srgbClr val="000000"/>
            </a:solidFill>
            <a:miter lim="800000"/>
            <a:headEnd/>
            <a:tailEnd/>
          </a:ln>
        </p:spPr>
      </p:sp>
      <p:sp>
        <p:nvSpPr>
          <p:cNvPr id="9221" name="Rectangle 5"/>
          <p:cNvSpPr>
            <a:spLocks noGrp="1" noChangeArrowheads="1"/>
          </p:cNvSpPr>
          <p:nvPr>
            <p:ph type="body"/>
          </p:nvPr>
        </p:nvSpPr>
        <p:spPr bwMode="auto">
          <a:xfrm>
            <a:off x="685800" y="4343400"/>
            <a:ext cx="5484813" cy="41132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es-ES" noProof="0" smtClean="0"/>
          </a:p>
        </p:txBody>
      </p:sp>
      <p:sp>
        <p:nvSpPr>
          <p:cNvPr id="9222" name="Text Box 6"/>
          <p:cNvSpPr txBox="1">
            <a:spLocks noChangeArrowheads="1"/>
          </p:cNvSpPr>
          <p:nvPr/>
        </p:nvSpPr>
        <p:spPr bwMode="auto">
          <a:xfrm>
            <a:off x="0" y="8685213"/>
            <a:ext cx="2971800" cy="457200"/>
          </a:xfrm>
          <a:prstGeom prst="rect">
            <a:avLst/>
          </a:prstGeom>
          <a:noFill/>
          <a:ln w="9525" cap="flat">
            <a:noFill/>
            <a:round/>
            <a:headEnd/>
            <a:tailEnd/>
          </a:ln>
          <a:effectLst/>
        </p:spPr>
        <p:txBody>
          <a:bodyPr wrap="none" anchor="ctr"/>
          <a:lstStyle/>
          <a:p>
            <a:pPr>
              <a:defRPr/>
            </a:pPr>
            <a:endParaRPr lang="es-ES"/>
          </a:p>
        </p:txBody>
      </p:sp>
      <p:sp>
        <p:nvSpPr>
          <p:cNvPr id="9223" name="Rectangle 7"/>
          <p:cNvSpPr>
            <a:spLocks noGrp="1" noChangeArrowheads="1"/>
          </p:cNvSpPr>
          <p:nvPr>
            <p:ph type="sldNum"/>
          </p:nvPr>
        </p:nvSpPr>
        <p:spPr bwMode="auto">
          <a:xfrm>
            <a:off x="3884613" y="8685213"/>
            <a:ext cx="2970212"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723900" algn="l"/>
                <a:tab pos="1447800" algn="l"/>
                <a:tab pos="2171700" algn="l"/>
                <a:tab pos="2895600" algn="l"/>
              </a:tabLst>
              <a:defRPr sz="1200" smtClean="0">
                <a:solidFill>
                  <a:srgbClr val="000000"/>
                </a:solidFill>
                <a:latin typeface="Calibri" pitchFamily="32" charset="0"/>
                <a:ea typeface="Lucida Sans Unicode" charset="0"/>
                <a:cs typeface="Lucida Sans Unicode" charset="0"/>
              </a:defRPr>
            </a:lvl1pPr>
          </a:lstStyle>
          <a:p>
            <a:pPr>
              <a:defRPr/>
            </a:pPr>
            <a:fld id="{EF7CFBF6-735E-4D2D-8DC8-0BF1311CD7C9}" type="slidenum">
              <a:rPr lang="es-ES"/>
              <a:pPr>
                <a:defRPr/>
              </a:pPr>
              <a:t>‹Nº›</a:t>
            </a:fld>
            <a:endParaRPr lang="es-ES"/>
          </a:p>
        </p:txBody>
      </p:sp>
    </p:spTree>
    <p:extLst>
      <p:ext uri="{BB962C8B-B14F-4D97-AF65-F5344CB8AC3E}">
        <p14:creationId xmlns:p14="http://schemas.microsoft.com/office/powerpoint/2010/main" val="293610651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idx="10"/>
          </p:nvPr>
        </p:nvSpPr>
        <p:spPr/>
        <p:txBody>
          <a:bodyPr/>
          <a:lstStyle/>
          <a:p>
            <a:pPr>
              <a:defRPr/>
            </a:pPr>
            <a:fld id="{EF7CFBF6-735E-4D2D-8DC8-0BF1311CD7C9}" type="slidenum">
              <a:rPr lang="es-ES" smtClean="0"/>
              <a:pPr>
                <a:defRPr/>
              </a:pPr>
              <a:t>7</a:t>
            </a:fld>
            <a:endParaRPr lang="es-ES"/>
          </a:p>
        </p:txBody>
      </p:sp>
    </p:spTree>
    <p:extLst>
      <p:ext uri="{BB962C8B-B14F-4D97-AF65-F5344CB8AC3E}">
        <p14:creationId xmlns:p14="http://schemas.microsoft.com/office/powerpoint/2010/main" val="1154063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idx="10"/>
          </p:nvPr>
        </p:nvSpPr>
        <p:spPr/>
        <p:txBody>
          <a:bodyPr/>
          <a:lstStyle/>
          <a:p>
            <a:pPr>
              <a:defRPr/>
            </a:pPr>
            <a:fld id="{EF7CFBF6-735E-4D2D-8DC8-0BF1311CD7C9}" type="slidenum">
              <a:rPr lang="es-ES" smtClean="0"/>
              <a:pPr>
                <a:defRPr/>
              </a:pPr>
              <a:t>32</a:t>
            </a:fld>
            <a:endParaRPr lang="es-ES"/>
          </a:p>
        </p:txBody>
      </p:sp>
    </p:spTree>
    <p:extLst>
      <p:ext uri="{BB962C8B-B14F-4D97-AF65-F5344CB8AC3E}">
        <p14:creationId xmlns:p14="http://schemas.microsoft.com/office/powerpoint/2010/main" val="4076939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idx="10"/>
          </p:nvPr>
        </p:nvSpPr>
        <p:spPr/>
        <p:txBody>
          <a:bodyPr/>
          <a:lstStyle/>
          <a:p>
            <a:pPr>
              <a:defRPr/>
            </a:pPr>
            <a:fld id="{EF7CFBF6-735E-4D2D-8DC8-0BF1311CD7C9}" type="slidenum">
              <a:rPr lang="es-ES" smtClean="0"/>
              <a:pPr>
                <a:defRPr/>
              </a:pPr>
              <a:t>33</a:t>
            </a:fld>
            <a:endParaRPr lang="es-ES"/>
          </a:p>
        </p:txBody>
      </p:sp>
    </p:spTree>
    <p:extLst>
      <p:ext uri="{BB962C8B-B14F-4D97-AF65-F5344CB8AC3E}">
        <p14:creationId xmlns:p14="http://schemas.microsoft.com/office/powerpoint/2010/main" val="3515744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idx="10"/>
          </p:nvPr>
        </p:nvSpPr>
        <p:spPr/>
        <p:txBody>
          <a:bodyPr/>
          <a:lstStyle/>
          <a:p>
            <a:pPr>
              <a:defRPr/>
            </a:pPr>
            <a:fld id="{EF7CFBF6-735E-4D2D-8DC8-0BF1311CD7C9}" type="slidenum">
              <a:rPr lang="es-ES" smtClean="0"/>
              <a:pPr>
                <a:defRPr/>
              </a:pPr>
              <a:t>34</a:t>
            </a:fld>
            <a:endParaRPr lang="es-ES"/>
          </a:p>
        </p:txBody>
      </p:sp>
    </p:spTree>
    <p:extLst>
      <p:ext uri="{BB962C8B-B14F-4D97-AF65-F5344CB8AC3E}">
        <p14:creationId xmlns:p14="http://schemas.microsoft.com/office/powerpoint/2010/main" val="477976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p:nvPr>
        </p:nvSpPr>
        <p:spPr>
          <a:noFill/>
          <a:ln/>
        </p:spPr>
        <p:txBody>
          <a:bodyPr/>
          <a:lstStyle/>
          <a:p>
            <a:fld id="{FBFC443F-0D3B-4BA5-B7D1-8A522F0BE5AD}" type="slidenum">
              <a:rPr lang="es-ES"/>
              <a:pPr/>
              <a:t>9</a:t>
            </a:fld>
            <a:endParaRPr lang="es-ES"/>
          </a:p>
        </p:txBody>
      </p:sp>
      <p:sp>
        <p:nvSpPr>
          <p:cNvPr id="14339"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14340" name="Rectangle 2"/>
          <p:cNvSpPr txBox="1">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mtClean="0">
              <a:latin typeface="Calibri" pitchFamily="32" charset="0"/>
              <a:ea typeface="Lucida Sans Unicode" charset="0"/>
              <a:cs typeface="Lucida Sans Unicode" charset="0"/>
            </a:endParaRPr>
          </a:p>
        </p:txBody>
      </p:sp>
      <p:sp>
        <p:nvSpPr>
          <p:cNvPr id="14341"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230BBBB-A866-4424-AEE8-B7B756563BAB}" type="slidenum">
              <a:rPr lang="es-ES" sz="1200">
                <a:solidFill>
                  <a:srgbClr val="FFFFFF"/>
                </a:solidFill>
                <a:latin typeface="Calibri" pitchFamily="32" charset="0"/>
                <a:ea typeface="Lucida Sans Unicode" charset="0"/>
                <a:cs typeface="Lucida Sans Unicode"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s-ES" sz="1200">
              <a:solidFill>
                <a:srgbClr val="FFFFFF"/>
              </a:solidFill>
              <a:latin typeface="Calibri" pitchFamily="32" charset="0"/>
              <a:ea typeface="Lucida Sans Unicode" charset="0"/>
              <a:cs typeface="Lucida Sans Unicode" charset="0"/>
            </a:endParaRPr>
          </a:p>
        </p:txBody>
      </p:sp>
    </p:spTree>
    <p:extLst>
      <p:ext uri="{BB962C8B-B14F-4D97-AF65-F5344CB8AC3E}">
        <p14:creationId xmlns:p14="http://schemas.microsoft.com/office/powerpoint/2010/main" val="2097670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idx="10"/>
          </p:nvPr>
        </p:nvSpPr>
        <p:spPr/>
        <p:txBody>
          <a:bodyPr/>
          <a:lstStyle/>
          <a:p>
            <a:pPr>
              <a:defRPr/>
            </a:pPr>
            <a:fld id="{EF7CFBF6-735E-4D2D-8DC8-0BF1311CD7C9}" type="slidenum">
              <a:rPr lang="es-ES" smtClean="0"/>
              <a:pPr>
                <a:defRPr/>
              </a:pPr>
              <a:t>10</a:t>
            </a:fld>
            <a:endParaRPr lang="es-ES"/>
          </a:p>
        </p:txBody>
      </p:sp>
    </p:spTree>
    <p:extLst>
      <p:ext uri="{BB962C8B-B14F-4D97-AF65-F5344CB8AC3E}">
        <p14:creationId xmlns:p14="http://schemas.microsoft.com/office/powerpoint/2010/main" val="4187631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a:ln/>
        </p:spPr>
        <p:txBody>
          <a:bodyPr/>
          <a:lstStyle/>
          <a:p>
            <a:fld id="{838BA0C3-7A32-4346-9EAA-973AE9256408}" type="slidenum">
              <a:rPr lang="es-ES"/>
              <a:pPr/>
              <a:t>11</a:t>
            </a:fld>
            <a:endParaRPr lang="es-ES"/>
          </a:p>
        </p:txBody>
      </p:sp>
      <p:sp>
        <p:nvSpPr>
          <p:cNvPr id="16387"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16388" name="Rectangle 2"/>
          <p:cNvSpPr txBox="1">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mtClean="0">
              <a:latin typeface="Calibri" pitchFamily="32" charset="0"/>
              <a:ea typeface="Lucida Sans Unicode" charset="0"/>
              <a:cs typeface="Lucida Sans Unicode" charset="0"/>
            </a:endParaRPr>
          </a:p>
        </p:txBody>
      </p:sp>
      <p:sp>
        <p:nvSpPr>
          <p:cNvPr id="16389"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A38347E-8545-4BF8-B0E2-5DA76300431B}" type="slidenum">
              <a:rPr lang="es-ES" sz="1200">
                <a:solidFill>
                  <a:srgbClr val="FFFFFF"/>
                </a:solidFill>
                <a:latin typeface="Calibri" pitchFamily="32" charset="0"/>
                <a:ea typeface="Lucida Sans Unicode" charset="0"/>
                <a:cs typeface="Lucida Sans Unicode"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s-ES" sz="1200">
              <a:solidFill>
                <a:srgbClr val="FFFFFF"/>
              </a:solidFill>
              <a:latin typeface="Calibri" pitchFamily="32" charset="0"/>
              <a:ea typeface="Lucida Sans Unicode" charset="0"/>
              <a:cs typeface="Lucida Sans Unicode" charset="0"/>
            </a:endParaRPr>
          </a:p>
        </p:txBody>
      </p:sp>
    </p:spTree>
    <p:extLst>
      <p:ext uri="{BB962C8B-B14F-4D97-AF65-F5344CB8AC3E}">
        <p14:creationId xmlns:p14="http://schemas.microsoft.com/office/powerpoint/2010/main" val="4155924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a:ln/>
        </p:spPr>
        <p:txBody>
          <a:bodyPr/>
          <a:lstStyle/>
          <a:p>
            <a:fld id="{55A86910-B75A-4DE9-A761-CA0A3DA05711}" type="slidenum">
              <a:rPr lang="es-ES"/>
              <a:pPr/>
              <a:t>12</a:t>
            </a:fld>
            <a:endParaRPr lang="es-ES"/>
          </a:p>
        </p:txBody>
      </p:sp>
      <p:sp>
        <p:nvSpPr>
          <p:cNvPr id="17411"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17412" name="Rectangle 2"/>
          <p:cNvSpPr txBox="1">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mtClean="0">
              <a:latin typeface="Calibri" pitchFamily="32" charset="0"/>
              <a:ea typeface="Lucida Sans Unicode" charset="0"/>
              <a:cs typeface="Lucida Sans Unicode" charset="0"/>
            </a:endParaRPr>
          </a:p>
        </p:txBody>
      </p:sp>
      <p:sp>
        <p:nvSpPr>
          <p:cNvPr id="1741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D7942C3-1849-443A-A9DF-7C9DE2913A39}" type="slidenum">
              <a:rPr lang="es-ES" sz="1200">
                <a:solidFill>
                  <a:srgbClr val="FFFFFF"/>
                </a:solidFill>
                <a:latin typeface="Calibri" pitchFamily="32" charset="0"/>
                <a:ea typeface="Lucida Sans Unicode" charset="0"/>
                <a:cs typeface="Lucida Sans Unicode"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s-ES" sz="1200">
              <a:solidFill>
                <a:srgbClr val="FFFFFF"/>
              </a:solidFill>
              <a:latin typeface="Calibri" pitchFamily="32" charset="0"/>
              <a:ea typeface="Lucida Sans Unicode" charset="0"/>
              <a:cs typeface="Lucida Sans Unicode" charset="0"/>
            </a:endParaRPr>
          </a:p>
        </p:txBody>
      </p:sp>
    </p:spTree>
    <p:extLst>
      <p:ext uri="{BB962C8B-B14F-4D97-AF65-F5344CB8AC3E}">
        <p14:creationId xmlns:p14="http://schemas.microsoft.com/office/powerpoint/2010/main" val="331482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a:ln/>
        </p:spPr>
        <p:txBody>
          <a:bodyPr/>
          <a:lstStyle/>
          <a:p>
            <a:fld id="{8F253427-8AD6-4781-812E-E5E99728004E}" type="slidenum">
              <a:rPr lang="es-ES"/>
              <a:pPr/>
              <a:t>13</a:t>
            </a:fld>
            <a:endParaRPr lang="es-ES"/>
          </a:p>
        </p:txBody>
      </p:sp>
      <p:sp>
        <p:nvSpPr>
          <p:cNvPr id="18435" name="Rectangle 1"/>
          <p:cNvSpPr txBox="1">
            <a:spLocks noGrp="1" noRot="1" noChangeAspect="1" noChangeArrowheads="1" noTextEdit="1"/>
          </p:cNvSpPr>
          <p:nvPr>
            <p:ph type="sldImg"/>
          </p:nvPr>
        </p:nvSpPr>
        <p:spPr>
          <a:xfrm>
            <a:off x="1143000" y="685800"/>
            <a:ext cx="4572000" cy="3429000"/>
          </a:xfrm>
          <a:solidFill>
            <a:srgbClr val="FFFFFF"/>
          </a:solidFill>
          <a:ln/>
        </p:spPr>
      </p:sp>
      <p:sp>
        <p:nvSpPr>
          <p:cNvPr id="18436" name="Rectangle 2"/>
          <p:cNvSpPr txBox="1">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mtClean="0">
              <a:latin typeface="Calibri" pitchFamily="32" charset="0"/>
              <a:ea typeface="Lucida Sans Unicode" charset="0"/>
              <a:cs typeface="Lucida Sans Unicode" charset="0"/>
            </a:endParaRPr>
          </a:p>
        </p:txBody>
      </p:sp>
      <p:sp>
        <p:nvSpPr>
          <p:cNvPr id="1843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C397872-B896-41FE-A580-37C0C8826B8C}" type="slidenum">
              <a:rPr lang="es-ES" sz="1200">
                <a:solidFill>
                  <a:srgbClr val="FFFFFF"/>
                </a:solidFill>
                <a:latin typeface="Calibri" pitchFamily="32" charset="0"/>
                <a:ea typeface="Lucida Sans Unicode" charset="0"/>
                <a:cs typeface="Lucida Sans Unicode"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s-ES" sz="1200">
              <a:solidFill>
                <a:srgbClr val="FFFFFF"/>
              </a:solidFill>
              <a:latin typeface="Calibri" pitchFamily="32" charset="0"/>
              <a:ea typeface="Lucida Sans Unicode" charset="0"/>
              <a:cs typeface="Lucida Sans Unicode" charset="0"/>
            </a:endParaRPr>
          </a:p>
        </p:txBody>
      </p:sp>
    </p:spTree>
    <p:extLst>
      <p:ext uri="{BB962C8B-B14F-4D97-AF65-F5344CB8AC3E}">
        <p14:creationId xmlns:p14="http://schemas.microsoft.com/office/powerpoint/2010/main" val="417641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a:ln/>
        </p:spPr>
      </p:sp>
      <p:sp>
        <p:nvSpPr>
          <p:cNvPr id="19459" name="2 Marcador de notas"/>
          <p:cNvSpPr>
            <a:spLocks noGrp="1"/>
          </p:cNvSpPr>
          <p:nvPr>
            <p:ph type="body" idx="1"/>
          </p:nvPr>
        </p:nvSpPr>
        <p:spPr>
          <a:noFill/>
          <a:ln/>
        </p:spPr>
        <p:txBody>
          <a:bodyPr/>
          <a:lstStyle/>
          <a:p>
            <a:endParaRPr lang="es-ES" smtClean="0"/>
          </a:p>
        </p:txBody>
      </p:sp>
      <p:sp>
        <p:nvSpPr>
          <p:cNvPr id="19460" name="3 Marcador de número de diapositiva"/>
          <p:cNvSpPr>
            <a:spLocks noGrp="1"/>
          </p:cNvSpPr>
          <p:nvPr>
            <p:ph type="sldNum" sz="quarter"/>
          </p:nvPr>
        </p:nvSpPr>
        <p:spPr>
          <a:noFill/>
          <a:ln/>
        </p:spPr>
        <p:txBody>
          <a:bodyPr/>
          <a:lstStyle/>
          <a:p>
            <a:fld id="{A4920B1D-6925-477B-9680-DC6CC294DADE}" type="slidenum">
              <a:rPr lang="es-ES"/>
              <a:pPr/>
              <a:t>14</a:t>
            </a:fld>
            <a:endParaRPr lang="es-ES"/>
          </a:p>
        </p:txBody>
      </p:sp>
    </p:spTree>
    <p:extLst>
      <p:ext uri="{BB962C8B-B14F-4D97-AF65-F5344CB8AC3E}">
        <p14:creationId xmlns:p14="http://schemas.microsoft.com/office/powerpoint/2010/main" val="743151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a:ln/>
        </p:spPr>
      </p:sp>
      <p:sp>
        <p:nvSpPr>
          <p:cNvPr id="21507" name="2 Marcador de notas"/>
          <p:cNvSpPr>
            <a:spLocks noGrp="1"/>
          </p:cNvSpPr>
          <p:nvPr>
            <p:ph type="body" idx="1"/>
          </p:nvPr>
        </p:nvSpPr>
        <p:spPr>
          <a:noFill/>
          <a:ln/>
        </p:spPr>
        <p:txBody>
          <a:bodyPr/>
          <a:lstStyle/>
          <a:p>
            <a:endParaRPr lang="es-ES" smtClean="0"/>
          </a:p>
        </p:txBody>
      </p:sp>
      <p:sp>
        <p:nvSpPr>
          <p:cNvPr id="21508" name="3 Marcador de número de diapositiva"/>
          <p:cNvSpPr>
            <a:spLocks noGrp="1"/>
          </p:cNvSpPr>
          <p:nvPr>
            <p:ph type="sldNum" sz="quarter"/>
          </p:nvPr>
        </p:nvSpPr>
        <p:spPr>
          <a:noFill/>
          <a:ln/>
        </p:spPr>
        <p:txBody>
          <a:bodyPr/>
          <a:lstStyle/>
          <a:p>
            <a:fld id="{19FA7131-AE2E-4B05-86B6-301F75F5EB51}" type="slidenum">
              <a:rPr lang="es-ES"/>
              <a:pPr/>
              <a:t>19</a:t>
            </a:fld>
            <a:endParaRPr lang="es-ES"/>
          </a:p>
        </p:txBody>
      </p:sp>
    </p:spTree>
    <p:extLst>
      <p:ext uri="{BB962C8B-B14F-4D97-AF65-F5344CB8AC3E}">
        <p14:creationId xmlns:p14="http://schemas.microsoft.com/office/powerpoint/2010/main" val="2393081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idx="10"/>
          </p:nvPr>
        </p:nvSpPr>
        <p:spPr/>
        <p:txBody>
          <a:bodyPr/>
          <a:lstStyle/>
          <a:p>
            <a:pPr>
              <a:defRPr/>
            </a:pPr>
            <a:fld id="{EF7CFBF6-735E-4D2D-8DC8-0BF1311CD7C9}" type="slidenum">
              <a:rPr lang="es-ES" smtClean="0"/>
              <a:pPr>
                <a:defRPr/>
              </a:pPr>
              <a:t>20</a:t>
            </a:fld>
            <a:endParaRPr lang="es-ES"/>
          </a:p>
        </p:txBody>
      </p:sp>
    </p:spTree>
    <p:extLst>
      <p:ext uri="{BB962C8B-B14F-4D97-AF65-F5344CB8AC3E}">
        <p14:creationId xmlns:p14="http://schemas.microsoft.com/office/powerpoint/2010/main" val="316775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E4A427B0-5839-4809-873F-A0AFF2F82DD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A1C9924E-4BFA-4FB4-A081-574FF1657B03}"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68288"/>
            <a:ext cx="2055813" cy="61849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68288"/>
            <a:ext cx="6019800" cy="61849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36FB47E3-DAB3-4FFF-9D8F-10E6D09E496D}"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351FBED0-A938-4110-B699-6E0D5B34CAA1}"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4C45DA04-D2B0-4C22-B423-DEAF9F74F232}" type="slidenum">
              <a:rPr lang="es-ES"/>
              <a:pPr>
                <a:defRPr/>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325FD881-B907-47C2-92F2-AE20C9241091}" type="slidenum">
              <a:rPr lang="es-ES"/>
              <a:pPr>
                <a:defRPr/>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882775"/>
            <a:ext cx="40370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6613" y="1882775"/>
            <a:ext cx="40386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6"/>
          <p:cNvSpPr>
            <a:spLocks noGrp="1" noChangeArrowheads="1"/>
          </p:cNvSpPr>
          <p:nvPr>
            <p:ph type="dt" idx="10"/>
          </p:nvPr>
        </p:nvSpPr>
        <p:spPr>
          <a:ln/>
        </p:spPr>
        <p:txBody>
          <a:bodyPr/>
          <a:lstStyle>
            <a:lvl1pPr>
              <a:defRPr/>
            </a:lvl1pPr>
          </a:lstStyle>
          <a:p>
            <a:pPr>
              <a:defRPr/>
            </a:pPr>
            <a:endParaRPr lang="es-ES"/>
          </a:p>
        </p:txBody>
      </p:sp>
      <p:sp>
        <p:nvSpPr>
          <p:cNvPr id="6" name="Rectangle 8"/>
          <p:cNvSpPr>
            <a:spLocks noGrp="1" noChangeArrowheads="1"/>
          </p:cNvSpPr>
          <p:nvPr>
            <p:ph type="sldNum" idx="11"/>
          </p:nvPr>
        </p:nvSpPr>
        <p:spPr>
          <a:ln/>
        </p:spPr>
        <p:txBody>
          <a:bodyPr/>
          <a:lstStyle>
            <a:lvl1pPr>
              <a:defRPr/>
            </a:lvl1pPr>
          </a:lstStyle>
          <a:p>
            <a:pPr>
              <a:defRPr/>
            </a:pPr>
            <a:fld id="{1CACD19C-E693-4819-AEA7-3E3339B03003}" type="slidenum">
              <a:rPr lang="es-ES"/>
              <a:pPr>
                <a:defRPr/>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6"/>
          <p:cNvSpPr>
            <a:spLocks noGrp="1" noChangeArrowheads="1"/>
          </p:cNvSpPr>
          <p:nvPr>
            <p:ph type="dt" idx="10"/>
          </p:nvPr>
        </p:nvSpPr>
        <p:spPr>
          <a:ln/>
        </p:spPr>
        <p:txBody>
          <a:bodyPr/>
          <a:lstStyle>
            <a:lvl1pPr>
              <a:defRPr/>
            </a:lvl1pPr>
          </a:lstStyle>
          <a:p>
            <a:pPr>
              <a:defRPr/>
            </a:pPr>
            <a:endParaRPr lang="es-ES"/>
          </a:p>
        </p:txBody>
      </p:sp>
      <p:sp>
        <p:nvSpPr>
          <p:cNvPr id="8" name="Rectangle 8"/>
          <p:cNvSpPr>
            <a:spLocks noGrp="1" noChangeArrowheads="1"/>
          </p:cNvSpPr>
          <p:nvPr>
            <p:ph type="sldNum" idx="11"/>
          </p:nvPr>
        </p:nvSpPr>
        <p:spPr>
          <a:ln/>
        </p:spPr>
        <p:txBody>
          <a:bodyPr/>
          <a:lstStyle>
            <a:lvl1pPr>
              <a:defRPr/>
            </a:lvl1pPr>
          </a:lstStyle>
          <a:p>
            <a:pPr>
              <a:defRPr/>
            </a:pPr>
            <a:fld id="{CAA41B0F-40F1-4BD8-8297-646150E65985}" type="slidenum">
              <a:rPr lang="es-ES"/>
              <a:pPr>
                <a:defRPr/>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6"/>
          <p:cNvSpPr>
            <a:spLocks noGrp="1" noChangeArrowheads="1"/>
          </p:cNvSpPr>
          <p:nvPr>
            <p:ph type="dt" idx="10"/>
          </p:nvPr>
        </p:nvSpPr>
        <p:spPr>
          <a:ln/>
        </p:spPr>
        <p:txBody>
          <a:bodyPr/>
          <a:lstStyle>
            <a:lvl1pPr>
              <a:defRPr/>
            </a:lvl1pPr>
          </a:lstStyle>
          <a:p>
            <a:pPr>
              <a:defRPr/>
            </a:pPr>
            <a:endParaRPr lang="es-ES"/>
          </a:p>
        </p:txBody>
      </p:sp>
      <p:sp>
        <p:nvSpPr>
          <p:cNvPr id="4" name="Rectangle 8"/>
          <p:cNvSpPr>
            <a:spLocks noGrp="1" noChangeArrowheads="1"/>
          </p:cNvSpPr>
          <p:nvPr>
            <p:ph type="sldNum" idx="11"/>
          </p:nvPr>
        </p:nvSpPr>
        <p:spPr>
          <a:ln/>
        </p:spPr>
        <p:txBody>
          <a:bodyPr/>
          <a:lstStyle>
            <a:lvl1pPr>
              <a:defRPr/>
            </a:lvl1pPr>
          </a:lstStyle>
          <a:p>
            <a:pPr>
              <a:defRPr/>
            </a:pPr>
            <a:fld id="{DD2BBA1E-B9DF-42D5-99C9-925C1459A1D9}" type="slidenum">
              <a:rPr lang="es-ES"/>
              <a:pPr>
                <a:defRPr/>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endParaRPr lang="es-ES"/>
          </a:p>
        </p:txBody>
      </p:sp>
      <p:sp>
        <p:nvSpPr>
          <p:cNvPr id="3" name="Rectangle 8"/>
          <p:cNvSpPr>
            <a:spLocks noGrp="1" noChangeArrowheads="1"/>
          </p:cNvSpPr>
          <p:nvPr>
            <p:ph type="sldNum" idx="11"/>
          </p:nvPr>
        </p:nvSpPr>
        <p:spPr>
          <a:ln/>
        </p:spPr>
        <p:txBody>
          <a:bodyPr/>
          <a:lstStyle>
            <a:lvl1pPr>
              <a:defRPr/>
            </a:lvl1pPr>
          </a:lstStyle>
          <a:p>
            <a:pPr>
              <a:defRPr/>
            </a:pPr>
            <a:fld id="{023A3A22-31EB-4253-AA63-412D6E3E3010}" type="slidenum">
              <a:rPr lang="es-ES"/>
              <a:pPr>
                <a:defRPr/>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idx="10"/>
          </p:nvPr>
        </p:nvSpPr>
        <p:spPr>
          <a:ln/>
        </p:spPr>
        <p:txBody>
          <a:bodyPr/>
          <a:lstStyle>
            <a:lvl1pPr>
              <a:defRPr/>
            </a:lvl1pPr>
          </a:lstStyle>
          <a:p>
            <a:pPr>
              <a:defRPr/>
            </a:pPr>
            <a:endParaRPr lang="es-ES"/>
          </a:p>
        </p:txBody>
      </p:sp>
      <p:sp>
        <p:nvSpPr>
          <p:cNvPr id="6" name="Rectangle 8"/>
          <p:cNvSpPr>
            <a:spLocks noGrp="1" noChangeArrowheads="1"/>
          </p:cNvSpPr>
          <p:nvPr>
            <p:ph type="sldNum" idx="11"/>
          </p:nvPr>
        </p:nvSpPr>
        <p:spPr>
          <a:ln/>
        </p:spPr>
        <p:txBody>
          <a:bodyPr/>
          <a:lstStyle>
            <a:lvl1pPr>
              <a:defRPr/>
            </a:lvl1pPr>
          </a:lstStyle>
          <a:p>
            <a:pPr>
              <a:defRPr/>
            </a:pPr>
            <a:fld id="{3E350D18-0FC3-4FC0-AC98-0DBA6DD1BB18}"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60908D01-212E-43E9-90B8-FBEF2989D5DF}" type="slidenum">
              <a:rPr lang="es-ES"/>
              <a:pPr>
                <a:defRPr/>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idx="10"/>
          </p:nvPr>
        </p:nvSpPr>
        <p:spPr>
          <a:ln/>
        </p:spPr>
        <p:txBody>
          <a:bodyPr/>
          <a:lstStyle>
            <a:lvl1pPr>
              <a:defRPr/>
            </a:lvl1pPr>
          </a:lstStyle>
          <a:p>
            <a:pPr>
              <a:defRPr/>
            </a:pPr>
            <a:endParaRPr lang="es-ES"/>
          </a:p>
        </p:txBody>
      </p:sp>
      <p:sp>
        <p:nvSpPr>
          <p:cNvPr id="6" name="Rectangle 8"/>
          <p:cNvSpPr>
            <a:spLocks noGrp="1" noChangeArrowheads="1"/>
          </p:cNvSpPr>
          <p:nvPr>
            <p:ph type="sldNum" idx="11"/>
          </p:nvPr>
        </p:nvSpPr>
        <p:spPr>
          <a:ln/>
        </p:spPr>
        <p:txBody>
          <a:bodyPr/>
          <a:lstStyle>
            <a:lvl1pPr>
              <a:defRPr/>
            </a:lvl1pPr>
          </a:lstStyle>
          <a:p>
            <a:pPr>
              <a:defRPr/>
            </a:pPr>
            <a:fld id="{66233D67-870F-411F-8CA8-A751E657E9D5}" type="slidenum">
              <a:rPr lang="es-ES"/>
              <a:pPr>
                <a:defRPr/>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31CA1A97-06DC-4EB0-BCDD-AC4A18F29705}" type="slidenum">
              <a:rPr lang="es-ES"/>
              <a:pPr>
                <a:defRPr/>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68288"/>
            <a:ext cx="2055813" cy="61849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68288"/>
            <a:ext cx="6019800" cy="61849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E099C801-9CCD-431E-BA9C-09F60455DD21}"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
          <p:cNvSpPr>
            <a:spLocks noGrp="1" noChangeArrowheads="1"/>
          </p:cNvSpPr>
          <p:nvPr>
            <p:ph type="dt" idx="10"/>
          </p:nvPr>
        </p:nvSpPr>
        <p:spPr>
          <a:ln/>
        </p:spPr>
        <p:txBody>
          <a:bodyPr/>
          <a:lstStyle>
            <a:lvl1pPr>
              <a:defRPr/>
            </a:lvl1pPr>
          </a:lstStyle>
          <a:p>
            <a:pPr>
              <a:defRPr/>
            </a:pPr>
            <a:endParaRPr lang="es-ES"/>
          </a:p>
        </p:txBody>
      </p:sp>
      <p:sp>
        <p:nvSpPr>
          <p:cNvPr id="5" name="Rectangle 8"/>
          <p:cNvSpPr>
            <a:spLocks noGrp="1" noChangeArrowheads="1"/>
          </p:cNvSpPr>
          <p:nvPr>
            <p:ph type="sldNum" idx="11"/>
          </p:nvPr>
        </p:nvSpPr>
        <p:spPr>
          <a:ln/>
        </p:spPr>
        <p:txBody>
          <a:bodyPr/>
          <a:lstStyle>
            <a:lvl1pPr>
              <a:defRPr/>
            </a:lvl1pPr>
          </a:lstStyle>
          <a:p>
            <a:pPr>
              <a:defRPr/>
            </a:pPr>
            <a:fld id="{6F4369A1-836D-4ABA-8C3F-9AFFFDC3E1E0}"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882775"/>
            <a:ext cx="40370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6613" y="1882775"/>
            <a:ext cx="40386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6"/>
          <p:cNvSpPr>
            <a:spLocks noGrp="1" noChangeArrowheads="1"/>
          </p:cNvSpPr>
          <p:nvPr>
            <p:ph type="dt" idx="10"/>
          </p:nvPr>
        </p:nvSpPr>
        <p:spPr>
          <a:ln/>
        </p:spPr>
        <p:txBody>
          <a:bodyPr/>
          <a:lstStyle>
            <a:lvl1pPr>
              <a:defRPr/>
            </a:lvl1pPr>
          </a:lstStyle>
          <a:p>
            <a:pPr>
              <a:defRPr/>
            </a:pPr>
            <a:endParaRPr lang="es-ES"/>
          </a:p>
        </p:txBody>
      </p:sp>
      <p:sp>
        <p:nvSpPr>
          <p:cNvPr id="6" name="Rectangle 8"/>
          <p:cNvSpPr>
            <a:spLocks noGrp="1" noChangeArrowheads="1"/>
          </p:cNvSpPr>
          <p:nvPr>
            <p:ph type="sldNum" idx="11"/>
          </p:nvPr>
        </p:nvSpPr>
        <p:spPr>
          <a:ln/>
        </p:spPr>
        <p:txBody>
          <a:bodyPr/>
          <a:lstStyle>
            <a:lvl1pPr>
              <a:defRPr/>
            </a:lvl1pPr>
          </a:lstStyle>
          <a:p>
            <a:pPr>
              <a:defRPr/>
            </a:pPr>
            <a:fld id="{1B7016DC-C4C5-46DF-B628-B98E5F8F8325}"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6"/>
          <p:cNvSpPr>
            <a:spLocks noGrp="1" noChangeArrowheads="1"/>
          </p:cNvSpPr>
          <p:nvPr>
            <p:ph type="dt" idx="10"/>
          </p:nvPr>
        </p:nvSpPr>
        <p:spPr>
          <a:ln/>
        </p:spPr>
        <p:txBody>
          <a:bodyPr/>
          <a:lstStyle>
            <a:lvl1pPr>
              <a:defRPr/>
            </a:lvl1pPr>
          </a:lstStyle>
          <a:p>
            <a:pPr>
              <a:defRPr/>
            </a:pPr>
            <a:endParaRPr lang="es-ES"/>
          </a:p>
        </p:txBody>
      </p:sp>
      <p:sp>
        <p:nvSpPr>
          <p:cNvPr id="8" name="Rectangle 8"/>
          <p:cNvSpPr>
            <a:spLocks noGrp="1" noChangeArrowheads="1"/>
          </p:cNvSpPr>
          <p:nvPr>
            <p:ph type="sldNum" idx="11"/>
          </p:nvPr>
        </p:nvSpPr>
        <p:spPr>
          <a:ln/>
        </p:spPr>
        <p:txBody>
          <a:bodyPr/>
          <a:lstStyle>
            <a:lvl1pPr>
              <a:defRPr/>
            </a:lvl1pPr>
          </a:lstStyle>
          <a:p>
            <a:pPr>
              <a:defRPr/>
            </a:pPr>
            <a:fld id="{5BF3AA11-38CB-4229-8CA1-679B2ABB50B8}"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6"/>
          <p:cNvSpPr>
            <a:spLocks noGrp="1" noChangeArrowheads="1"/>
          </p:cNvSpPr>
          <p:nvPr>
            <p:ph type="dt" idx="10"/>
          </p:nvPr>
        </p:nvSpPr>
        <p:spPr>
          <a:ln/>
        </p:spPr>
        <p:txBody>
          <a:bodyPr/>
          <a:lstStyle>
            <a:lvl1pPr>
              <a:defRPr/>
            </a:lvl1pPr>
          </a:lstStyle>
          <a:p>
            <a:pPr>
              <a:defRPr/>
            </a:pPr>
            <a:endParaRPr lang="es-ES"/>
          </a:p>
        </p:txBody>
      </p:sp>
      <p:sp>
        <p:nvSpPr>
          <p:cNvPr id="4" name="Rectangle 8"/>
          <p:cNvSpPr>
            <a:spLocks noGrp="1" noChangeArrowheads="1"/>
          </p:cNvSpPr>
          <p:nvPr>
            <p:ph type="sldNum" idx="11"/>
          </p:nvPr>
        </p:nvSpPr>
        <p:spPr>
          <a:ln/>
        </p:spPr>
        <p:txBody>
          <a:bodyPr/>
          <a:lstStyle>
            <a:lvl1pPr>
              <a:defRPr/>
            </a:lvl1pPr>
          </a:lstStyle>
          <a:p>
            <a:pPr>
              <a:defRPr/>
            </a:pPr>
            <a:fld id="{300D7E4F-D023-41F6-AD32-A8067B6AB7E3}"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endParaRPr lang="es-ES"/>
          </a:p>
        </p:txBody>
      </p:sp>
      <p:sp>
        <p:nvSpPr>
          <p:cNvPr id="3" name="Rectangle 8"/>
          <p:cNvSpPr>
            <a:spLocks noGrp="1" noChangeArrowheads="1"/>
          </p:cNvSpPr>
          <p:nvPr>
            <p:ph type="sldNum" idx="11"/>
          </p:nvPr>
        </p:nvSpPr>
        <p:spPr>
          <a:ln/>
        </p:spPr>
        <p:txBody>
          <a:bodyPr/>
          <a:lstStyle>
            <a:lvl1pPr>
              <a:defRPr/>
            </a:lvl1pPr>
          </a:lstStyle>
          <a:p>
            <a:pPr>
              <a:defRPr/>
            </a:pPr>
            <a:fld id="{B4F2FCC8-7242-455B-A5A9-683AB1A3935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idx="10"/>
          </p:nvPr>
        </p:nvSpPr>
        <p:spPr>
          <a:ln/>
        </p:spPr>
        <p:txBody>
          <a:bodyPr/>
          <a:lstStyle>
            <a:lvl1pPr>
              <a:defRPr/>
            </a:lvl1pPr>
          </a:lstStyle>
          <a:p>
            <a:pPr>
              <a:defRPr/>
            </a:pPr>
            <a:endParaRPr lang="es-ES"/>
          </a:p>
        </p:txBody>
      </p:sp>
      <p:sp>
        <p:nvSpPr>
          <p:cNvPr id="6" name="Rectangle 8"/>
          <p:cNvSpPr>
            <a:spLocks noGrp="1" noChangeArrowheads="1"/>
          </p:cNvSpPr>
          <p:nvPr>
            <p:ph type="sldNum" idx="11"/>
          </p:nvPr>
        </p:nvSpPr>
        <p:spPr>
          <a:ln/>
        </p:spPr>
        <p:txBody>
          <a:bodyPr/>
          <a:lstStyle>
            <a:lvl1pPr>
              <a:defRPr/>
            </a:lvl1pPr>
          </a:lstStyle>
          <a:p>
            <a:pPr>
              <a:defRPr/>
            </a:pPr>
            <a:fld id="{70A64971-4B9B-4C0C-B18E-0D14C2BA235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idx="10"/>
          </p:nvPr>
        </p:nvSpPr>
        <p:spPr>
          <a:ln/>
        </p:spPr>
        <p:txBody>
          <a:bodyPr/>
          <a:lstStyle>
            <a:lvl1pPr>
              <a:defRPr/>
            </a:lvl1pPr>
          </a:lstStyle>
          <a:p>
            <a:pPr>
              <a:defRPr/>
            </a:pPr>
            <a:endParaRPr lang="es-ES"/>
          </a:p>
        </p:txBody>
      </p:sp>
      <p:sp>
        <p:nvSpPr>
          <p:cNvPr id="6" name="Rectangle 8"/>
          <p:cNvSpPr>
            <a:spLocks noGrp="1" noChangeArrowheads="1"/>
          </p:cNvSpPr>
          <p:nvPr>
            <p:ph type="sldNum" idx="11"/>
          </p:nvPr>
        </p:nvSpPr>
        <p:spPr>
          <a:ln/>
        </p:spPr>
        <p:txBody>
          <a:bodyPr/>
          <a:lstStyle>
            <a:lvl1pPr>
              <a:defRPr/>
            </a:lvl1pPr>
          </a:lstStyle>
          <a:p>
            <a:pPr>
              <a:defRPr/>
            </a:pPr>
            <a:fld id="{C4BAE26E-0D24-480A-8B39-0D5BBF17A7A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C8C8C"/>
            </a:gs>
            <a:gs pos="100000">
              <a:srgbClr val="474747"/>
            </a:gs>
          </a:gsLst>
          <a:lin ang="5400000" scaled="1"/>
        </a:gradFill>
        <a:effectLst/>
      </p:bgPr>
    </p:bg>
    <p:spTree>
      <p:nvGrpSpPr>
        <p:cNvPr id="1" name=""/>
        <p:cNvGrpSpPr/>
        <p:nvPr/>
      </p:nvGrpSpPr>
      <p:grpSpPr>
        <a:xfrm>
          <a:off x="0" y="0"/>
          <a:ext cx="0" cy="0"/>
          <a:chOff x="0" y="0"/>
          <a:chExt cx="0" cy="0"/>
        </a:xfrm>
      </p:grpSpPr>
      <p:sp>
        <p:nvSpPr>
          <p:cNvPr id="1025" name="AutoShape 1"/>
          <p:cNvSpPr>
            <a:spLocks noChangeArrowheads="1"/>
          </p:cNvSpPr>
          <p:nvPr/>
        </p:nvSpPr>
        <p:spPr bwMode="auto">
          <a:xfrm>
            <a:off x="6350" y="14288"/>
            <a:ext cx="9131300" cy="6837362"/>
          </a:xfrm>
          <a:prstGeom prst="rtTriangle">
            <a:avLst/>
          </a:prstGeom>
          <a:gradFill rotWithShape="0">
            <a:gsLst>
              <a:gs pos="0">
                <a:srgbClr val="D2D2D2"/>
              </a:gs>
              <a:gs pos="100000">
                <a:srgbClr val="D2D2D2">
                  <a:alpha val="999"/>
                </a:srgbClr>
              </a:gs>
            </a:gsLst>
            <a:lin ang="7980000" scaled="1"/>
          </a:gradFill>
          <a:ln w="9525" cap="flat">
            <a:noFill/>
            <a:round/>
            <a:headEnd/>
            <a:tailEnd/>
          </a:ln>
          <a:effectLst/>
        </p:spPr>
        <p:txBody>
          <a:bodyPr wrap="none" anchor="ctr"/>
          <a:lstStyle/>
          <a:p>
            <a:pPr>
              <a:defRPr/>
            </a:pPr>
            <a:endParaRPr lang="es-ES"/>
          </a:p>
        </p:txBody>
      </p:sp>
      <p:sp>
        <p:nvSpPr>
          <p:cNvPr id="1026" name="Line 2"/>
          <p:cNvSpPr>
            <a:spLocks noChangeShapeType="1"/>
          </p:cNvSpPr>
          <p:nvPr/>
        </p:nvSpPr>
        <p:spPr bwMode="auto">
          <a:xfrm>
            <a:off x="0" y="6350"/>
            <a:ext cx="9137650" cy="6845300"/>
          </a:xfrm>
          <a:prstGeom prst="line">
            <a:avLst/>
          </a:prstGeom>
          <a:noFill/>
          <a:ln w="5040" cap="rnd">
            <a:solidFill>
              <a:srgbClr val="BFBFBF"/>
            </a:solidFill>
            <a:miter lim="800000"/>
            <a:headEnd/>
            <a:tailEnd/>
          </a:ln>
          <a:effectLst/>
        </p:spPr>
        <p:txBody>
          <a:bodyPr/>
          <a:lstStyle/>
          <a:p>
            <a:pPr>
              <a:defRPr/>
            </a:pPr>
            <a:endParaRPr lang="es-ES"/>
          </a:p>
        </p:txBody>
      </p:sp>
      <p:sp>
        <p:nvSpPr>
          <p:cNvPr id="1027" name="Line 3"/>
          <p:cNvSpPr>
            <a:spLocks noChangeShapeType="1"/>
          </p:cNvSpPr>
          <p:nvPr/>
        </p:nvSpPr>
        <p:spPr bwMode="auto">
          <a:xfrm flipH="1">
            <a:off x="6467475" y="4948238"/>
            <a:ext cx="2676525" cy="1900237"/>
          </a:xfrm>
          <a:prstGeom prst="line">
            <a:avLst/>
          </a:prstGeom>
          <a:noFill/>
          <a:ln w="6120" cap="rnd">
            <a:solidFill>
              <a:srgbClr val="C6C6C6"/>
            </a:solidFill>
            <a:miter lim="800000"/>
            <a:headEnd/>
            <a:tailEnd/>
          </a:ln>
          <a:effectLst/>
        </p:spPr>
        <p:txBody>
          <a:bodyPr/>
          <a:lstStyle/>
          <a:p>
            <a:pPr>
              <a:defRPr/>
            </a:pPr>
            <a:endParaRPr lang="es-ES"/>
          </a:p>
        </p:txBody>
      </p:sp>
      <p:sp>
        <p:nvSpPr>
          <p:cNvPr id="1029" name="Rectangle 4"/>
          <p:cNvSpPr>
            <a:spLocks noGrp="1" noChangeArrowheads="1"/>
          </p:cNvSpPr>
          <p:nvPr>
            <p:ph type="title"/>
          </p:nvPr>
        </p:nvSpPr>
        <p:spPr bwMode="auto">
          <a:xfrm>
            <a:off x="457200" y="268288"/>
            <a:ext cx="8228013" cy="139700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Pulse para editar el formato del texto de título</a:t>
            </a:r>
          </a:p>
        </p:txBody>
      </p:sp>
      <p:sp>
        <p:nvSpPr>
          <p:cNvPr id="1030" name="Rectangle 5"/>
          <p:cNvSpPr>
            <a:spLocks noGrp="1" noChangeArrowheads="1"/>
          </p:cNvSpPr>
          <p:nvPr>
            <p:ph type="body" idx="1"/>
          </p:nvPr>
        </p:nvSpPr>
        <p:spPr bwMode="auto">
          <a:xfrm>
            <a:off x="457200" y="1882775"/>
            <a:ext cx="8228013" cy="45704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Pulse para editar los formatos del texto del esquema</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a:p>
            <a:pPr lvl="4"/>
            <a:r>
              <a:rPr lang="en-GB" smtClean="0"/>
              <a:t>Octavo nivel del esquema</a:t>
            </a:r>
          </a:p>
          <a:p>
            <a:pPr lvl="4"/>
            <a:r>
              <a:rPr lang="en-GB" smtClean="0"/>
              <a:t>Noveno nivel del esquema</a:t>
            </a:r>
          </a:p>
        </p:txBody>
      </p:sp>
      <p:sp>
        <p:nvSpPr>
          <p:cNvPr id="2" name="Rectangle 6"/>
          <p:cNvSpPr>
            <a:spLocks noGrp="1" noChangeArrowheads="1"/>
          </p:cNvSpPr>
          <p:nvPr>
            <p:ph type="dt"/>
          </p:nvPr>
        </p:nvSpPr>
        <p:spPr bwMode="auto">
          <a:xfrm>
            <a:off x="4791075" y="6415088"/>
            <a:ext cx="2132013" cy="3667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mtClean="0">
                <a:solidFill>
                  <a:srgbClr val="000000"/>
                </a:solidFill>
                <a:ea typeface="+mn-ea"/>
                <a:cs typeface="+mn-cs"/>
              </a:defRPr>
            </a:lvl1pPr>
          </a:lstStyle>
          <a:p>
            <a:pPr>
              <a:defRPr/>
            </a:pPr>
            <a:endParaRPr lang="es-ES"/>
          </a:p>
        </p:txBody>
      </p:sp>
      <p:sp>
        <p:nvSpPr>
          <p:cNvPr id="1031" name="Text Box 7"/>
          <p:cNvSpPr txBox="1">
            <a:spLocks noChangeArrowheads="1"/>
          </p:cNvSpPr>
          <p:nvPr/>
        </p:nvSpPr>
        <p:spPr bwMode="auto">
          <a:xfrm>
            <a:off x="457200" y="6415088"/>
            <a:ext cx="4259263" cy="368300"/>
          </a:xfrm>
          <a:prstGeom prst="rect">
            <a:avLst/>
          </a:prstGeom>
          <a:noFill/>
          <a:ln w="9525" cap="flat">
            <a:noFill/>
            <a:round/>
            <a:headEnd/>
            <a:tailEnd/>
          </a:ln>
          <a:effectLst/>
        </p:spPr>
        <p:txBody>
          <a:bodyPr wrap="none" anchor="ctr"/>
          <a:lstStyle/>
          <a:p>
            <a:pPr>
              <a:defRPr/>
            </a:pPr>
            <a:endParaRPr lang="es-ES"/>
          </a:p>
        </p:txBody>
      </p:sp>
      <p:sp>
        <p:nvSpPr>
          <p:cNvPr id="1032" name="Rectangle 8"/>
          <p:cNvSpPr>
            <a:spLocks noGrp="1" noChangeArrowheads="1"/>
          </p:cNvSpPr>
          <p:nvPr>
            <p:ph type="sldNum"/>
          </p:nvPr>
        </p:nvSpPr>
        <p:spPr bwMode="auto">
          <a:xfrm>
            <a:off x="7589838" y="6415088"/>
            <a:ext cx="501650" cy="3667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mtClean="0">
                <a:solidFill>
                  <a:srgbClr val="000000"/>
                </a:solidFill>
                <a:ea typeface="+mn-ea"/>
                <a:cs typeface="+mn-cs"/>
              </a:defRPr>
            </a:lvl1pPr>
          </a:lstStyle>
          <a:p>
            <a:pPr>
              <a:defRPr/>
            </a:pPr>
            <a:fld id="{ADDB508F-0BB4-4552-8BC8-A5C48A6AEC53}"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449263" rtl="0" eaLnBrk="1" fontAlgn="base" hangingPunct="1">
        <a:spcBef>
          <a:spcPct val="0"/>
        </a:spcBef>
        <a:spcAft>
          <a:spcPct val="0"/>
        </a:spcAft>
        <a:buClr>
          <a:srgbClr val="000000"/>
        </a:buClr>
        <a:buSzPct val="100000"/>
        <a:buFont typeface="Times New Roman" pitchFamily="16" charset="0"/>
        <a:defRPr sz="4200">
          <a:solidFill>
            <a:srgbClr val="FF5C9C"/>
          </a:solidFill>
          <a:latin typeface="+mj-lt"/>
          <a:ea typeface="+mj-ea"/>
          <a:cs typeface="+mj-cs"/>
        </a:defRPr>
      </a:lvl1pPr>
      <a:lvl2pPr algn="l" defTabSz="449263" rtl="0" eaLnBrk="1" fontAlgn="base" hangingPunct="1">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2pPr>
      <a:lvl3pPr algn="l" defTabSz="449263" rtl="0" eaLnBrk="1" fontAlgn="base" hangingPunct="1">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3pPr>
      <a:lvl4pPr algn="l" defTabSz="449263" rtl="0" eaLnBrk="1" fontAlgn="base" hangingPunct="1">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4pPr>
      <a:lvl5pPr algn="l" defTabSz="449263" rtl="0" eaLnBrk="1" fontAlgn="base" hangingPunct="1">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5pPr>
      <a:lvl6pPr marL="2514600" indent="-228600" algn="l" defTabSz="449263" rtl="0" eaLnBrk="1" fontAlgn="base" hangingPunct="1">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6pPr>
      <a:lvl7pPr marL="2971800" indent="-228600" algn="l" defTabSz="449263" rtl="0" eaLnBrk="1" fontAlgn="base" hangingPunct="1">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7pPr>
      <a:lvl8pPr marL="3429000" indent="-228600" algn="l" defTabSz="449263" rtl="0" eaLnBrk="1" fontAlgn="base" hangingPunct="1">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8pPr>
      <a:lvl9pPr marL="3886200" indent="-228600" algn="l" defTabSz="449263" rtl="0" eaLnBrk="1" fontAlgn="base" hangingPunct="1">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9pPr>
    </p:titleStyle>
    <p:bodyStyle>
      <a:lvl1pPr marL="342900" indent="-342900" algn="l" defTabSz="449263" rtl="0" eaLnBrk="1" fontAlgn="base" hangingPunct="1">
        <a:spcBef>
          <a:spcPts val="750"/>
        </a:spcBef>
        <a:spcAft>
          <a:spcPct val="0"/>
        </a:spcAft>
        <a:buClr>
          <a:srgbClr val="000000"/>
        </a:buClr>
        <a:buSzPct val="100000"/>
        <a:buFont typeface="Times New Roman" pitchFamily="16" charset="0"/>
        <a:defRPr sz="3000">
          <a:solidFill>
            <a:srgbClr val="FFFFFF"/>
          </a:solidFill>
          <a:latin typeface="+mn-lt"/>
          <a:ea typeface="+mn-ea"/>
          <a:cs typeface="+mn-cs"/>
        </a:defRPr>
      </a:lvl1pPr>
      <a:lvl2pPr marL="742950" indent="-285750" algn="l" defTabSz="449263" rtl="0" eaLnBrk="1" fontAlgn="base" hangingPunct="1">
        <a:spcBef>
          <a:spcPts val="650"/>
        </a:spcBef>
        <a:spcAft>
          <a:spcPct val="0"/>
        </a:spcAft>
        <a:buClr>
          <a:srgbClr val="000000"/>
        </a:buClr>
        <a:buSzPct val="100000"/>
        <a:buFont typeface="Times New Roman" pitchFamily="16" charset="0"/>
        <a:defRPr sz="2600">
          <a:solidFill>
            <a:srgbClr val="FFFFFF"/>
          </a:solidFill>
          <a:latin typeface="+mn-lt"/>
          <a:ea typeface="+mn-ea"/>
          <a:cs typeface="+mn-cs"/>
        </a:defRPr>
      </a:lvl2pPr>
      <a:lvl3pPr marL="1143000" indent="-228600" algn="l" defTabSz="449263" rtl="0" eaLnBrk="1" fontAlgn="base" hangingPunct="1">
        <a:spcBef>
          <a:spcPts val="600"/>
        </a:spcBef>
        <a:spcAft>
          <a:spcPct val="0"/>
        </a:spcAft>
        <a:buClr>
          <a:srgbClr val="000000"/>
        </a:buClr>
        <a:buSzPct val="100000"/>
        <a:buFont typeface="Times New Roman" pitchFamily="16" charset="0"/>
        <a:defRPr sz="2400">
          <a:solidFill>
            <a:srgbClr val="FFFFFF"/>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4pPr>
      <a:lvl5pPr marL="2057400" indent="-228600" algn="l" defTabSz="449263" rtl="0" eaLnBrk="1" fontAlgn="base" hangingPunct="1">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5pPr>
      <a:lvl6pPr marL="2514600" indent="-228600" algn="l" defTabSz="449263" rtl="0" eaLnBrk="1" fontAlgn="base" hangingPunct="1">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6pPr>
      <a:lvl7pPr marL="2971800" indent="-228600" algn="l" defTabSz="449263" rtl="0" eaLnBrk="1" fontAlgn="base" hangingPunct="1">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7pPr>
      <a:lvl8pPr marL="3429000" indent="-228600" algn="l" defTabSz="449263" rtl="0" eaLnBrk="1" fontAlgn="base" hangingPunct="1">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8pPr>
      <a:lvl9pPr marL="3886200" indent="-228600" algn="l" defTabSz="449263" rtl="0" eaLnBrk="1" fontAlgn="base" hangingPunct="1">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C8C8C"/>
            </a:gs>
            <a:gs pos="100000">
              <a:srgbClr val="474747"/>
            </a:gs>
          </a:gsLst>
          <a:lin ang="5400000" scaled="1"/>
        </a:gra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6350" y="14288"/>
            <a:ext cx="9131300" cy="6837362"/>
          </a:xfrm>
          <a:prstGeom prst="rtTriangle">
            <a:avLst/>
          </a:prstGeom>
          <a:gradFill rotWithShape="0">
            <a:gsLst>
              <a:gs pos="0">
                <a:srgbClr val="D2D2D2"/>
              </a:gs>
              <a:gs pos="100000">
                <a:srgbClr val="D2D2D2">
                  <a:alpha val="999"/>
                </a:srgbClr>
              </a:gs>
            </a:gsLst>
            <a:lin ang="7980000" scaled="1"/>
          </a:gradFill>
          <a:ln w="9525" cap="flat">
            <a:noFill/>
            <a:round/>
            <a:headEnd/>
            <a:tailEnd/>
          </a:ln>
          <a:effectLst/>
        </p:spPr>
        <p:txBody>
          <a:bodyPr wrap="none" anchor="ctr"/>
          <a:lstStyle/>
          <a:p>
            <a:pPr>
              <a:defRPr/>
            </a:pPr>
            <a:endParaRPr lang="es-ES"/>
          </a:p>
        </p:txBody>
      </p:sp>
      <p:sp>
        <p:nvSpPr>
          <p:cNvPr id="3074" name="Line 2"/>
          <p:cNvSpPr>
            <a:spLocks noChangeShapeType="1"/>
          </p:cNvSpPr>
          <p:nvPr/>
        </p:nvSpPr>
        <p:spPr bwMode="auto">
          <a:xfrm>
            <a:off x="0" y="6350"/>
            <a:ext cx="9137650" cy="6845300"/>
          </a:xfrm>
          <a:prstGeom prst="line">
            <a:avLst/>
          </a:prstGeom>
          <a:noFill/>
          <a:ln w="5040" cap="rnd">
            <a:solidFill>
              <a:srgbClr val="BFBFBF"/>
            </a:solidFill>
            <a:miter lim="800000"/>
            <a:headEnd/>
            <a:tailEnd/>
          </a:ln>
          <a:effectLst/>
        </p:spPr>
        <p:txBody>
          <a:bodyPr/>
          <a:lstStyle/>
          <a:p>
            <a:pPr>
              <a:defRPr/>
            </a:pPr>
            <a:endParaRPr lang="es-ES"/>
          </a:p>
        </p:txBody>
      </p:sp>
      <p:sp>
        <p:nvSpPr>
          <p:cNvPr id="3075" name="Line 3"/>
          <p:cNvSpPr>
            <a:spLocks noChangeShapeType="1"/>
          </p:cNvSpPr>
          <p:nvPr/>
        </p:nvSpPr>
        <p:spPr bwMode="auto">
          <a:xfrm flipH="1">
            <a:off x="6467475" y="4948238"/>
            <a:ext cx="2676525" cy="1900237"/>
          </a:xfrm>
          <a:prstGeom prst="line">
            <a:avLst/>
          </a:prstGeom>
          <a:noFill/>
          <a:ln w="6120" cap="rnd">
            <a:solidFill>
              <a:srgbClr val="C6C6C6"/>
            </a:solidFill>
            <a:miter lim="800000"/>
            <a:headEnd/>
            <a:tailEnd/>
          </a:ln>
          <a:effectLst/>
        </p:spPr>
        <p:txBody>
          <a:bodyPr/>
          <a:lstStyle/>
          <a:p>
            <a:pPr>
              <a:defRPr/>
            </a:pPr>
            <a:endParaRPr lang="es-ES"/>
          </a:p>
        </p:txBody>
      </p:sp>
      <p:sp>
        <p:nvSpPr>
          <p:cNvPr id="2053" name="Rectangle 4"/>
          <p:cNvSpPr>
            <a:spLocks noGrp="1" noChangeArrowheads="1"/>
          </p:cNvSpPr>
          <p:nvPr>
            <p:ph type="title"/>
          </p:nvPr>
        </p:nvSpPr>
        <p:spPr bwMode="auto">
          <a:xfrm>
            <a:off x="457200" y="268288"/>
            <a:ext cx="8228013" cy="139700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Pulse para editar el formato del texto de título</a:t>
            </a:r>
          </a:p>
        </p:txBody>
      </p:sp>
      <p:sp>
        <p:nvSpPr>
          <p:cNvPr id="2054" name="Rectangle 5"/>
          <p:cNvSpPr>
            <a:spLocks noGrp="1" noChangeArrowheads="1"/>
          </p:cNvSpPr>
          <p:nvPr>
            <p:ph type="body" idx="1"/>
          </p:nvPr>
        </p:nvSpPr>
        <p:spPr bwMode="auto">
          <a:xfrm>
            <a:off x="457200" y="1882775"/>
            <a:ext cx="8228013" cy="45704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Pulse para editar los formatos del texto del esquema</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a:p>
            <a:pPr lvl="4"/>
            <a:r>
              <a:rPr lang="en-GB" smtClean="0"/>
              <a:t>Octavo nivel del esquema</a:t>
            </a:r>
          </a:p>
          <a:p>
            <a:pPr lvl="4"/>
            <a:r>
              <a:rPr lang="en-GB" smtClean="0"/>
              <a:t>Noveno nivel del esquema</a:t>
            </a:r>
          </a:p>
        </p:txBody>
      </p:sp>
      <p:sp>
        <p:nvSpPr>
          <p:cNvPr id="3078" name="Rectangle 6"/>
          <p:cNvSpPr>
            <a:spLocks noGrp="1" noChangeArrowheads="1"/>
          </p:cNvSpPr>
          <p:nvPr>
            <p:ph type="dt"/>
          </p:nvPr>
        </p:nvSpPr>
        <p:spPr bwMode="auto">
          <a:xfrm>
            <a:off x="4791075" y="6480175"/>
            <a:ext cx="2132013" cy="300038"/>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SzPct val="45000"/>
              <a:buFont typeface="Wingdings" charset="2"/>
              <a:buNone/>
              <a:tabLst>
                <a:tab pos="723900" algn="l"/>
                <a:tab pos="1447800" algn="l"/>
              </a:tabLst>
              <a:defRPr sz="1000" smtClean="0">
                <a:solidFill>
                  <a:srgbClr val="000000"/>
                </a:solidFill>
                <a:latin typeface="Times New Roman" pitchFamily="16" charset="0"/>
                <a:ea typeface="+mn-ea"/>
                <a:cs typeface="+mn-cs"/>
              </a:defRPr>
            </a:lvl1pPr>
          </a:lstStyle>
          <a:p>
            <a:pPr>
              <a:defRPr/>
            </a:pPr>
            <a:endParaRPr lang="es-ES"/>
          </a:p>
        </p:txBody>
      </p:sp>
      <p:sp>
        <p:nvSpPr>
          <p:cNvPr id="3079" name="Text Box 7"/>
          <p:cNvSpPr txBox="1">
            <a:spLocks noChangeArrowheads="1"/>
          </p:cNvSpPr>
          <p:nvPr/>
        </p:nvSpPr>
        <p:spPr bwMode="auto">
          <a:xfrm>
            <a:off x="457200" y="6481763"/>
            <a:ext cx="4259263" cy="300037"/>
          </a:xfrm>
          <a:prstGeom prst="rect">
            <a:avLst/>
          </a:prstGeom>
          <a:noFill/>
          <a:ln w="9525" cap="flat">
            <a:noFill/>
            <a:round/>
            <a:headEnd/>
            <a:tailEnd/>
          </a:ln>
          <a:effectLst/>
        </p:spPr>
        <p:txBody>
          <a:bodyPr wrap="none" anchor="ctr"/>
          <a:lstStyle/>
          <a:p>
            <a:pPr>
              <a:defRPr/>
            </a:pPr>
            <a:endParaRPr lang="es-ES"/>
          </a:p>
        </p:txBody>
      </p:sp>
      <p:sp>
        <p:nvSpPr>
          <p:cNvPr id="3080" name="Rectangle 8"/>
          <p:cNvSpPr>
            <a:spLocks noGrp="1" noChangeArrowheads="1"/>
          </p:cNvSpPr>
          <p:nvPr>
            <p:ph type="sldNum"/>
          </p:nvPr>
        </p:nvSpPr>
        <p:spPr bwMode="auto">
          <a:xfrm>
            <a:off x="7589838" y="6481763"/>
            <a:ext cx="501650" cy="300037"/>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ctr">
              <a:buSzPct val="45000"/>
              <a:buFont typeface="Wingdings" charset="2"/>
              <a:buNone/>
              <a:defRPr sz="1200" smtClean="0">
                <a:solidFill>
                  <a:srgbClr val="000000"/>
                </a:solidFill>
                <a:latin typeface="Times New Roman" pitchFamily="16" charset="0"/>
                <a:ea typeface="+mn-ea"/>
                <a:cs typeface="+mn-cs"/>
              </a:defRPr>
            </a:lvl1pPr>
          </a:lstStyle>
          <a:p>
            <a:pPr>
              <a:defRPr/>
            </a:pPr>
            <a:fld id="{6B2FBA39-31F2-482A-8F33-86516375BEB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4200">
          <a:solidFill>
            <a:srgbClr val="FF5C9C"/>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2pPr>
      <a:lvl3pPr algn="l" defTabSz="449263" rtl="0" eaLnBrk="0" fontAlgn="base" hangingPunct="0">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3pPr>
      <a:lvl4pPr algn="l" defTabSz="449263" rtl="0" eaLnBrk="0" fontAlgn="base" hangingPunct="0">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4pPr>
      <a:lvl5pPr algn="l" defTabSz="449263" rtl="0" eaLnBrk="0" fontAlgn="base" hangingPunct="0">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5pPr>
      <a:lvl6pPr marL="2514600" indent="-228600" algn="l" defTabSz="449263" rtl="0" fontAlgn="base">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6pPr>
      <a:lvl7pPr marL="2971800" indent="-228600" algn="l" defTabSz="449263" rtl="0" fontAlgn="base">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7pPr>
      <a:lvl8pPr marL="3429000" indent="-228600" algn="l" defTabSz="449263" rtl="0" fontAlgn="base">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8pPr>
      <a:lvl9pPr marL="3886200" indent="-228600" algn="l" defTabSz="449263" rtl="0" fontAlgn="base">
        <a:spcBef>
          <a:spcPct val="0"/>
        </a:spcBef>
        <a:spcAft>
          <a:spcPct val="0"/>
        </a:spcAft>
        <a:buClr>
          <a:srgbClr val="000000"/>
        </a:buClr>
        <a:buSzPct val="100000"/>
        <a:buFont typeface="Times New Roman" pitchFamily="16" charset="0"/>
        <a:defRPr sz="4200">
          <a:solidFill>
            <a:srgbClr val="FF5C9C"/>
          </a:solidFill>
          <a:latin typeface="Century Gothic" pitchFamily="32" charset="0"/>
          <a:ea typeface="Lucida Sans Unicode" charset="0"/>
          <a:cs typeface="Lucida Sans Unicode" charset="0"/>
        </a:defRPr>
      </a:lvl9pPr>
    </p:titleStyle>
    <p:bodyStyle>
      <a:lvl1pPr marL="342900" indent="-342900" algn="l" defTabSz="449263" rtl="0" eaLnBrk="0" fontAlgn="base" hangingPunct="0">
        <a:spcBef>
          <a:spcPts val="750"/>
        </a:spcBef>
        <a:spcAft>
          <a:spcPct val="0"/>
        </a:spcAft>
        <a:buClr>
          <a:srgbClr val="000000"/>
        </a:buClr>
        <a:buSzPct val="100000"/>
        <a:buFont typeface="Times New Roman" pitchFamily="16" charset="0"/>
        <a:defRPr sz="3000">
          <a:solidFill>
            <a:srgbClr val="FFFFFF"/>
          </a:solidFill>
          <a:latin typeface="+mn-lt"/>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pitchFamily="16" charset="0"/>
        <a:defRPr sz="2600">
          <a:solidFill>
            <a:srgbClr val="FFFFFF"/>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FFFFFF"/>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4pPr>
      <a:lvl5pPr marL="2057400" indent="-228600" algn="l" defTabSz="449263" rtl="0" eaLnBrk="0" fontAlgn="base" hangingPunct="0">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5pPr>
      <a:lvl6pPr marL="2514600" indent="-228600" algn="l" defTabSz="449263" rtl="0" fontAlgn="base">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6pPr>
      <a:lvl7pPr marL="2971800" indent="-228600" algn="l" defTabSz="449263" rtl="0" fontAlgn="base">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7pPr>
      <a:lvl8pPr marL="3429000" indent="-228600" algn="l" defTabSz="449263" rtl="0" fontAlgn="base">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8pPr>
      <a:lvl9pPr marL="3886200" indent="-228600" algn="l" defTabSz="449263" rtl="0" fontAlgn="base">
        <a:spcBef>
          <a:spcPts val="475"/>
        </a:spcBef>
        <a:spcAft>
          <a:spcPct val="0"/>
        </a:spcAft>
        <a:buClr>
          <a:srgbClr val="000000"/>
        </a:buClr>
        <a:buSzPct val="100000"/>
        <a:buFont typeface="Times New Roman" pitchFamily="16" charset="0"/>
        <a:defRPr sz="1900">
          <a:solidFill>
            <a:srgbClr val="FFFFFF"/>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sites.google.com/a/xtec.cat/rdzerera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verbscatalans.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Documento_de_Microsoft_Word1.docx"/></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ca-ES" sz="6600" dirty="0" smtClean="0">
                <a:solidFill>
                  <a:srgbClr val="002060"/>
                </a:solidFill>
              </a:rPr>
              <a:t>BENVINGUTS A 5È !</a:t>
            </a:r>
            <a:endParaRPr lang="ca-ES" sz="6600" dirty="0">
              <a:solidFill>
                <a:srgbClr val="002060"/>
              </a:solidFill>
            </a:endParaRPr>
          </a:p>
        </p:txBody>
      </p:sp>
      <p:sp>
        <p:nvSpPr>
          <p:cNvPr id="3" name="2 Subtítulo"/>
          <p:cNvSpPr>
            <a:spLocks noGrp="1"/>
          </p:cNvSpPr>
          <p:nvPr>
            <p:ph type="subTitle" idx="1"/>
          </p:nvPr>
        </p:nvSpPr>
        <p:spPr/>
        <p:txBody>
          <a:bodyPr/>
          <a:lstStyle/>
          <a:p>
            <a:endParaRPr lang="ca-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sz="3600" b="1" dirty="0" smtClean="0">
                <a:solidFill>
                  <a:srgbClr val="002060"/>
                </a:solidFill>
              </a:rPr>
              <a:t>QUÈ CAL FER PER ACONSEGUIR-HO?</a:t>
            </a:r>
            <a:endParaRPr lang="es-ES" sz="3600" b="1" dirty="0">
              <a:solidFill>
                <a:srgbClr val="002060"/>
              </a:solidFill>
            </a:endParaRPr>
          </a:p>
        </p:txBody>
      </p:sp>
      <p:sp>
        <p:nvSpPr>
          <p:cNvPr id="5" name="4 Marcador de contenido"/>
          <p:cNvSpPr>
            <a:spLocks noGrp="1"/>
          </p:cNvSpPr>
          <p:nvPr>
            <p:ph idx="1"/>
          </p:nvPr>
        </p:nvSpPr>
        <p:spPr/>
        <p:txBody>
          <a:bodyPr/>
          <a:lstStyle/>
          <a:p>
            <a:r>
              <a:rPr lang="es-ES" sz="2800" b="1" dirty="0" smtClean="0">
                <a:solidFill>
                  <a:srgbClr val="002060"/>
                </a:solidFill>
              </a:rPr>
              <a:t>Es </a:t>
            </a:r>
            <a:r>
              <a:rPr lang="es-ES" sz="2800" b="1" dirty="0" err="1" smtClean="0">
                <a:solidFill>
                  <a:srgbClr val="002060"/>
                </a:solidFill>
              </a:rPr>
              <a:t>tracta</a:t>
            </a:r>
            <a:r>
              <a:rPr lang="es-ES" sz="2800" b="1" dirty="0" smtClean="0">
                <a:solidFill>
                  <a:srgbClr val="002060"/>
                </a:solidFill>
              </a:rPr>
              <a:t> de que </a:t>
            </a:r>
            <a:r>
              <a:rPr lang="es-ES" sz="2800" b="1" dirty="0" err="1" smtClean="0">
                <a:solidFill>
                  <a:srgbClr val="002060"/>
                </a:solidFill>
              </a:rPr>
              <a:t>tots</a:t>
            </a:r>
            <a:r>
              <a:rPr lang="es-ES" sz="2800" b="1" dirty="0" smtClean="0">
                <a:solidFill>
                  <a:srgbClr val="002060"/>
                </a:solidFill>
              </a:rPr>
              <a:t> </a:t>
            </a:r>
            <a:r>
              <a:rPr lang="es-ES" sz="2800" b="1" dirty="0" err="1" smtClean="0">
                <a:solidFill>
                  <a:srgbClr val="002060"/>
                </a:solidFill>
              </a:rPr>
              <a:t>ens</a:t>
            </a:r>
            <a:r>
              <a:rPr lang="es-ES" sz="2800" b="1" dirty="0" smtClean="0">
                <a:solidFill>
                  <a:srgbClr val="002060"/>
                </a:solidFill>
              </a:rPr>
              <a:t> </a:t>
            </a:r>
            <a:r>
              <a:rPr lang="es-ES" sz="2800" b="1" dirty="0" err="1" smtClean="0">
                <a:solidFill>
                  <a:srgbClr val="002060"/>
                </a:solidFill>
              </a:rPr>
              <a:t>involucrem</a:t>
            </a:r>
            <a:r>
              <a:rPr lang="es-ES" sz="2800" b="1" dirty="0" smtClean="0">
                <a:solidFill>
                  <a:srgbClr val="002060"/>
                </a:solidFill>
              </a:rPr>
              <a:t> en el </a:t>
            </a:r>
            <a:r>
              <a:rPr lang="es-ES" sz="2800" b="1" dirty="0" err="1" smtClean="0">
                <a:solidFill>
                  <a:srgbClr val="002060"/>
                </a:solidFill>
              </a:rPr>
              <a:t>procés</a:t>
            </a:r>
            <a:r>
              <a:rPr lang="es-ES" sz="2800" b="1" dirty="0" smtClean="0">
                <a:solidFill>
                  <a:srgbClr val="002060"/>
                </a:solidFill>
              </a:rPr>
              <a:t> :</a:t>
            </a:r>
            <a:r>
              <a:rPr lang="es-ES" sz="2800" b="1" dirty="0" err="1" smtClean="0">
                <a:solidFill>
                  <a:srgbClr val="002060"/>
                </a:solidFill>
              </a:rPr>
              <a:t>alumnes</a:t>
            </a:r>
            <a:r>
              <a:rPr lang="es-ES" sz="2800" b="1" dirty="0" smtClean="0">
                <a:solidFill>
                  <a:srgbClr val="002060"/>
                </a:solidFill>
              </a:rPr>
              <a:t>, </a:t>
            </a:r>
            <a:r>
              <a:rPr lang="es-ES" sz="2800" b="1" dirty="0" err="1" smtClean="0">
                <a:solidFill>
                  <a:srgbClr val="002060"/>
                </a:solidFill>
              </a:rPr>
              <a:t>mestres</a:t>
            </a:r>
            <a:r>
              <a:rPr lang="es-ES" sz="2800" b="1" dirty="0" smtClean="0">
                <a:solidFill>
                  <a:srgbClr val="002060"/>
                </a:solidFill>
              </a:rPr>
              <a:t> , pares i mares.</a:t>
            </a:r>
          </a:p>
          <a:p>
            <a:r>
              <a:rPr lang="es-ES" sz="2800" b="1" dirty="0" err="1" smtClean="0">
                <a:solidFill>
                  <a:srgbClr val="002060"/>
                </a:solidFill>
              </a:rPr>
              <a:t>Hem</a:t>
            </a:r>
            <a:r>
              <a:rPr lang="es-ES" sz="2800" b="1" dirty="0" smtClean="0">
                <a:solidFill>
                  <a:srgbClr val="002060"/>
                </a:solidFill>
              </a:rPr>
              <a:t> </a:t>
            </a:r>
            <a:r>
              <a:rPr lang="es-ES" sz="2800" b="1" dirty="0" err="1" smtClean="0">
                <a:solidFill>
                  <a:srgbClr val="002060"/>
                </a:solidFill>
              </a:rPr>
              <a:t>d’intensificar</a:t>
            </a:r>
            <a:r>
              <a:rPr lang="es-ES" sz="2800" b="1" dirty="0" smtClean="0">
                <a:solidFill>
                  <a:srgbClr val="002060"/>
                </a:solidFill>
              </a:rPr>
              <a:t> </a:t>
            </a:r>
            <a:r>
              <a:rPr lang="es-ES" sz="2800" b="1" dirty="0" err="1" smtClean="0">
                <a:solidFill>
                  <a:srgbClr val="002060"/>
                </a:solidFill>
              </a:rPr>
              <a:t>l’esforç</a:t>
            </a:r>
            <a:r>
              <a:rPr lang="es-ES" sz="2800" b="1" dirty="0" smtClean="0">
                <a:solidFill>
                  <a:srgbClr val="002060"/>
                </a:solidFill>
              </a:rPr>
              <a:t>.</a:t>
            </a:r>
          </a:p>
          <a:p>
            <a:r>
              <a:rPr lang="es-ES" sz="2800" b="1" dirty="0" err="1" smtClean="0">
                <a:solidFill>
                  <a:srgbClr val="002060"/>
                </a:solidFill>
              </a:rPr>
              <a:t>Els</a:t>
            </a:r>
            <a:r>
              <a:rPr lang="es-ES" sz="2800" b="1" dirty="0" smtClean="0">
                <a:solidFill>
                  <a:srgbClr val="002060"/>
                </a:solidFill>
              </a:rPr>
              <a:t> </a:t>
            </a:r>
            <a:r>
              <a:rPr lang="es-ES" sz="2800" b="1" dirty="0" err="1" smtClean="0">
                <a:solidFill>
                  <a:srgbClr val="002060"/>
                </a:solidFill>
              </a:rPr>
              <a:t>nois</a:t>
            </a:r>
            <a:r>
              <a:rPr lang="es-ES" sz="2800" b="1" dirty="0" smtClean="0">
                <a:solidFill>
                  <a:srgbClr val="002060"/>
                </a:solidFill>
              </a:rPr>
              <a:t> i </a:t>
            </a:r>
            <a:r>
              <a:rPr lang="es-ES" sz="2800" b="1" dirty="0" err="1" smtClean="0">
                <a:solidFill>
                  <a:srgbClr val="002060"/>
                </a:solidFill>
              </a:rPr>
              <a:t>noies</a:t>
            </a:r>
            <a:r>
              <a:rPr lang="es-ES" sz="2800" b="1" dirty="0" smtClean="0">
                <a:solidFill>
                  <a:srgbClr val="002060"/>
                </a:solidFill>
              </a:rPr>
              <a:t> han de </a:t>
            </a:r>
            <a:r>
              <a:rPr lang="es-ES" sz="2800" b="1" dirty="0" err="1" smtClean="0">
                <a:solidFill>
                  <a:srgbClr val="002060"/>
                </a:solidFill>
              </a:rPr>
              <a:t>creure</a:t>
            </a:r>
            <a:r>
              <a:rPr lang="es-ES" sz="2800" b="1" dirty="0" smtClean="0">
                <a:solidFill>
                  <a:srgbClr val="002060"/>
                </a:solidFill>
              </a:rPr>
              <a:t> que </a:t>
            </a:r>
            <a:r>
              <a:rPr lang="es-ES" sz="2800" b="1" dirty="0" err="1" smtClean="0">
                <a:solidFill>
                  <a:srgbClr val="002060"/>
                </a:solidFill>
              </a:rPr>
              <a:t>allò</a:t>
            </a:r>
            <a:r>
              <a:rPr lang="es-ES" sz="2800" b="1" dirty="0" smtClean="0">
                <a:solidFill>
                  <a:srgbClr val="002060"/>
                </a:solidFill>
              </a:rPr>
              <a:t> que fan </a:t>
            </a:r>
            <a:r>
              <a:rPr lang="es-ES" sz="2800" b="1" dirty="0" err="1" smtClean="0">
                <a:solidFill>
                  <a:srgbClr val="002060"/>
                </a:solidFill>
              </a:rPr>
              <a:t>és</a:t>
            </a:r>
            <a:r>
              <a:rPr lang="es-ES" sz="2800" b="1" dirty="0" smtClean="0">
                <a:solidFill>
                  <a:srgbClr val="002060"/>
                </a:solidFill>
              </a:rPr>
              <a:t> </a:t>
            </a:r>
            <a:r>
              <a:rPr lang="es-ES" sz="2800" b="1" dirty="0" err="1" smtClean="0">
                <a:solidFill>
                  <a:srgbClr val="002060"/>
                </a:solidFill>
              </a:rPr>
              <a:t>important</a:t>
            </a:r>
            <a:r>
              <a:rPr lang="es-ES" sz="2800" b="1" dirty="0" smtClean="0">
                <a:solidFill>
                  <a:srgbClr val="002060"/>
                </a:solidFill>
              </a:rPr>
              <a:t> i han de saber ,</a:t>
            </a:r>
            <a:r>
              <a:rPr lang="es-ES" sz="2800" b="1" dirty="0" err="1" smtClean="0">
                <a:solidFill>
                  <a:srgbClr val="002060"/>
                </a:solidFill>
              </a:rPr>
              <a:t>amb</a:t>
            </a:r>
            <a:r>
              <a:rPr lang="es-ES" sz="2800" b="1" dirty="0" smtClean="0">
                <a:solidFill>
                  <a:srgbClr val="002060"/>
                </a:solidFill>
              </a:rPr>
              <a:t> </a:t>
            </a:r>
            <a:r>
              <a:rPr lang="es-ES" sz="2800" b="1" dirty="0" err="1" smtClean="0">
                <a:solidFill>
                  <a:srgbClr val="002060"/>
                </a:solidFill>
              </a:rPr>
              <a:t>seguretat</a:t>
            </a:r>
            <a:r>
              <a:rPr lang="es-ES" sz="2800" b="1" dirty="0" smtClean="0">
                <a:solidFill>
                  <a:srgbClr val="002060"/>
                </a:solidFill>
              </a:rPr>
              <a:t> i </a:t>
            </a:r>
            <a:r>
              <a:rPr lang="es-ES" sz="2800" b="1" dirty="0" err="1" smtClean="0">
                <a:solidFill>
                  <a:srgbClr val="002060"/>
                </a:solidFill>
              </a:rPr>
              <a:t>certesa</a:t>
            </a:r>
            <a:r>
              <a:rPr lang="es-ES" sz="2800" b="1" dirty="0" smtClean="0">
                <a:solidFill>
                  <a:srgbClr val="002060"/>
                </a:solidFill>
              </a:rPr>
              <a:t>, que </a:t>
            </a:r>
            <a:r>
              <a:rPr lang="es-ES" sz="2800" b="1" dirty="0" err="1" smtClean="0">
                <a:solidFill>
                  <a:srgbClr val="002060"/>
                </a:solidFill>
              </a:rPr>
              <a:t>allò</a:t>
            </a:r>
            <a:r>
              <a:rPr lang="es-ES" sz="2800" b="1" dirty="0" smtClean="0">
                <a:solidFill>
                  <a:srgbClr val="002060"/>
                </a:solidFill>
              </a:rPr>
              <a:t> que fan també </a:t>
            </a:r>
            <a:r>
              <a:rPr lang="es-ES" sz="2800" b="1" dirty="0" err="1" smtClean="0">
                <a:solidFill>
                  <a:srgbClr val="002060"/>
                </a:solidFill>
              </a:rPr>
              <a:t>és</a:t>
            </a:r>
            <a:r>
              <a:rPr lang="es-ES" sz="2800" b="1" dirty="0" smtClean="0">
                <a:solidFill>
                  <a:srgbClr val="002060"/>
                </a:solidFill>
              </a:rPr>
              <a:t> </a:t>
            </a:r>
            <a:r>
              <a:rPr lang="es-ES" sz="2800" b="1" dirty="0" err="1" smtClean="0">
                <a:solidFill>
                  <a:srgbClr val="002060"/>
                </a:solidFill>
              </a:rPr>
              <a:t>importantíssim</a:t>
            </a:r>
            <a:r>
              <a:rPr lang="es-ES" sz="2800" b="1" dirty="0" smtClean="0">
                <a:solidFill>
                  <a:srgbClr val="002060"/>
                </a:solidFill>
              </a:rPr>
              <a:t> per a </a:t>
            </a:r>
            <a:r>
              <a:rPr lang="es-ES" sz="2800" b="1" dirty="0" err="1" smtClean="0">
                <a:solidFill>
                  <a:srgbClr val="002060"/>
                </a:solidFill>
              </a:rPr>
              <a:t>nosaltres</a:t>
            </a:r>
            <a:r>
              <a:rPr lang="es-ES" sz="2800" b="1" dirty="0" smtClean="0">
                <a:solidFill>
                  <a:srgbClr val="002060"/>
                </a:solidFill>
              </a:rPr>
              <a:t>.</a:t>
            </a:r>
          </a:p>
          <a:p>
            <a:r>
              <a:rPr lang="es-ES" sz="2800" b="1" dirty="0" smtClean="0">
                <a:solidFill>
                  <a:srgbClr val="002060"/>
                </a:solidFill>
              </a:rPr>
              <a:t>No </a:t>
            </a:r>
            <a:r>
              <a:rPr lang="es-ES" sz="2800" b="1" dirty="0" err="1" smtClean="0">
                <a:solidFill>
                  <a:srgbClr val="002060"/>
                </a:solidFill>
              </a:rPr>
              <a:t>oblidem</a:t>
            </a:r>
            <a:r>
              <a:rPr lang="es-ES" sz="2800" b="1" dirty="0" smtClean="0">
                <a:solidFill>
                  <a:srgbClr val="002060"/>
                </a:solidFill>
              </a:rPr>
              <a:t> que </a:t>
            </a:r>
            <a:r>
              <a:rPr lang="es-ES" sz="2800" b="1" dirty="0" err="1" smtClean="0">
                <a:solidFill>
                  <a:srgbClr val="002060"/>
                </a:solidFill>
              </a:rPr>
              <a:t>tots</a:t>
            </a:r>
            <a:r>
              <a:rPr lang="es-ES" sz="2800" b="1" dirty="0" smtClean="0">
                <a:solidFill>
                  <a:srgbClr val="002060"/>
                </a:solidFill>
              </a:rPr>
              <a:t> </a:t>
            </a:r>
            <a:r>
              <a:rPr lang="es-ES" sz="2800" b="1" dirty="0" err="1" smtClean="0">
                <a:solidFill>
                  <a:srgbClr val="002060"/>
                </a:solidFill>
              </a:rPr>
              <a:t>viatgem</a:t>
            </a:r>
            <a:r>
              <a:rPr lang="es-ES" sz="2800" b="1" dirty="0" smtClean="0">
                <a:solidFill>
                  <a:srgbClr val="002060"/>
                </a:solidFill>
              </a:rPr>
              <a:t> en el </a:t>
            </a:r>
            <a:r>
              <a:rPr lang="es-ES" sz="2800" b="1" dirty="0" err="1" smtClean="0">
                <a:solidFill>
                  <a:srgbClr val="002060"/>
                </a:solidFill>
              </a:rPr>
              <a:t>mateix</a:t>
            </a:r>
            <a:r>
              <a:rPr lang="es-ES" sz="2800" b="1" dirty="0" smtClean="0">
                <a:solidFill>
                  <a:srgbClr val="002060"/>
                </a:solidFill>
              </a:rPr>
              <a:t> </a:t>
            </a:r>
            <a:r>
              <a:rPr lang="es-ES" sz="2800" b="1" dirty="0" err="1" smtClean="0">
                <a:solidFill>
                  <a:srgbClr val="002060"/>
                </a:solidFill>
              </a:rPr>
              <a:t>vaixell</a:t>
            </a:r>
            <a:r>
              <a:rPr lang="es-ES" sz="2800" b="1" dirty="0" smtClean="0">
                <a:solidFill>
                  <a:srgbClr val="002060"/>
                </a:solidFill>
              </a:rPr>
              <a:t> </a:t>
            </a:r>
            <a:r>
              <a:rPr lang="es-ES" sz="2800" b="1" dirty="0" err="1" smtClean="0">
                <a:solidFill>
                  <a:srgbClr val="002060"/>
                </a:solidFill>
              </a:rPr>
              <a:t>amb</a:t>
            </a:r>
            <a:r>
              <a:rPr lang="es-ES" sz="2800" b="1" dirty="0" smtClean="0">
                <a:solidFill>
                  <a:srgbClr val="002060"/>
                </a:solidFill>
              </a:rPr>
              <a:t> un </a:t>
            </a:r>
            <a:r>
              <a:rPr lang="es-ES" sz="2800" b="1" dirty="0" err="1" smtClean="0">
                <a:solidFill>
                  <a:srgbClr val="002060"/>
                </a:solidFill>
              </a:rPr>
              <a:t>objectiu</a:t>
            </a:r>
            <a:r>
              <a:rPr lang="es-ES" sz="2800" b="1" dirty="0" smtClean="0">
                <a:solidFill>
                  <a:srgbClr val="002060"/>
                </a:solidFill>
              </a:rPr>
              <a:t> </a:t>
            </a:r>
            <a:r>
              <a:rPr lang="es-ES" sz="2800" b="1" dirty="0" err="1" smtClean="0">
                <a:solidFill>
                  <a:srgbClr val="002060"/>
                </a:solidFill>
              </a:rPr>
              <a:t>comú</a:t>
            </a:r>
            <a:r>
              <a:rPr lang="es-ES" sz="2800" b="1" dirty="0" smtClean="0">
                <a:solidFill>
                  <a:srgbClr val="002060"/>
                </a:solidFill>
              </a:rPr>
              <a:t>: </a:t>
            </a:r>
            <a:r>
              <a:rPr lang="es-ES" sz="2800" b="1" dirty="0" err="1" smtClean="0">
                <a:solidFill>
                  <a:srgbClr val="002060"/>
                </a:solidFill>
              </a:rPr>
              <a:t>acompanyar</a:t>
            </a:r>
            <a:r>
              <a:rPr lang="es-ES" sz="2800" b="1" dirty="0" smtClean="0">
                <a:solidFill>
                  <a:srgbClr val="002060"/>
                </a:solidFill>
              </a:rPr>
              <a:t> i </a:t>
            </a:r>
            <a:r>
              <a:rPr lang="es-ES" sz="2800" b="1" dirty="0" err="1" smtClean="0">
                <a:solidFill>
                  <a:srgbClr val="002060"/>
                </a:solidFill>
              </a:rPr>
              <a:t>ajudar</a:t>
            </a:r>
            <a:r>
              <a:rPr lang="es-ES" sz="2800" b="1" dirty="0" smtClean="0">
                <a:solidFill>
                  <a:srgbClr val="002060"/>
                </a:solidFill>
              </a:rPr>
              <a:t> </a:t>
            </a:r>
            <a:r>
              <a:rPr lang="es-ES" sz="2800" b="1" dirty="0" err="1" smtClean="0">
                <a:solidFill>
                  <a:srgbClr val="002060"/>
                </a:solidFill>
              </a:rPr>
              <a:t>aquests</a:t>
            </a:r>
            <a:r>
              <a:rPr lang="es-ES" sz="2800" b="1" dirty="0" smtClean="0">
                <a:solidFill>
                  <a:srgbClr val="002060"/>
                </a:solidFill>
              </a:rPr>
              <a:t> </a:t>
            </a:r>
            <a:r>
              <a:rPr lang="es-ES" sz="2800" b="1" dirty="0" err="1" smtClean="0">
                <a:solidFill>
                  <a:srgbClr val="002060"/>
                </a:solidFill>
              </a:rPr>
              <a:t>nois</a:t>
            </a:r>
            <a:r>
              <a:rPr lang="es-ES" sz="2800" b="1" dirty="0" smtClean="0">
                <a:solidFill>
                  <a:srgbClr val="002060"/>
                </a:solidFill>
              </a:rPr>
              <a:t> i </a:t>
            </a:r>
            <a:r>
              <a:rPr lang="es-ES" sz="2800" b="1" dirty="0" err="1" smtClean="0">
                <a:solidFill>
                  <a:srgbClr val="002060"/>
                </a:solidFill>
              </a:rPr>
              <a:t>noies</a:t>
            </a:r>
            <a:r>
              <a:rPr lang="es-ES" sz="2800" b="1" dirty="0" smtClean="0">
                <a:solidFill>
                  <a:srgbClr val="002060"/>
                </a:solidFill>
              </a:rPr>
              <a:t> en el </a:t>
            </a:r>
            <a:r>
              <a:rPr lang="es-ES" sz="2800" b="1" dirty="0" err="1" smtClean="0">
                <a:solidFill>
                  <a:srgbClr val="002060"/>
                </a:solidFill>
              </a:rPr>
              <a:t>seu</a:t>
            </a:r>
            <a:r>
              <a:rPr lang="es-ES" sz="2800" b="1" dirty="0" smtClean="0">
                <a:solidFill>
                  <a:srgbClr val="002060"/>
                </a:solidFill>
              </a:rPr>
              <a:t> </a:t>
            </a:r>
            <a:r>
              <a:rPr lang="es-ES" sz="2800" b="1" dirty="0" err="1" smtClean="0">
                <a:solidFill>
                  <a:srgbClr val="002060"/>
                </a:solidFill>
              </a:rPr>
              <a:t>procés</a:t>
            </a:r>
            <a:r>
              <a:rPr lang="es-ES" sz="2800" b="1" dirty="0" smtClean="0">
                <a:solidFill>
                  <a:srgbClr val="002060"/>
                </a:solidFill>
              </a:rPr>
              <a:t> </a:t>
            </a:r>
            <a:r>
              <a:rPr lang="es-ES" sz="2800" b="1" dirty="0" err="1" smtClean="0">
                <a:solidFill>
                  <a:srgbClr val="002060"/>
                </a:solidFill>
              </a:rPr>
              <a:t>d’aprenentatge</a:t>
            </a:r>
            <a:r>
              <a:rPr lang="es-ES" sz="2800" b="1" dirty="0" smtClean="0">
                <a:solidFill>
                  <a:srgbClr val="002060"/>
                </a:solidFill>
              </a:rPr>
              <a:t>.</a:t>
            </a:r>
            <a:endParaRPr lang="es-ES" sz="2800" b="1"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285720" y="214290"/>
            <a:ext cx="8505826" cy="1546225"/>
            <a:chOff x="14" y="77"/>
            <a:chExt cx="5538" cy="974"/>
          </a:xfrm>
        </p:grpSpPr>
        <p:pic>
          <p:nvPicPr>
            <p:cNvPr id="5124" name="Picture 2"/>
            <p:cNvPicPr>
              <a:picLocks noChangeAspect="1" noChangeArrowheads="1"/>
            </p:cNvPicPr>
            <p:nvPr/>
          </p:nvPicPr>
          <p:blipFill>
            <a:blip r:embed="rId3" cstate="print"/>
            <a:srcRect/>
            <a:stretch>
              <a:fillRect/>
            </a:stretch>
          </p:blipFill>
          <p:spPr bwMode="auto">
            <a:xfrm>
              <a:off x="14" y="77"/>
              <a:ext cx="5538" cy="974"/>
            </a:xfrm>
            <a:prstGeom prst="rect">
              <a:avLst/>
            </a:prstGeom>
            <a:noFill/>
            <a:ln w="9525">
              <a:noFill/>
              <a:round/>
              <a:headEnd/>
              <a:tailEnd/>
            </a:ln>
          </p:spPr>
        </p:pic>
        <p:sp>
          <p:nvSpPr>
            <p:cNvPr id="5125" name="Text Box 3"/>
            <p:cNvSpPr txBox="1">
              <a:spLocks noChangeArrowheads="1"/>
            </p:cNvSpPr>
            <p:nvPr/>
          </p:nvSpPr>
          <p:spPr bwMode="auto">
            <a:xfrm>
              <a:off x="284" y="77"/>
              <a:ext cx="5268" cy="974"/>
            </a:xfrm>
            <a:prstGeom prst="rect">
              <a:avLst/>
            </a:prstGeom>
            <a:noFill/>
            <a:ln w="9525">
              <a:noFill/>
              <a:round/>
              <a:headEnd/>
              <a:tailEnd/>
            </a:ln>
          </p:spPr>
          <p:txBody>
            <a:bodyPr wrap="none" anchor="ctr"/>
            <a:lstStyle/>
            <a:p>
              <a:endParaRPr lang="es-ES"/>
            </a:p>
          </p:txBody>
        </p:sp>
      </p:grpSp>
      <p:sp>
        <p:nvSpPr>
          <p:cNvPr id="5123" name="Text Box 4"/>
          <p:cNvSpPr txBox="1">
            <a:spLocks noChangeArrowheads="1"/>
          </p:cNvSpPr>
          <p:nvPr/>
        </p:nvSpPr>
        <p:spPr bwMode="auto">
          <a:xfrm>
            <a:off x="457200" y="1882775"/>
            <a:ext cx="8229600" cy="4572000"/>
          </a:xfrm>
          <a:prstGeom prst="rect">
            <a:avLst/>
          </a:prstGeom>
          <a:noFill/>
          <a:ln w="9525">
            <a:noFill/>
            <a:round/>
            <a:headEnd/>
            <a:tailEnd/>
          </a:ln>
        </p:spPr>
        <p:txBody>
          <a:bodyPr lIns="90000" tIns="46800" rIns="90000" bIns="46800"/>
          <a:lstStyle/>
          <a:p>
            <a:pPr marL="446088" indent="-382588">
              <a:spcBef>
                <a:spcPts val="600"/>
              </a:spcBef>
              <a:buClr>
                <a:srgbClr val="FF388C"/>
              </a:buClr>
              <a:buSzPct val="80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 sz="3000" b="1" dirty="0">
                <a:solidFill>
                  <a:srgbClr val="002060"/>
                </a:solidFill>
              </a:rPr>
              <a:t>- </a:t>
            </a:r>
            <a:r>
              <a:rPr lang="es-ES" sz="2400" b="1" dirty="0">
                <a:solidFill>
                  <a:srgbClr val="002060"/>
                </a:solidFill>
              </a:rPr>
              <a:t>En primer </a:t>
            </a:r>
            <a:r>
              <a:rPr lang="es-ES" sz="2400" b="1" dirty="0" err="1">
                <a:solidFill>
                  <a:srgbClr val="002060"/>
                </a:solidFill>
              </a:rPr>
              <a:t>lloc</a:t>
            </a:r>
            <a:r>
              <a:rPr lang="es-ES" sz="2400" b="1" dirty="0">
                <a:solidFill>
                  <a:srgbClr val="002060"/>
                </a:solidFill>
              </a:rPr>
              <a:t>, un  </a:t>
            </a:r>
            <a:r>
              <a:rPr lang="es-ES" sz="2400" b="1" u="sng" dirty="0" err="1">
                <a:solidFill>
                  <a:srgbClr val="002060"/>
                </a:solidFill>
              </a:rPr>
              <a:t>hàbit</a:t>
            </a:r>
            <a:r>
              <a:rPr lang="es-ES" sz="2400" b="1" u="sng" dirty="0">
                <a:solidFill>
                  <a:srgbClr val="002060"/>
                </a:solidFill>
              </a:rPr>
              <a:t> de lectura </a:t>
            </a:r>
            <a:r>
              <a:rPr lang="es-ES" sz="2400" b="1" dirty="0">
                <a:solidFill>
                  <a:srgbClr val="002060"/>
                </a:solidFill>
              </a:rPr>
              <a:t>( </a:t>
            </a:r>
            <a:r>
              <a:rPr lang="es-ES" sz="2400" b="1" dirty="0" err="1">
                <a:solidFill>
                  <a:srgbClr val="002060"/>
                </a:solidFill>
              </a:rPr>
              <a:t>millorarem</a:t>
            </a:r>
            <a:r>
              <a:rPr lang="es-ES" sz="2400" b="1" dirty="0">
                <a:solidFill>
                  <a:srgbClr val="002060"/>
                </a:solidFill>
              </a:rPr>
              <a:t> el </a:t>
            </a:r>
            <a:r>
              <a:rPr lang="es-ES" sz="2400" b="1" dirty="0" err="1">
                <a:solidFill>
                  <a:srgbClr val="002060"/>
                </a:solidFill>
              </a:rPr>
              <a:t>lèxic</a:t>
            </a:r>
            <a:r>
              <a:rPr lang="es-ES" sz="2400" b="1" dirty="0">
                <a:solidFill>
                  <a:srgbClr val="002060"/>
                </a:solidFill>
              </a:rPr>
              <a:t> i </a:t>
            </a:r>
            <a:r>
              <a:rPr lang="es-ES" sz="2400" b="1" dirty="0" err="1">
                <a:solidFill>
                  <a:srgbClr val="002060"/>
                </a:solidFill>
              </a:rPr>
              <a:t>ens</a:t>
            </a:r>
            <a:r>
              <a:rPr lang="es-ES" sz="2400" b="1" dirty="0">
                <a:solidFill>
                  <a:srgbClr val="002060"/>
                </a:solidFill>
              </a:rPr>
              <a:t> </a:t>
            </a:r>
            <a:r>
              <a:rPr lang="es-ES" sz="2400" b="1" dirty="0" err="1">
                <a:solidFill>
                  <a:srgbClr val="002060"/>
                </a:solidFill>
              </a:rPr>
              <a:t>expressarem</a:t>
            </a:r>
            <a:r>
              <a:rPr lang="es-ES" sz="2400" b="1" dirty="0">
                <a:solidFill>
                  <a:srgbClr val="002060"/>
                </a:solidFill>
              </a:rPr>
              <a:t> </a:t>
            </a:r>
            <a:r>
              <a:rPr lang="es-ES" sz="2400" b="1" dirty="0" err="1">
                <a:solidFill>
                  <a:srgbClr val="002060"/>
                </a:solidFill>
              </a:rPr>
              <a:t>millor</a:t>
            </a:r>
            <a:r>
              <a:rPr lang="es-ES" sz="2400" b="1" dirty="0">
                <a:solidFill>
                  <a:srgbClr val="002060"/>
                </a:solidFill>
              </a:rPr>
              <a:t> a </a:t>
            </a:r>
            <a:r>
              <a:rPr lang="es-ES" sz="2400" b="1" dirty="0" err="1">
                <a:solidFill>
                  <a:srgbClr val="002060"/>
                </a:solidFill>
              </a:rPr>
              <a:t>nivell</a:t>
            </a:r>
            <a:r>
              <a:rPr lang="es-ES" sz="2400" b="1" dirty="0">
                <a:solidFill>
                  <a:srgbClr val="002060"/>
                </a:solidFill>
              </a:rPr>
              <a:t> oral i </a:t>
            </a:r>
            <a:r>
              <a:rPr lang="es-ES" sz="2400" b="1" dirty="0" err="1">
                <a:solidFill>
                  <a:srgbClr val="002060"/>
                </a:solidFill>
              </a:rPr>
              <a:t>escrit</a:t>
            </a:r>
            <a:r>
              <a:rPr lang="es-ES" sz="2400" b="1" dirty="0">
                <a:solidFill>
                  <a:srgbClr val="002060"/>
                </a:solidFill>
              </a:rPr>
              <a:t>).</a:t>
            </a:r>
          </a:p>
          <a:p>
            <a:pPr marL="446088" indent="-382588">
              <a:spcBef>
                <a:spcPts val="600"/>
              </a:spcBef>
              <a:buClr>
                <a:srgbClr val="FF388C"/>
              </a:buClr>
              <a:buSzPct val="80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 sz="2400" b="1" dirty="0">
                <a:solidFill>
                  <a:srgbClr val="002060"/>
                </a:solidFill>
              </a:rPr>
              <a:t>-En </a:t>
            </a:r>
            <a:r>
              <a:rPr lang="es-ES" sz="2400" b="1" dirty="0" err="1">
                <a:solidFill>
                  <a:srgbClr val="002060"/>
                </a:solidFill>
              </a:rPr>
              <a:t>segon</a:t>
            </a:r>
            <a:r>
              <a:rPr lang="es-ES" sz="2400" b="1" dirty="0">
                <a:solidFill>
                  <a:srgbClr val="002060"/>
                </a:solidFill>
              </a:rPr>
              <a:t> </a:t>
            </a:r>
            <a:r>
              <a:rPr lang="es-ES" sz="2400" b="1" dirty="0" err="1">
                <a:solidFill>
                  <a:srgbClr val="002060"/>
                </a:solidFill>
              </a:rPr>
              <a:t>lloc</a:t>
            </a:r>
            <a:r>
              <a:rPr lang="es-ES" sz="2400" b="1" dirty="0">
                <a:solidFill>
                  <a:srgbClr val="002060"/>
                </a:solidFill>
              </a:rPr>
              <a:t>, una </a:t>
            </a:r>
            <a:r>
              <a:rPr lang="es-ES" sz="2400" b="1" u="sng" dirty="0">
                <a:solidFill>
                  <a:srgbClr val="002060"/>
                </a:solidFill>
              </a:rPr>
              <a:t>bona </a:t>
            </a:r>
            <a:r>
              <a:rPr lang="es-ES" sz="2400" b="1" u="sng" dirty="0" err="1">
                <a:solidFill>
                  <a:srgbClr val="002060"/>
                </a:solidFill>
              </a:rPr>
              <a:t>comprensió</a:t>
            </a:r>
            <a:r>
              <a:rPr lang="es-ES" sz="2400" b="1" u="sng" dirty="0">
                <a:solidFill>
                  <a:srgbClr val="002060"/>
                </a:solidFill>
              </a:rPr>
              <a:t> lectora </a:t>
            </a:r>
            <a:r>
              <a:rPr lang="es-ES" sz="2400" b="1" dirty="0">
                <a:solidFill>
                  <a:srgbClr val="002060"/>
                </a:solidFill>
              </a:rPr>
              <a:t>(si no </a:t>
            </a:r>
            <a:r>
              <a:rPr lang="es-ES" sz="2400" b="1" dirty="0" err="1">
                <a:solidFill>
                  <a:srgbClr val="002060"/>
                </a:solidFill>
              </a:rPr>
              <a:t>entenem</a:t>
            </a:r>
            <a:r>
              <a:rPr lang="es-ES" sz="2400" b="1" dirty="0">
                <a:solidFill>
                  <a:srgbClr val="002060"/>
                </a:solidFill>
              </a:rPr>
              <a:t> el que </a:t>
            </a:r>
            <a:r>
              <a:rPr lang="es-ES" sz="2400" b="1" dirty="0" err="1">
                <a:solidFill>
                  <a:srgbClr val="002060"/>
                </a:solidFill>
              </a:rPr>
              <a:t>llegim</a:t>
            </a:r>
            <a:r>
              <a:rPr lang="es-ES" sz="2400" b="1" dirty="0">
                <a:solidFill>
                  <a:srgbClr val="002060"/>
                </a:solidFill>
              </a:rPr>
              <a:t> </a:t>
            </a:r>
            <a:r>
              <a:rPr lang="es-ES" sz="2400" b="1" dirty="0" err="1">
                <a:solidFill>
                  <a:srgbClr val="002060"/>
                </a:solidFill>
              </a:rPr>
              <a:t>tindrem</a:t>
            </a:r>
            <a:r>
              <a:rPr lang="es-ES" sz="2400" b="1" dirty="0">
                <a:solidFill>
                  <a:srgbClr val="002060"/>
                </a:solidFill>
              </a:rPr>
              <a:t> un problema </a:t>
            </a:r>
            <a:r>
              <a:rPr lang="es-ES" sz="2400" b="1" dirty="0" err="1">
                <a:solidFill>
                  <a:srgbClr val="002060"/>
                </a:solidFill>
              </a:rPr>
              <a:t>greu</a:t>
            </a:r>
            <a:r>
              <a:rPr lang="es-ES" sz="2400" b="1" dirty="0">
                <a:solidFill>
                  <a:srgbClr val="002060"/>
                </a:solidFill>
              </a:rPr>
              <a:t> en totes les </a:t>
            </a:r>
            <a:r>
              <a:rPr lang="es-ES" sz="2400" b="1" dirty="0" err="1">
                <a:solidFill>
                  <a:srgbClr val="002060"/>
                </a:solidFill>
              </a:rPr>
              <a:t>matèries</a:t>
            </a:r>
            <a:r>
              <a:rPr lang="es-ES" sz="2400" b="1" dirty="0">
                <a:solidFill>
                  <a:srgbClr val="002060"/>
                </a:solidFill>
              </a:rPr>
              <a:t>)</a:t>
            </a:r>
          </a:p>
          <a:p>
            <a:pPr marL="446088" indent="-382588">
              <a:spcBef>
                <a:spcPts val="600"/>
              </a:spcBef>
              <a:buClr>
                <a:srgbClr val="FF388C"/>
              </a:buClr>
              <a:buSzPct val="80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 sz="2400" b="1" dirty="0">
                <a:solidFill>
                  <a:srgbClr val="002060"/>
                </a:solidFill>
              </a:rPr>
              <a:t>-També cal saber </a:t>
            </a:r>
            <a:r>
              <a:rPr lang="es-ES" sz="2400" b="1" dirty="0" err="1">
                <a:solidFill>
                  <a:srgbClr val="002060"/>
                </a:solidFill>
              </a:rPr>
              <a:t>expressar</a:t>
            </a:r>
            <a:r>
              <a:rPr lang="es-ES" sz="2400" b="1" dirty="0">
                <a:solidFill>
                  <a:srgbClr val="002060"/>
                </a:solidFill>
              </a:rPr>
              <a:t>-nos </a:t>
            </a:r>
            <a:r>
              <a:rPr lang="es-ES" sz="2400" b="1" dirty="0" err="1">
                <a:solidFill>
                  <a:srgbClr val="002060"/>
                </a:solidFill>
              </a:rPr>
              <a:t>amb</a:t>
            </a:r>
            <a:r>
              <a:rPr lang="es-ES" sz="2400" b="1" dirty="0">
                <a:solidFill>
                  <a:srgbClr val="002060"/>
                </a:solidFill>
              </a:rPr>
              <a:t> </a:t>
            </a:r>
            <a:r>
              <a:rPr lang="es-ES" sz="2400" b="1" dirty="0" err="1">
                <a:solidFill>
                  <a:srgbClr val="002060"/>
                </a:solidFill>
              </a:rPr>
              <a:t>correcció</a:t>
            </a:r>
            <a:r>
              <a:rPr lang="es-ES" sz="2400" b="1" dirty="0">
                <a:solidFill>
                  <a:srgbClr val="002060"/>
                </a:solidFill>
              </a:rPr>
              <a:t> </a:t>
            </a:r>
            <a:r>
              <a:rPr lang="es-ES" sz="2400" b="1" dirty="0" err="1">
                <a:solidFill>
                  <a:srgbClr val="002060"/>
                </a:solidFill>
              </a:rPr>
              <a:t>tant</a:t>
            </a:r>
            <a:r>
              <a:rPr lang="es-ES" sz="2400" b="1" dirty="0">
                <a:solidFill>
                  <a:srgbClr val="002060"/>
                </a:solidFill>
              </a:rPr>
              <a:t> a </a:t>
            </a:r>
            <a:r>
              <a:rPr lang="es-ES" sz="2400" b="1" dirty="0" err="1">
                <a:solidFill>
                  <a:srgbClr val="002060"/>
                </a:solidFill>
              </a:rPr>
              <a:t>nivell</a:t>
            </a:r>
            <a:r>
              <a:rPr lang="es-ES" sz="2400" b="1" dirty="0">
                <a:solidFill>
                  <a:srgbClr val="002060"/>
                </a:solidFill>
              </a:rPr>
              <a:t> oral </a:t>
            </a:r>
            <a:r>
              <a:rPr lang="es-ES" sz="2400" b="1" dirty="0" err="1">
                <a:solidFill>
                  <a:srgbClr val="002060"/>
                </a:solidFill>
              </a:rPr>
              <a:t>com</a:t>
            </a:r>
            <a:r>
              <a:rPr lang="es-ES" sz="2400" b="1" dirty="0">
                <a:solidFill>
                  <a:srgbClr val="002060"/>
                </a:solidFill>
              </a:rPr>
              <a:t> escrit.</a:t>
            </a:r>
          </a:p>
          <a:p>
            <a:pPr marL="446088" indent="-382588">
              <a:spcBef>
                <a:spcPts val="600"/>
              </a:spcBef>
              <a:buClr>
                <a:srgbClr val="FF388C"/>
              </a:buClr>
              <a:buSzPct val="80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 sz="2400" b="1" dirty="0">
                <a:solidFill>
                  <a:srgbClr val="002060"/>
                </a:solidFill>
              </a:rPr>
              <a:t>-</a:t>
            </a:r>
            <a:r>
              <a:rPr lang="es-ES" sz="2400" b="1" dirty="0" err="1">
                <a:solidFill>
                  <a:srgbClr val="002060"/>
                </a:solidFill>
              </a:rPr>
              <a:t>Serà</a:t>
            </a:r>
            <a:r>
              <a:rPr lang="es-ES" sz="2400" b="1" dirty="0">
                <a:solidFill>
                  <a:srgbClr val="002060"/>
                </a:solidFill>
              </a:rPr>
              <a:t> </a:t>
            </a:r>
            <a:r>
              <a:rPr lang="es-ES" sz="2400" b="1" dirty="0" err="1">
                <a:solidFill>
                  <a:srgbClr val="002060"/>
                </a:solidFill>
              </a:rPr>
              <a:t>importantíssim</a:t>
            </a:r>
            <a:r>
              <a:rPr lang="es-ES" sz="2400" b="1" dirty="0">
                <a:solidFill>
                  <a:srgbClr val="002060"/>
                </a:solidFill>
              </a:rPr>
              <a:t> </a:t>
            </a:r>
            <a:r>
              <a:rPr lang="es-ES" sz="2400" b="1" dirty="0" err="1">
                <a:solidFill>
                  <a:srgbClr val="002060"/>
                </a:solidFill>
              </a:rPr>
              <a:t>assolir</a:t>
            </a:r>
            <a:r>
              <a:rPr lang="es-ES" sz="2400" b="1" dirty="0">
                <a:solidFill>
                  <a:srgbClr val="002060"/>
                </a:solidFill>
              </a:rPr>
              <a:t> un bon </a:t>
            </a:r>
            <a:r>
              <a:rPr lang="es-ES" sz="2400" b="1" dirty="0" err="1">
                <a:solidFill>
                  <a:srgbClr val="002060"/>
                </a:solidFill>
              </a:rPr>
              <a:t>raonament</a:t>
            </a:r>
            <a:r>
              <a:rPr lang="es-ES" sz="2400" b="1" dirty="0">
                <a:solidFill>
                  <a:srgbClr val="002060"/>
                </a:solidFill>
              </a:rPr>
              <a:t> </a:t>
            </a:r>
            <a:r>
              <a:rPr lang="es-ES" sz="2400" b="1" dirty="0" err="1">
                <a:solidFill>
                  <a:srgbClr val="002060"/>
                </a:solidFill>
              </a:rPr>
              <a:t>matèmatic</a:t>
            </a:r>
            <a:r>
              <a:rPr lang="es-ES" sz="2400" b="1" dirty="0">
                <a:solidFill>
                  <a:srgbClr val="002060"/>
                </a:solidFill>
              </a:rPr>
              <a:t> que </a:t>
            </a:r>
            <a:r>
              <a:rPr lang="es-ES" sz="2400" b="1" dirty="0" err="1">
                <a:solidFill>
                  <a:srgbClr val="002060"/>
                </a:solidFill>
              </a:rPr>
              <a:t>ens</a:t>
            </a:r>
            <a:r>
              <a:rPr lang="es-ES" sz="2400" b="1" dirty="0">
                <a:solidFill>
                  <a:srgbClr val="002060"/>
                </a:solidFill>
              </a:rPr>
              <a:t> </a:t>
            </a:r>
            <a:r>
              <a:rPr lang="es-ES" sz="2400" b="1" dirty="0" err="1">
                <a:solidFill>
                  <a:srgbClr val="002060"/>
                </a:solidFill>
              </a:rPr>
              <a:t>permeti</a:t>
            </a:r>
            <a:r>
              <a:rPr lang="es-ES" sz="2400" b="1" dirty="0">
                <a:solidFill>
                  <a:srgbClr val="002060"/>
                </a:solidFill>
              </a:rPr>
              <a:t> enfrontar-nos </a:t>
            </a:r>
            <a:r>
              <a:rPr lang="es-ES" sz="2400" b="1" dirty="0" err="1">
                <a:solidFill>
                  <a:srgbClr val="002060"/>
                </a:solidFill>
              </a:rPr>
              <a:t>els</a:t>
            </a:r>
            <a:r>
              <a:rPr lang="es-ES" sz="2400" b="1" dirty="0">
                <a:solidFill>
                  <a:srgbClr val="002060"/>
                </a:solidFill>
              </a:rPr>
              <a:t> </a:t>
            </a:r>
            <a:r>
              <a:rPr lang="es-ES" sz="2400" b="1" dirty="0" err="1">
                <a:solidFill>
                  <a:srgbClr val="002060"/>
                </a:solidFill>
              </a:rPr>
              <a:t>problemes</a:t>
            </a:r>
            <a:r>
              <a:rPr lang="es-ES" sz="2400" b="1" dirty="0">
                <a:solidFill>
                  <a:srgbClr val="002060"/>
                </a:solidFill>
              </a:rPr>
              <a:t> </a:t>
            </a:r>
            <a:r>
              <a:rPr lang="es-ES" sz="2400" b="1" dirty="0" err="1">
                <a:solidFill>
                  <a:srgbClr val="002060"/>
                </a:solidFill>
              </a:rPr>
              <a:t>amb</a:t>
            </a:r>
            <a:r>
              <a:rPr lang="es-ES" sz="2400" b="1" dirty="0">
                <a:solidFill>
                  <a:srgbClr val="002060"/>
                </a:solidFill>
              </a:rPr>
              <a:t> </a:t>
            </a:r>
            <a:r>
              <a:rPr lang="es-ES" sz="2400" b="1" dirty="0" err="1">
                <a:solidFill>
                  <a:srgbClr val="002060"/>
                </a:solidFill>
              </a:rPr>
              <a:t>seguretat</a:t>
            </a:r>
            <a:r>
              <a:rPr lang="es-ES" sz="2400" b="1" dirty="0">
                <a:solidFill>
                  <a:srgbClr val="00206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450850" y="-30163"/>
            <a:ext cx="8313738" cy="1698626"/>
            <a:chOff x="284" y="-19"/>
            <a:chExt cx="5237" cy="1070"/>
          </a:xfrm>
        </p:grpSpPr>
        <p:pic>
          <p:nvPicPr>
            <p:cNvPr id="6148" name="Picture 2"/>
            <p:cNvPicPr>
              <a:picLocks noChangeAspect="1" noChangeArrowheads="1"/>
            </p:cNvPicPr>
            <p:nvPr/>
          </p:nvPicPr>
          <p:blipFill>
            <a:blip r:embed="rId3" cstate="print"/>
            <a:srcRect/>
            <a:stretch>
              <a:fillRect/>
            </a:stretch>
          </p:blipFill>
          <p:spPr bwMode="auto">
            <a:xfrm>
              <a:off x="284" y="-19"/>
              <a:ext cx="5237" cy="1070"/>
            </a:xfrm>
            <a:prstGeom prst="rect">
              <a:avLst/>
            </a:prstGeom>
            <a:noFill/>
            <a:ln w="9525">
              <a:noFill/>
              <a:round/>
              <a:headEnd/>
              <a:tailEnd/>
            </a:ln>
          </p:spPr>
        </p:pic>
        <p:sp>
          <p:nvSpPr>
            <p:cNvPr id="6149" name="Text Box 3"/>
            <p:cNvSpPr txBox="1">
              <a:spLocks noChangeArrowheads="1"/>
            </p:cNvSpPr>
            <p:nvPr/>
          </p:nvSpPr>
          <p:spPr bwMode="auto">
            <a:xfrm>
              <a:off x="284" y="-19"/>
              <a:ext cx="5237" cy="1070"/>
            </a:xfrm>
            <a:prstGeom prst="rect">
              <a:avLst/>
            </a:prstGeom>
            <a:noFill/>
            <a:ln w="9525">
              <a:noFill/>
              <a:round/>
              <a:headEnd/>
              <a:tailEnd/>
            </a:ln>
          </p:spPr>
          <p:txBody>
            <a:bodyPr wrap="none" anchor="ctr"/>
            <a:lstStyle/>
            <a:p>
              <a:endParaRPr lang="es-ES"/>
            </a:p>
          </p:txBody>
        </p:sp>
      </p:grpSp>
      <p:sp>
        <p:nvSpPr>
          <p:cNvPr id="6147" name="Text Box 4"/>
          <p:cNvSpPr txBox="1">
            <a:spLocks noChangeArrowheads="1"/>
          </p:cNvSpPr>
          <p:nvPr/>
        </p:nvSpPr>
        <p:spPr bwMode="auto">
          <a:xfrm>
            <a:off x="457200" y="1882775"/>
            <a:ext cx="8229600" cy="4572000"/>
          </a:xfrm>
          <a:prstGeom prst="rect">
            <a:avLst/>
          </a:prstGeom>
          <a:noFill/>
          <a:ln w="9525">
            <a:noFill/>
            <a:round/>
            <a:headEnd/>
            <a:tailEnd/>
          </a:ln>
        </p:spPr>
        <p:txBody>
          <a:bodyPr lIns="90000" tIns="46800" rIns="90000" bIns="46800"/>
          <a:lstStyle/>
          <a:p>
            <a:pPr marL="446088" indent="-382588">
              <a:spcBef>
                <a:spcPts val="750"/>
              </a:spcBef>
              <a:buClr>
                <a:srgbClr val="FF388C"/>
              </a:buClr>
              <a:buSzPct val="80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 sz="3000" b="1" dirty="0">
                <a:solidFill>
                  <a:srgbClr val="002060"/>
                </a:solidFill>
              </a:rPr>
              <a:t>- No </a:t>
            </a:r>
            <a:r>
              <a:rPr lang="es-ES" sz="3000" b="1" dirty="0" err="1">
                <a:solidFill>
                  <a:srgbClr val="002060"/>
                </a:solidFill>
              </a:rPr>
              <a:t>els</a:t>
            </a:r>
            <a:r>
              <a:rPr lang="es-ES" sz="3000" b="1" dirty="0">
                <a:solidFill>
                  <a:srgbClr val="002060"/>
                </a:solidFill>
              </a:rPr>
              <a:t> </a:t>
            </a:r>
            <a:r>
              <a:rPr lang="es-ES" sz="3000" b="1" dirty="0" err="1">
                <a:solidFill>
                  <a:srgbClr val="002060"/>
                </a:solidFill>
              </a:rPr>
              <a:t>hem</a:t>
            </a:r>
            <a:r>
              <a:rPr lang="es-ES" sz="3000" b="1" dirty="0">
                <a:solidFill>
                  <a:srgbClr val="002060"/>
                </a:solidFill>
              </a:rPr>
              <a:t> de </a:t>
            </a:r>
            <a:r>
              <a:rPr lang="es-ES" sz="3000" b="1" dirty="0" err="1">
                <a:solidFill>
                  <a:srgbClr val="002060"/>
                </a:solidFill>
              </a:rPr>
              <a:t>fer</a:t>
            </a:r>
            <a:r>
              <a:rPr lang="es-ES" sz="3000" b="1" dirty="0">
                <a:solidFill>
                  <a:srgbClr val="002060"/>
                </a:solidFill>
              </a:rPr>
              <a:t> </a:t>
            </a:r>
            <a:r>
              <a:rPr lang="es-ES" sz="3000" b="1" dirty="0" err="1">
                <a:solidFill>
                  <a:srgbClr val="002060"/>
                </a:solidFill>
              </a:rPr>
              <a:t>els</a:t>
            </a:r>
            <a:r>
              <a:rPr lang="es-ES" sz="3000" b="1" dirty="0">
                <a:solidFill>
                  <a:srgbClr val="002060"/>
                </a:solidFill>
              </a:rPr>
              <a:t> </a:t>
            </a:r>
            <a:r>
              <a:rPr lang="es-ES" sz="3000" b="1" dirty="0" err="1">
                <a:solidFill>
                  <a:srgbClr val="002060"/>
                </a:solidFill>
              </a:rPr>
              <a:t>deures</a:t>
            </a:r>
            <a:r>
              <a:rPr lang="es-ES" sz="3000" b="1" dirty="0">
                <a:solidFill>
                  <a:srgbClr val="002060"/>
                </a:solidFill>
              </a:rPr>
              <a:t> , </a:t>
            </a:r>
            <a:r>
              <a:rPr lang="es-ES" sz="3000" b="1" dirty="0" err="1">
                <a:solidFill>
                  <a:srgbClr val="002060"/>
                </a:solidFill>
              </a:rPr>
              <a:t>però</a:t>
            </a:r>
            <a:r>
              <a:rPr lang="es-ES" sz="3000" b="1" dirty="0">
                <a:solidFill>
                  <a:srgbClr val="002060"/>
                </a:solidFill>
              </a:rPr>
              <a:t> sí controlar que es </a:t>
            </a:r>
            <a:r>
              <a:rPr lang="es-ES" sz="3000" b="1" dirty="0" err="1">
                <a:solidFill>
                  <a:srgbClr val="002060"/>
                </a:solidFill>
              </a:rPr>
              <a:t>facin</a:t>
            </a:r>
            <a:r>
              <a:rPr lang="es-ES" sz="3000" b="1" dirty="0">
                <a:solidFill>
                  <a:srgbClr val="002060"/>
                </a:solidFill>
              </a:rPr>
              <a:t>.</a:t>
            </a:r>
          </a:p>
          <a:p>
            <a:pPr marL="446088" indent="-382588">
              <a:spcBef>
                <a:spcPts val="750"/>
              </a:spcBef>
              <a:buClr>
                <a:srgbClr val="FF388C"/>
              </a:buClr>
              <a:buSzPct val="80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 sz="3000" b="1" dirty="0">
                <a:solidFill>
                  <a:srgbClr val="002060"/>
                </a:solidFill>
              </a:rPr>
              <a:t>-No </a:t>
            </a:r>
            <a:r>
              <a:rPr lang="es-ES" sz="3000" b="1" dirty="0" err="1">
                <a:solidFill>
                  <a:srgbClr val="002060"/>
                </a:solidFill>
              </a:rPr>
              <a:t>ens</a:t>
            </a:r>
            <a:r>
              <a:rPr lang="es-ES" sz="3000" b="1" dirty="0">
                <a:solidFill>
                  <a:srgbClr val="002060"/>
                </a:solidFill>
              </a:rPr>
              <a:t> </a:t>
            </a:r>
            <a:r>
              <a:rPr lang="es-ES" sz="3000" b="1" dirty="0" err="1">
                <a:solidFill>
                  <a:srgbClr val="002060"/>
                </a:solidFill>
              </a:rPr>
              <a:t>hem</a:t>
            </a:r>
            <a:r>
              <a:rPr lang="es-ES" sz="3000" b="1" dirty="0">
                <a:solidFill>
                  <a:srgbClr val="002060"/>
                </a:solidFill>
              </a:rPr>
              <a:t> </a:t>
            </a:r>
            <a:r>
              <a:rPr lang="es-ES" sz="3000" b="1" dirty="0" err="1">
                <a:solidFill>
                  <a:srgbClr val="002060"/>
                </a:solidFill>
              </a:rPr>
              <a:t>d’examinar</a:t>
            </a:r>
            <a:r>
              <a:rPr lang="es-ES" sz="3000" b="1" dirty="0">
                <a:solidFill>
                  <a:srgbClr val="002060"/>
                </a:solidFill>
              </a:rPr>
              <a:t> </a:t>
            </a:r>
            <a:r>
              <a:rPr lang="es-ES" sz="3000" b="1" dirty="0" err="1">
                <a:solidFill>
                  <a:srgbClr val="002060"/>
                </a:solidFill>
              </a:rPr>
              <a:t>nosaltres</a:t>
            </a:r>
            <a:r>
              <a:rPr lang="es-ES" sz="3000" b="1" dirty="0">
                <a:solidFill>
                  <a:srgbClr val="002060"/>
                </a:solidFill>
              </a:rPr>
              <a:t> </a:t>
            </a:r>
            <a:r>
              <a:rPr lang="es-ES" sz="3000" b="1" dirty="0" err="1">
                <a:solidFill>
                  <a:srgbClr val="002060"/>
                </a:solidFill>
              </a:rPr>
              <a:t>però</a:t>
            </a:r>
            <a:r>
              <a:rPr lang="es-ES" sz="3000" b="1" dirty="0">
                <a:solidFill>
                  <a:srgbClr val="002060"/>
                </a:solidFill>
              </a:rPr>
              <a:t> sí </a:t>
            </a:r>
            <a:r>
              <a:rPr lang="es-ES" sz="3000" b="1" dirty="0" err="1">
                <a:solidFill>
                  <a:srgbClr val="002060"/>
                </a:solidFill>
              </a:rPr>
              <a:t>podem</a:t>
            </a:r>
            <a:r>
              <a:rPr lang="es-ES" sz="3000" b="1" dirty="0">
                <a:solidFill>
                  <a:srgbClr val="002060"/>
                </a:solidFill>
              </a:rPr>
              <a:t> controlar que </a:t>
            </a:r>
            <a:r>
              <a:rPr lang="es-ES" sz="3000" b="1" dirty="0" err="1">
                <a:solidFill>
                  <a:srgbClr val="002060"/>
                </a:solidFill>
              </a:rPr>
              <a:t>estudiin</a:t>
            </a:r>
            <a:r>
              <a:rPr lang="es-ES" sz="3000" b="1" dirty="0">
                <a:solidFill>
                  <a:srgbClr val="002060"/>
                </a:solidFill>
              </a:rPr>
              <a:t>.</a:t>
            </a:r>
          </a:p>
          <a:p>
            <a:pPr marL="446088" indent="-382588">
              <a:spcBef>
                <a:spcPts val="750"/>
              </a:spcBef>
              <a:buClr>
                <a:srgbClr val="FF388C"/>
              </a:buClr>
              <a:buSzPct val="80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s-ES" sz="3000" b="1" dirty="0">
                <a:solidFill>
                  <a:srgbClr val="002060"/>
                </a:solidFill>
              </a:rPr>
              <a:t>-</a:t>
            </a:r>
            <a:r>
              <a:rPr lang="es-ES" sz="3000" b="1" dirty="0" err="1">
                <a:solidFill>
                  <a:srgbClr val="002060"/>
                </a:solidFill>
              </a:rPr>
              <a:t>Podem</a:t>
            </a:r>
            <a:r>
              <a:rPr lang="es-ES" sz="3000" b="1" dirty="0">
                <a:solidFill>
                  <a:srgbClr val="002060"/>
                </a:solidFill>
              </a:rPr>
              <a:t> compartir </a:t>
            </a:r>
            <a:r>
              <a:rPr lang="es-ES" sz="3000" b="1" dirty="0" err="1">
                <a:solidFill>
                  <a:srgbClr val="002060"/>
                </a:solidFill>
              </a:rPr>
              <a:t>amb</a:t>
            </a:r>
            <a:r>
              <a:rPr lang="es-ES" sz="3000" b="1" dirty="0">
                <a:solidFill>
                  <a:srgbClr val="002060"/>
                </a:solidFill>
              </a:rPr>
              <a:t> </a:t>
            </a:r>
            <a:r>
              <a:rPr lang="es-ES" sz="3000" b="1" dirty="0" err="1">
                <a:solidFill>
                  <a:srgbClr val="002060"/>
                </a:solidFill>
              </a:rPr>
              <a:t>ells</a:t>
            </a:r>
            <a:r>
              <a:rPr lang="es-ES" sz="3000" b="1" dirty="0">
                <a:solidFill>
                  <a:srgbClr val="002060"/>
                </a:solidFill>
              </a:rPr>
              <a:t> 10 </a:t>
            </a:r>
            <a:r>
              <a:rPr lang="es-ES" sz="3000" b="1" dirty="0" err="1" smtClean="0">
                <a:solidFill>
                  <a:srgbClr val="002060"/>
                </a:solidFill>
              </a:rPr>
              <a:t>minuts</a:t>
            </a:r>
            <a:r>
              <a:rPr lang="es-ES" sz="3000" b="1" dirty="0" smtClean="0">
                <a:solidFill>
                  <a:srgbClr val="002060"/>
                </a:solidFill>
              </a:rPr>
              <a:t> </a:t>
            </a:r>
            <a:r>
              <a:rPr lang="es-ES" sz="3000" b="1" dirty="0" err="1">
                <a:solidFill>
                  <a:srgbClr val="002060"/>
                </a:solidFill>
              </a:rPr>
              <a:t>fantàstics</a:t>
            </a:r>
            <a:r>
              <a:rPr lang="es-ES" sz="3000" b="1" dirty="0">
                <a:solidFill>
                  <a:srgbClr val="002060"/>
                </a:solidFill>
              </a:rPr>
              <a:t> de lectura , per </a:t>
            </a:r>
            <a:r>
              <a:rPr lang="es-ES" sz="3000" b="1" dirty="0" err="1">
                <a:solidFill>
                  <a:srgbClr val="002060"/>
                </a:solidFill>
              </a:rPr>
              <a:t>exemple</a:t>
            </a:r>
            <a:r>
              <a:rPr lang="es-ES" sz="3000" b="1" dirty="0">
                <a:solidFill>
                  <a:srgbClr val="002060"/>
                </a:solidFill>
              </a:rPr>
              <a:t>, </a:t>
            </a:r>
            <a:r>
              <a:rPr lang="es-ES" sz="3000" b="1" dirty="0" err="1">
                <a:solidFill>
                  <a:srgbClr val="002060"/>
                </a:solidFill>
              </a:rPr>
              <a:t>abans</a:t>
            </a:r>
            <a:r>
              <a:rPr lang="es-ES" sz="3000" b="1" dirty="0">
                <a:solidFill>
                  <a:srgbClr val="002060"/>
                </a:solidFill>
              </a:rPr>
              <a:t> de dormir.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endParaRPr lang="es-ES" smtClean="0"/>
          </a:p>
        </p:txBody>
      </p:sp>
      <p:sp>
        <p:nvSpPr>
          <p:cNvPr id="7171" name="2 Marcador de contenido"/>
          <p:cNvSpPr>
            <a:spLocks noGrp="1"/>
          </p:cNvSpPr>
          <p:nvPr>
            <p:ph idx="1"/>
          </p:nvPr>
        </p:nvSpPr>
        <p:spPr/>
        <p:txBody>
          <a:bodyPr/>
          <a:lstStyle/>
          <a:p>
            <a:pPr eaLnBrk="1" hangingPunct="1">
              <a:buFont typeface="Arial" charset="0"/>
              <a:buChar char="•"/>
            </a:pPr>
            <a:r>
              <a:rPr lang="es-ES" b="1" dirty="0" err="1" smtClean="0">
                <a:solidFill>
                  <a:srgbClr val="002060"/>
                </a:solidFill>
              </a:rPr>
              <a:t>Fent</a:t>
            </a:r>
            <a:r>
              <a:rPr lang="es-ES" b="1" dirty="0" smtClean="0">
                <a:solidFill>
                  <a:srgbClr val="002060"/>
                </a:solidFill>
              </a:rPr>
              <a:t>-los sentir que </a:t>
            </a:r>
            <a:r>
              <a:rPr lang="es-ES" b="1" dirty="0" err="1" smtClean="0">
                <a:solidFill>
                  <a:srgbClr val="002060"/>
                </a:solidFill>
              </a:rPr>
              <a:t>allò</a:t>
            </a:r>
            <a:r>
              <a:rPr lang="es-ES" b="1" dirty="0" smtClean="0">
                <a:solidFill>
                  <a:srgbClr val="002060"/>
                </a:solidFill>
              </a:rPr>
              <a:t> que fan </a:t>
            </a:r>
            <a:r>
              <a:rPr lang="es-ES" b="1" dirty="0" err="1" smtClean="0">
                <a:solidFill>
                  <a:srgbClr val="002060"/>
                </a:solidFill>
              </a:rPr>
              <a:t>és</a:t>
            </a:r>
            <a:r>
              <a:rPr lang="es-ES" b="1" dirty="0" smtClean="0">
                <a:solidFill>
                  <a:srgbClr val="002060"/>
                </a:solidFill>
              </a:rPr>
              <a:t> </a:t>
            </a:r>
            <a:r>
              <a:rPr lang="es-ES" b="1" dirty="0" err="1" smtClean="0">
                <a:solidFill>
                  <a:srgbClr val="002060"/>
                </a:solidFill>
              </a:rPr>
              <a:t>molt</a:t>
            </a:r>
            <a:r>
              <a:rPr lang="es-ES" b="1" dirty="0" smtClean="0">
                <a:solidFill>
                  <a:srgbClr val="002060"/>
                </a:solidFill>
              </a:rPr>
              <a:t> </a:t>
            </a:r>
            <a:r>
              <a:rPr lang="es-ES" b="1" dirty="0" err="1" smtClean="0">
                <a:solidFill>
                  <a:srgbClr val="002060"/>
                </a:solidFill>
              </a:rPr>
              <a:t>important</a:t>
            </a:r>
            <a:r>
              <a:rPr lang="es-ES" b="1" dirty="0" smtClean="0">
                <a:solidFill>
                  <a:srgbClr val="002060"/>
                </a:solidFill>
              </a:rPr>
              <a:t> per a </a:t>
            </a:r>
            <a:r>
              <a:rPr lang="es-ES" b="1" dirty="0" err="1" smtClean="0">
                <a:solidFill>
                  <a:srgbClr val="002060"/>
                </a:solidFill>
              </a:rPr>
              <a:t>nosaltres</a:t>
            </a:r>
            <a:r>
              <a:rPr lang="es-ES" b="1" dirty="0" smtClean="0">
                <a:solidFill>
                  <a:srgbClr val="002060"/>
                </a:solidFill>
              </a:rPr>
              <a:t>. Preguntar que han </a:t>
            </a:r>
            <a:r>
              <a:rPr lang="es-ES" b="1" dirty="0" err="1" smtClean="0">
                <a:solidFill>
                  <a:srgbClr val="002060"/>
                </a:solidFill>
              </a:rPr>
              <a:t>fet</a:t>
            </a:r>
            <a:r>
              <a:rPr lang="es-ES" b="1" dirty="0" smtClean="0">
                <a:solidFill>
                  <a:srgbClr val="002060"/>
                </a:solidFill>
              </a:rPr>
              <a:t>, escoltar-los, procurar no </a:t>
            </a:r>
            <a:r>
              <a:rPr lang="es-ES" b="1" dirty="0" err="1" smtClean="0">
                <a:solidFill>
                  <a:srgbClr val="002060"/>
                </a:solidFill>
              </a:rPr>
              <a:t>interrompre’ls</a:t>
            </a:r>
            <a:r>
              <a:rPr lang="es-ES" b="1" dirty="0" smtClean="0">
                <a:solidFill>
                  <a:srgbClr val="002060"/>
                </a:solidFill>
              </a:rPr>
              <a:t> </a:t>
            </a:r>
            <a:r>
              <a:rPr lang="es-ES" b="1" dirty="0" err="1" smtClean="0">
                <a:solidFill>
                  <a:srgbClr val="002060"/>
                </a:solidFill>
              </a:rPr>
              <a:t>amb</a:t>
            </a:r>
            <a:r>
              <a:rPr lang="es-ES" b="1" dirty="0" smtClean="0">
                <a:solidFill>
                  <a:srgbClr val="002060"/>
                </a:solidFill>
              </a:rPr>
              <a:t> </a:t>
            </a:r>
            <a:r>
              <a:rPr lang="es-ES" b="1" dirty="0" err="1" smtClean="0">
                <a:solidFill>
                  <a:srgbClr val="002060"/>
                </a:solidFill>
              </a:rPr>
              <a:t>consells</a:t>
            </a:r>
            <a:r>
              <a:rPr lang="es-ES" b="1" dirty="0" smtClean="0">
                <a:solidFill>
                  <a:srgbClr val="002060"/>
                </a:solidFill>
              </a:rPr>
              <a:t> i buscar </a:t>
            </a:r>
            <a:r>
              <a:rPr lang="es-ES" b="1" dirty="0" err="1" smtClean="0">
                <a:solidFill>
                  <a:srgbClr val="002060"/>
                </a:solidFill>
              </a:rPr>
              <a:t>solucions</a:t>
            </a:r>
            <a:r>
              <a:rPr lang="es-ES" b="1" dirty="0" smtClean="0">
                <a:solidFill>
                  <a:srgbClr val="002060"/>
                </a:solidFill>
              </a:rPr>
              <a:t> per </a:t>
            </a:r>
            <a:r>
              <a:rPr lang="es-ES" b="1" dirty="0" err="1" smtClean="0">
                <a:solidFill>
                  <a:srgbClr val="002060"/>
                </a:solidFill>
              </a:rPr>
              <a:t>als</a:t>
            </a:r>
            <a:r>
              <a:rPr lang="es-ES" b="1" dirty="0" smtClean="0">
                <a:solidFill>
                  <a:srgbClr val="002060"/>
                </a:solidFill>
              </a:rPr>
              <a:t> </a:t>
            </a:r>
            <a:r>
              <a:rPr lang="es-ES" b="1" dirty="0" err="1" smtClean="0">
                <a:solidFill>
                  <a:srgbClr val="002060"/>
                </a:solidFill>
              </a:rPr>
              <a:t>problemes</a:t>
            </a:r>
            <a:r>
              <a:rPr lang="es-ES" b="1" dirty="0" smtClean="0">
                <a:solidFill>
                  <a:srgbClr val="002060"/>
                </a:solidFill>
              </a:rPr>
              <a:t> </a:t>
            </a:r>
            <a:r>
              <a:rPr lang="es-ES" b="1" dirty="0" err="1" smtClean="0">
                <a:solidFill>
                  <a:srgbClr val="002060"/>
                </a:solidFill>
              </a:rPr>
              <a:t>junts</a:t>
            </a:r>
            <a:r>
              <a:rPr lang="es-ES" b="1" dirty="0" smtClean="0">
                <a:solidFill>
                  <a:srgbClr val="002060"/>
                </a:solidFill>
              </a:rPr>
              <a:t>.</a:t>
            </a:r>
          </a:p>
          <a:p>
            <a:pPr eaLnBrk="1" hangingPunct="1">
              <a:buFont typeface="Arial" charset="0"/>
              <a:buChar char="•"/>
            </a:pPr>
            <a:r>
              <a:rPr lang="es-ES" b="1" dirty="0" smtClean="0">
                <a:solidFill>
                  <a:srgbClr val="002060"/>
                </a:solidFill>
              </a:rPr>
              <a:t>Valorar cada </a:t>
            </a:r>
            <a:r>
              <a:rPr lang="es-ES" b="1" dirty="0" err="1" smtClean="0">
                <a:solidFill>
                  <a:srgbClr val="002060"/>
                </a:solidFill>
              </a:rPr>
              <a:t>triomf</a:t>
            </a:r>
            <a:r>
              <a:rPr lang="es-ES" b="1" dirty="0" smtClean="0">
                <a:solidFill>
                  <a:srgbClr val="002060"/>
                </a:solidFill>
              </a:rPr>
              <a:t> i cada </a:t>
            </a:r>
            <a:r>
              <a:rPr lang="es-ES" b="1" dirty="0" err="1" smtClean="0">
                <a:solidFill>
                  <a:srgbClr val="002060"/>
                </a:solidFill>
              </a:rPr>
              <a:t>esforç</a:t>
            </a:r>
            <a:r>
              <a:rPr lang="es-ES" b="1" dirty="0" smtClean="0">
                <a:solidFill>
                  <a:srgbClr val="002060"/>
                </a:solidFill>
              </a:rPr>
              <a:t>.</a:t>
            </a:r>
          </a:p>
          <a:p>
            <a:pPr eaLnBrk="1" hangingPunct="1">
              <a:buFont typeface="Arial" charset="0"/>
              <a:buChar char="•"/>
            </a:pPr>
            <a:r>
              <a:rPr lang="es-ES" b="1" dirty="0" smtClean="0">
                <a:solidFill>
                  <a:srgbClr val="002060"/>
                </a:solidFill>
              </a:rPr>
              <a:t>No </a:t>
            </a:r>
            <a:r>
              <a:rPr lang="es-ES" b="1" dirty="0" err="1" smtClean="0">
                <a:solidFill>
                  <a:srgbClr val="002060"/>
                </a:solidFill>
              </a:rPr>
              <a:t>fer</a:t>
            </a:r>
            <a:r>
              <a:rPr lang="es-ES" b="1" dirty="0" smtClean="0">
                <a:solidFill>
                  <a:srgbClr val="002060"/>
                </a:solidFill>
              </a:rPr>
              <a:t> de </a:t>
            </a:r>
            <a:r>
              <a:rPr lang="es-ES" b="1" dirty="0" err="1" smtClean="0">
                <a:solidFill>
                  <a:srgbClr val="002060"/>
                </a:solidFill>
              </a:rPr>
              <a:t>mestres</a:t>
            </a:r>
            <a:r>
              <a:rPr lang="es-ES" b="1" dirty="0" smtClean="0">
                <a:solidFill>
                  <a:srgbClr val="002060"/>
                </a:solidFill>
              </a:rPr>
              <a:t> </a:t>
            </a:r>
            <a:r>
              <a:rPr lang="es-ES" b="1" dirty="0" err="1" smtClean="0">
                <a:solidFill>
                  <a:srgbClr val="002060"/>
                </a:solidFill>
              </a:rPr>
              <a:t>ja</a:t>
            </a:r>
            <a:r>
              <a:rPr lang="es-ES" b="1" dirty="0" smtClean="0">
                <a:solidFill>
                  <a:srgbClr val="002060"/>
                </a:solidFill>
              </a:rPr>
              <a:t> que de </a:t>
            </a:r>
            <a:r>
              <a:rPr lang="es-ES" b="1" dirty="0" err="1" smtClean="0">
                <a:solidFill>
                  <a:srgbClr val="002060"/>
                </a:solidFill>
              </a:rPr>
              <a:t>vegades</a:t>
            </a:r>
            <a:r>
              <a:rPr lang="es-ES" b="1" dirty="0" smtClean="0">
                <a:solidFill>
                  <a:srgbClr val="002060"/>
                </a:solidFill>
              </a:rPr>
              <a:t> es creen </a:t>
            </a:r>
            <a:r>
              <a:rPr lang="es-ES" b="1" dirty="0" err="1" smtClean="0">
                <a:solidFill>
                  <a:srgbClr val="002060"/>
                </a:solidFill>
              </a:rPr>
              <a:t>situacions</a:t>
            </a:r>
            <a:r>
              <a:rPr lang="es-ES" b="1" dirty="0" smtClean="0">
                <a:solidFill>
                  <a:srgbClr val="002060"/>
                </a:solidFill>
              </a:rPr>
              <a:t> de </a:t>
            </a:r>
            <a:r>
              <a:rPr lang="es-ES" b="1" dirty="0" err="1" smtClean="0">
                <a:solidFill>
                  <a:srgbClr val="002060"/>
                </a:solidFill>
              </a:rPr>
              <a:t>conflicte</a:t>
            </a:r>
            <a:r>
              <a:rPr lang="es-ES" b="1" dirty="0" smtClean="0">
                <a:solidFill>
                  <a:srgbClr val="002060"/>
                </a:solidFill>
              </a:rPr>
              <a:t> que </a:t>
            </a:r>
            <a:r>
              <a:rPr lang="es-ES" b="1" dirty="0" err="1" smtClean="0">
                <a:solidFill>
                  <a:srgbClr val="002060"/>
                </a:solidFill>
              </a:rPr>
              <a:t>enrareixen</a:t>
            </a:r>
            <a:r>
              <a:rPr lang="es-ES" b="1" dirty="0" smtClean="0">
                <a:solidFill>
                  <a:srgbClr val="002060"/>
                </a:solidFill>
              </a:rPr>
              <a:t> la </a:t>
            </a:r>
            <a:r>
              <a:rPr lang="es-ES" b="1" dirty="0" err="1" smtClean="0">
                <a:solidFill>
                  <a:srgbClr val="002060"/>
                </a:solidFill>
              </a:rPr>
              <a:t>relació</a:t>
            </a:r>
            <a:r>
              <a:rPr lang="es-ES" b="1" dirty="0" smtClean="0">
                <a:solidFill>
                  <a:srgbClr val="002060"/>
                </a:solidFill>
              </a:rPr>
              <a:t> pares-</a:t>
            </a:r>
            <a:r>
              <a:rPr lang="es-ES" b="1" dirty="0" err="1" smtClean="0">
                <a:solidFill>
                  <a:srgbClr val="002060"/>
                </a:solidFill>
              </a:rPr>
              <a:t>fills</a:t>
            </a:r>
            <a:r>
              <a:rPr lang="es-ES" b="1" dirty="0" smtClean="0">
                <a:solidFill>
                  <a:srgbClr val="002060"/>
                </a:solidFill>
              </a:rPr>
              <a:t>.</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457200" y="268288"/>
            <a:ext cx="8228013" cy="136376"/>
          </a:xfrm>
        </p:spPr>
        <p:txBody>
          <a:bodyPr/>
          <a:lstStyle/>
          <a:p>
            <a:pPr eaLnBrk="1" hangingPunct="1"/>
            <a:endParaRPr lang="es-ES" dirty="0" smtClean="0"/>
          </a:p>
        </p:txBody>
      </p:sp>
      <p:sp>
        <p:nvSpPr>
          <p:cNvPr id="8195" name="2 Marcador de contenido"/>
          <p:cNvSpPr>
            <a:spLocks noGrp="1"/>
          </p:cNvSpPr>
          <p:nvPr>
            <p:ph idx="1"/>
          </p:nvPr>
        </p:nvSpPr>
        <p:spPr>
          <a:xfrm>
            <a:off x="457200" y="692697"/>
            <a:ext cx="8228013" cy="5760492"/>
          </a:xfrm>
        </p:spPr>
        <p:txBody>
          <a:bodyPr/>
          <a:lstStyle/>
          <a:p>
            <a:pPr eaLnBrk="1" hangingPunct="1">
              <a:buFont typeface="Arial" charset="0"/>
              <a:buChar char="•"/>
            </a:pPr>
            <a:r>
              <a:rPr lang="es-ES" sz="2400" b="1" dirty="0" err="1" smtClean="0">
                <a:solidFill>
                  <a:srgbClr val="002060"/>
                </a:solidFill>
              </a:rPr>
              <a:t>Complicitat</a:t>
            </a:r>
            <a:r>
              <a:rPr lang="es-ES" sz="2400" b="1" dirty="0" smtClean="0">
                <a:solidFill>
                  <a:srgbClr val="002060"/>
                </a:solidFill>
              </a:rPr>
              <a:t> </a:t>
            </a:r>
            <a:r>
              <a:rPr lang="es-ES" sz="2400" b="1" dirty="0" err="1" smtClean="0">
                <a:solidFill>
                  <a:srgbClr val="002060"/>
                </a:solidFill>
              </a:rPr>
              <a:t>mestres</a:t>
            </a:r>
            <a:r>
              <a:rPr lang="es-ES" sz="2400" b="1" dirty="0" smtClean="0">
                <a:solidFill>
                  <a:srgbClr val="002060"/>
                </a:solidFill>
              </a:rPr>
              <a:t>-pares: </a:t>
            </a:r>
            <a:r>
              <a:rPr lang="es-ES" sz="2400" b="1" dirty="0" err="1" smtClean="0">
                <a:solidFill>
                  <a:srgbClr val="002060"/>
                </a:solidFill>
              </a:rPr>
              <a:t>tots</a:t>
            </a:r>
            <a:r>
              <a:rPr lang="es-ES" sz="2400" b="1" dirty="0" smtClean="0">
                <a:solidFill>
                  <a:srgbClr val="002060"/>
                </a:solidFill>
              </a:rPr>
              <a:t> </a:t>
            </a:r>
            <a:r>
              <a:rPr lang="es-ES" sz="2400" b="1" dirty="0" err="1" smtClean="0">
                <a:solidFill>
                  <a:srgbClr val="002060"/>
                </a:solidFill>
              </a:rPr>
              <a:t>anem</a:t>
            </a:r>
            <a:r>
              <a:rPr lang="es-ES" sz="2400" b="1" dirty="0" smtClean="0">
                <a:solidFill>
                  <a:srgbClr val="002060"/>
                </a:solidFill>
              </a:rPr>
              <a:t> en el </a:t>
            </a:r>
            <a:r>
              <a:rPr lang="es-ES" sz="2400" b="1" dirty="0" err="1" smtClean="0">
                <a:solidFill>
                  <a:srgbClr val="002060"/>
                </a:solidFill>
              </a:rPr>
              <a:t>mateix</a:t>
            </a:r>
            <a:r>
              <a:rPr lang="es-ES" sz="2400" b="1" dirty="0" smtClean="0">
                <a:solidFill>
                  <a:srgbClr val="002060"/>
                </a:solidFill>
              </a:rPr>
              <a:t> </a:t>
            </a:r>
            <a:r>
              <a:rPr lang="es-ES" sz="2400" b="1" dirty="0" err="1" smtClean="0">
                <a:solidFill>
                  <a:srgbClr val="002060"/>
                </a:solidFill>
              </a:rPr>
              <a:t>vaixell</a:t>
            </a:r>
            <a:r>
              <a:rPr lang="es-ES" sz="2400" b="1" dirty="0" smtClean="0">
                <a:solidFill>
                  <a:srgbClr val="002060"/>
                </a:solidFill>
              </a:rPr>
              <a:t> i </a:t>
            </a:r>
            <a:r>
              <a:rPr lang="es-ES" sz="2400" b="1" dirty="0" err="1" smtClean="0">
                <a:solidFill>
                  <a:srgbClr val="002060"/>
                </a:solidFill>
              </a:rPr>
              <a:t>perseguim</a:t>
            </a:r>
            <a:r>
              <a:rPr lang="es-ES" sz="2400" b="1" dirty="0" smtClean="0">
                <a:solidFill>
                  <a:srgbClr val="002060"/>
                </a:solidFill>
              </a:rPr>
              <a:t> el </a:t>
            </a:r>
            <a:r>
              <a:rPr lang="es-ES" sz="2400" b="1" dirty="0" err="1" smtClean="0">
                <a:solidFill>
                  <a:srgbClr val="002060"/>
                </a:solidFill>
              </a:rPr>
              <a:t>mateix</a:t>
            </a:r>
            <a:r>
              <a:rPr lang="es-ES" sz="2400" b="1" dirty="0" smtClean="0">
                <a:solidFill>
                  <a:srgbClr val="002060"/>
                </a:solidFill>
              </a:rPr>
              <a:t> </a:t>
            </a:r>
            <a:r>
              <a:rPr lang="es-ES" sz="2400" b="1" dirty="0" err="1" smtClean="0">
                <a:solidFill>
                  <a:srgbClr val="002060"/>
                </a:solidFill>
              </a:rPr>
              <a:t>objectiu</a:t>
            </a:r>
            <a:r>
              <a:rPr lang="es-ES" sz="2400" b="1" dirty="0" smtClean="0">
                <a:solidFill>
                  <a:srgbClr val="002060"/>
                </a:solidFill>
              </a:rPr>
              <a:t> que </a:t>
            </a:r>
            <a:r>
              <a:rPr lang="es-ES" sz="2400" b="1" dirty="0" err="1" smtClean="0">
                <a:solidFill>
                  <a:srgbClr val="002060"/>
                </a:solidFill>
              </a:rPr>
              <a:t>és</a:t>
            </a:r>
            <a:r>
              <a:rPr lang="es-ES" sz="2400" b="1" dirty="0" smtClean="0">
                <a:solidFill>
                  <a:srgbClr val="002060"/>
                </a:solidFill>
              </a:rPr>
              <a:t> </a:t>
            </a:r>
            <a:r>
              <a:rPr lang="es-ES" sz="2400" b="1" dirty="0" err="1" smtClean="0">
                <a:solidFill>
                  <a:srgbClr val="002060"/>
                </a:solidFill>
              </a:rPr>
              <a:t>evidentment</a:t>
            </a:r>
            <a:r>
              <a:rPr lang="es-ES" sz="2400" b="1" dirty="0" smtClean="0">
                <a:solidFill>
                  <a:srgbClr val="002060"/>
                </a:solidFill>
              </a:rPr>
              <a:t> el </a:t>
            </a:r>
            <a:r>
              <a:rPr lang="es-ES" sz="2400" b="1" dirty="0" err="1" smtClean="0">
                <a:solidFill>
                  <a:srgbClr val="002060"/>
                </a:solidFill>
              </a:rPr>
              <a:t>creixement</a:t>
            </a:r>
            <a:r>
              <a:rPr lang="es-ES" sz="2400" b="1" dirty="0" smtClean="0">
                <a:solidFill>
                  <a:srgbClr val="002060"/>
                </a:solidFill>
              </a:rPr>
              <a:t> de </a:t>
            </a:r>
            <a:r>
              <a:rPr lang="es-ES" sz="2400" b="1" dirty="0" err="1" smtClean="0">
                <a:solidFill>
                  <a:srgbClr val="002060"/>
                </a:solidFill>
              </a:rPr>
              <a:t>l’alumne</a:t>
            </a:r>
            <a:r>
              <a:rPr lang="es-ES" sz="2400" b="1" dirty="0" smtClean="0">
                <a:solidFill>
                  <a:srgbClr val="002060"/>
                </a:solidFill>
              </a:rPr>
              <a:t>.</a:t>
            </a:r>
          </a:p>
          <a:p>
            <a:pPr eaLnBrk="1" hangingPunct="1">
              <a:buFont typeface="Arial" charset="0"/>
              <a:buChar char="•"/>
            </a:pPr>
            <a:r>
              <a:rPr lang="es-ES" sz="2400" b="1" dirty="0" smtClean="0">
                <a:solidFill>
                  <a:srgbClr val="002060"/>
                </a:solidFill>
              </a:rPr>
              <a:t>Revisar </a:t>
            </a:r>
            <a:r>
              <a:rPr lang="es-ES" sz="2400" b="1" dirty="0" err="1" smtClean="0">
                <a:solidFill>
                  <a:srgbClr val="002060"/>
                </a:solidFill>
              </a:rPr>
              <a:t>junts</a:t>
            </a:r>
            <a:r>
              <a:rPr lang="es-ES" sz="2400" b="1" dirty="0" smtClean="0">
                <a:solidFill>
                  <a:srgbClr val="002060"/>
                </a:solidFill>
              </a:rPr>
              <a:t> </a:t>
            </a:r>
            <a:r>
              <a:rPr lang="es-ES" sz="2400" b="1" dirty="0" err="1" smtClean="0">
                <a:solidFill>
                  <a:srgbClr val="002060"/>
                </a:solidFill>
              </a:rPr>
              <a:t>l’agenda</a:t>
            </a:r>
            <a:r>
              <a:rPr lang="es-ES" sz="2400" b="1" dirty="0" smtClean="0">
                <a:solidFill>
                  <a:srgbClr val="002060"/>
                </a:solidFill>
              </a:rPr>
              <a:t> i no espiar-los.</a:t>
            </a:r>
          </a:p>
          <a:p>
            <a:pPr eaLnBrk="1" hangingPunct="1">
              <a:buFont typeface="Arial" charset="0"/>
              <a:buChar char="•"/>
            </a:pPr>
            <a:r>
              <a:rPr lang="es-ES" sz="2400" b="1" dirty="0" err="1" smtClean="0">
                <a:solidFill>
                  <a:srgbClr val="002060"/>
                </a:solidFill>
              </a:rPr>
              <a:t>Deixar</a:t>
            </a:r>
            <a:r>
              <a:rPr lang="es-ES" sz="2400" b="1" dirty="0" smtClean="0">
                <a:solidFill>
                  <a:srgbClr val="002060"/>
                </a:solidFill>
              </a:rPr>
              <a:t> que </a:t>
            </a:r>
            <a:r>
              <a:rPr lang="es-ES" sz="2400" b="1" dirty="0" err="1" smtClean="0">
                <a:solidFill>
                  <a:srgbClr val="002060"/>
                </a:solidFill>
              </a:rPr>
              <a:t>enfrontin</a:t>
            </a:r>
            <a:r>
              <a:rPr lang="es-ES" sz="2400" b="1" dirty="0" smtClean="0">
                <a:solidFill>
                  <a:srgbClr val="002060"/>
                </a:solidFill>
              </a:rPr>
              <a:t> </a:t>
            </a:r>
            <a:r>
              <a:rPr lang="es-ES" sz="2400" b="1" dirty="0" err="1" smtClean="0">
                <a:solidFill>
                  <a:srgbClr val="002060"/>
                </a:solidFill>
              </a:rPr>
              <a:t>els</a:t>
            </a:r>
            <a:r>
              <a:rPr lang="es-ES" sz="2400" b="1" dirty="0" smtClean="0">
                <a:solidFill>
                  <a:srgbClr val="002060"/>
                </a:solidFill>
              </a:rPr>
              <a:t> </a:t>
            </a:r>
            <a:r>
              <a:rPr lang="es-ES" sz="2400" b="1" dirty="0" err="1" smtClean="0">
                <a:solidFill>
                  <a:srgbClr val="002060"/>
                </a:solidFill>
              </a:rPr>
              <a:t>seus</a:t>
            </a:r>
            <a:r>
              <a:rPr lang="es-ES" sz="2400" b="1" dirty="0" smtClean="0">
                <a:solidFill>
                  <a:srgbClr val="002060"/>
                </a:solidFill>
              </a:rPr>
              <a:t> </a:t>
            </a:r>
            <a:r>
              <a:rPr lang="es-ES" sz="2400" b="1" dirty="0" err="1" smtClean="0">
                <a:solidFill>
                  <a:srgbClr val="002060"/>
                </a:solidFill>
              </a:rPr>
              <a:t>problemes</a:t>
            </a:r>
            <a:r>
              <a:rPr lang="es-ES" sz="2400" b="1" dirty="0" smtClean="0">
                <a:solidFill>
                  <a:srgbClr val="002060"/>
                </a:solidFill>
              </a:rPr>
              <a:t> i no intentar solucionar-los. A la vida adulta entregar </a:t>
            </a:r>
            <a:r>
              <a:rPr lang="es-ES" sz="2400" b="1" dirty="0" err="1" smtClean="0">
                <a:solidFill>
                  <a:srgbClr val="002060"/>
                </a:solidFill>
              </a:rPr>
              <a:t>malament</a:t>
            </a:r>
            <a:r>
              <a:rPr lang="es-ES" sz="2400" b="1" dirty="0" smtClean="0">
                <a:solidFill>
                  <a:srgbClr val="002060"/>
                </a:solidFill>
              </a:rPr>
              <a:t> una </a:t>
            </a:r>
            <a:r>
              <a:rPr lang="es-ES" sz="2400" b="1" dirty="0" err="1" smtClean="0">
                <a:solidFill>
                  <a:srgbClr val="002060"/>
                </a:solidFill>
              </a:rPr>
              <a:t>feina</a:t>
            </a:r>
            <a:r>
              <a:rPr lang="es-ES" sz="2400" b="1" dirty="0" smtClean="0">
                <a:solidFill>
                  <a:srgbClr val="002060"/>
                </a:solidFill>
              </a:rPr>
              <a:t> o no entregar-la té </a:t>
            </a:r>
            <a:r>
              <a:rPr lang="es-ES" sz="2400" b="1" dirty="0" err="1" smtClean="0">
                <a:solidFill>
                  <a:srgbClr val="002060"/>
                </a:solidFill>
              </a:rPr>
              <a:t>conseqüències</a:t>
            </a:r>
            <a:r>
              <a:rPr lang="es-ES" sz="2400" b="1" dirty="0" smtClean="0">
                <a:solidFill>
                  <a:srgbClr val="002060"/>
                </a:solidFill>
              </a:rPr>
              <a:t> </a:t>
            </a:r>
            <a:r>
              <a:rPr lang="es-ES" sz="2400" b="1" dirty="0" err="1" smtClean="0">
                <a:solidFill>
                  <a:srgbClr val="002060"/>
                </a:solidFill>
              </a:rPr>
              <a:t>greus</a:t>
            </a:r>
            <a:r>
              <a:rPr lang="es-ES" sz="2400" b="1" dirty="0" smtClean="0">
                <a:solidFill>
                  <a:srgbClr val="002060"/>
                </a:solidFill>
              </a:rPr>
              <a:t>.</a:t>
            </a:r>
          </a:p>
          <a:p>
            <a:pPr eaLnBrk="1" hangingPunct="1">
              <a:buFont typeface="Arial" charset="0"/>
              <a:buChar char="•"/>
            </a:pPr>
            <a:r>
              <a:rPr lang="es-ES" sz="2400" b="1" dirty="0" err="1" smtClean="0">
                <a:solidFill>
                  <a:srgbClr val="002060"/>
                </a:solidFill>
              </a:rPr>
              <a:t>Establir</a:t>
            </a:r>
            <a:r>
              <a:rPr lang="es-ES" sz="2400" b="1" dirty="0" smtClean="0">
                <a:solidFill>
                  <a:srgbClr val="002060"/>
                </a:solidFill>
              </a:rPr>
              <a:t> </a:t>
            </a:r>
            <a:r>
              <a:rPr lang="es-ES" sz="2400" b="1" dirty="0" err="1" smtClean="0">
                <a:solidFill>
                  <a:srgbClr val="002060"/>
                </a:solidFill>
              </a:rPr>
              <a:t>poques</a:t>
            </a:r>
            <a:r>
              <a:rPr lang="es-ES" sz="2400" b="1" dirty="0" smtClean="0">
                <a:solidFill>
                  <a:srgbClr val="002060"/>
                </a:solidFill>
              </a:rPr>
              <a:t> normes i ben </a:t>
            </a:r>
            <a:r>
              <a:rPr lang="es-ES" sz="2400" b="1" dirty="0" err="1" smtClean="0">
                <a:solidFill>
                  <a:srgbClr val="002060"/>
                </a:solidFill>
              </a:rPr>
              <a:t>clares</a:t>
            </a:r>
            <a:r>
              <a:rPr lang="es-ES" sz="2800" b="1" dirty="0" smtClean="0">
                <a:solidFill>
                  <a:srgbClr val="002060"/>
                </a:solidFill>
              </a:rPr>
              <a:t>.</a:t>
            </a:r>
          </a:p>
          <a:p>
            <a:pPr eaLnBrk="1" hangingPunct="1">
              <a:buFont typeface="Arial" charset="0"/>
              <a:buChar char="•"/>
            </a:pPr>
            <a:r>
              <a:rPr lang="es-ES" sz="2800" b="1" dirty="0" smtClean="0">
                <a:solidFill>
                  <a:srgbClr val="002060"/>
                </a:solidFill>
              </a:rPr>
              <a:t>Recursos:</a:t>
            </a:r>
          </a:p>
          <a:p>
            <a:r>
              <a:rPr lang="es-ES" sz="2800" u="sng" dirty="0" smtClean="0">
                <a:hlinkClick r:id="rId3"/>
              </a:rPr>
              <a:t>Recursos </a:t>
            </a:r>
            <a:r>
              <a:rPr lang="es-ES" sz="2800" u="sng" dirty="0" err="1" smtClean="0">
                <a:hlinkClick r:id="rId3"/>
              </a:rPr>
              <a:t>Digitals</a:t>
            </a:r>
            <a:r>
              <a:rPr lang="es-ES" sz="2800" u="sng" dirty="0" smtClean="0">
                <a:hlinkClick r:id="rId3"/>
              </a:rPr>
              <a:t> per </a:t>
            </a:r>
            <a:r>
              <a:rPr lang="es-ES" sz="2800" u="sng" dirty="0" err="1" smtClean="0">
                <a:hlinkClick r:id="rId3"/>
              </a:rPr>
              <a:t>ensenyar</a:t>
            </a:r>
            <a:r>
              <a:rPr lang="es-ES" sz="2800" u="sng" dirty="0" smtClean="0">
                <a:hlinkClick r:id="rId3"/>
              </a:rPr>
              <a:t>, </a:t>
            </a:r>
            <a:r>
              <a:rPr lang="es-ES" sz="2800" u="sng" dirty="0" err="1" smtClean="0">
                <a:hlinkClick r:id="rId3"/>
              </a:rPr>
              <a:t>aprendre</a:t>
            </a:r>
            <a:r>
              <a:rPr lang="es-ES" sz="2800" u="sng" dirty="0" smtClean="0">
                <a:hlinkClick r:id="rId3"/>
              </a:rPr>
              <a:t> i </a:t>
            </a:r>
            <a:r>
              <a:rPr lang="es-ES" sz="2800" u="sng" dirty="0" err="1" smtClean="0">
                <a:hlinkClick r:id="rId3"/>
              </a:rPr>
              <a:t>treballar</a:t>
            </a:r>
            <a:r>
              <a:rPr lang="es-ES" sz="2800" u="sng" dirty="0" smtClean="0">
                <a:hlinkClick r:id="rId3"/>
              </a:rPr>
              <a:t>.</a:t>
            </a:r>
            <a:endParaRPr lang="ca-ES" sz="2800" dirty="0" smtClean="0"/>
          </a:p>
          <a:p>
            <a:r>
              <a:rPr lang="es-ES" sz="2800" u="sng" dirty="0" smtClean="0">
                <a:hlinkClick r:id="rId4"/>
              </a:rPr>
              <a:t>http://www.verbscatalans.com/</a:t>
            </a:r>
            <a:endParaRPr lang="ca-ES" sz="2800" dirty="0" smtClean="0"/>
          </a:p>
          <a:p>
            <a:pPr eaLnBrk="1" hangingPunct="1">
              <a:buFont typeface="Arial" charset="0"/>
              <a:buChar char="•"/>
            </a:pPr>
            <a:endParaRPr lang="es-ES" sz="2800" b="1" dirty="0" smtClean="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dirty="0" smtClean="0"/>
              <a:t>PROFESSORAT</a:t>
            </a:r>
            <a:endParaRPr lang="ca-ES" dirty="0"/>
          </a:p>
        </p:txBody>
      </p:sp>
      <p:sp>
        <p:nvSpPr>
          <p:cNvPr id="3" name="2 Marcador de contenido"/>
          <p:cNvSpPr>
            <a:spLocks noGrp="1"/>
          </p:cNvSpPr>
          <p:nvPr>
            <p:ph idx="1"/>
          </p:nvPr>
        </p:nvSpPr>
        <p:spPr/>
        <p:txBody>
          <a:bodyPr/>
          <a:lstStyle/>
          <a:p>
            <a:r>
              <a:rPr lang="ca-ES" sz="2400" dirty="0" smtClean="0"/>
              <a:t>Tutores: Maite Puig (5èA) i Maite </a:t>
            </a:r>
            <a:r>
              <a:rPr lang="ca-ES" sz="2400" dirty="0" err="1" smtClean="0"/>
              <a:t>Arcas</a:t>
            </a:r>
            <a:r>
              <a:rPr lang="ca-ES" sz="2400" dirty="0" smtClean="0"/>
              <a:t> (5èB)</a:t>
            </a:r>
          </a:p>
          <a:p>
            <a:r>
              <a:rPr lang="ca-ES" sz="2400" dirty="0" smtClean="0"/>
              <a:t>Medi: Tutores.</a:t>
            </a:r>
          </a:p>
          <a:p>
            <a:r>
              <a:rPr lang="ca-ES" sz="2400" dirty="0" smtClean="0"/>
              <a:t>Matemàtiques: Tutores</a:t>
            </a:r>
          </a:p>
          <a:p>
            <a:r>
              <a:rPr lang="ca-ES" sz="2400" dirty="0" smtClean="0"/>
              <a:t>Valors: Tutores</a:t>
            </a:r>
          </a:p>
          <a:p>
            <a:r>
              <a:rPr lang="ca-ES" sz="2400" dirty="0" smtClean="0"/>
              <a:t>Tutoria: Tutores</a:t>
            </a:r>
          </a:p>
          <a:p>
            <a:r>
              <a:rPr lang="ca-ES" sz="2400" dirty="0" smtClean="0"/>
              <a:t>Llengua Castellana: Maite Puig (5èA) i Maite </a:t>
            </a:r>
            <a:r>
              <a:rPr lang="ca-ES" sz="2400" dirty="0" err="1" smtClean="0"/>
              <a:t>Arcas</a:t>
            </a:r>
            <a:r>
              <a:rPr lang="ca-ES" sz="2400" dirty="0" smtClean="0"/>
              <a:t>  (5èB)</a:t>
            </a:r>
          </a:p>
          <a:p>
            <a:r>
              <a:rPr lang="ca-ES" sz="2400" dirty="0" smtClean="0"/>
              <a:t>Música: Cristina </a:t>
            </a:r>
            <a:r>
              <a:rPr lang="ca-ES" sz="2400" dirty="0" err="1" smtClean="0"/>
              <a:t>Benítez</a:t>
            </a:r>
            <a:endParaRPr lang="ca-ES" sz="2400" dirty="0" smtClean="0"/>
          </a:p>
          <a:p>
            <a:r>
              <a:rPr lang="ca-ES" sz="2400" dirty="0" smtClean="0"/>
              <a:t>Anglès: Daniel López</a:t>
            </a:r>
          </a:p>
          <a:p>
            <a:r>
              <a:rPr lang="ca-ES" sz="2400" dirty="0" smtClean="0"/>
              <a:t>E. Física: Sandra Rubio ( </a:t>
            </a:r>
            <a:r>
              <a:rPr lang="ca-ES" sz="2400" dirty="0" err="1" smtClean="0"/>
              <a:t>substituida</a:t>
            </a:r>
            <a:r>
              <a:rPr lang="ca-ES" sz="2400" dirty="0" smtClean="0"/>
              <a:t> per la </a:t>
            </a:r>
            <a:r>
              <a:rPr lang="ca-ES" sz="2400" dirty="0" err="1" smtClean="0"/>
              <a:t>Ione</a:t>
            </a:r>
            <a:r>
              <a:rPr lang="ca-ES" sz="2400" dirty="0" smtClean="0"/>
              <a:t>)</a:t>
            </a:r>
            <a:endParaRPr lang="ca-E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ca-ES"/>
          </a:p>
        </p:txBody>
      </p:sp>
      <p:sp>
        <p:nvSpPr>
          <p:cNvPr id="3" name="2 Marcador de contenido"/>
          <p:cNvSpPr>
            <a:spLocks noGrp="1"/>
          </p:cNvSpPr>
          <p:nvPr>
            <p:ph idx="1"/>
          </p:nvPr>
        </p:nvSpPr>
        <p:spPr/>
        <p:txBody>
          <a:bodyPr/>
          <a:lstStyle/>
          <a:p>
            <a:r>
              <a:rPr lang="ca-ES" dirty="0" smtClean="0"/>
              <a:t>EE: </a:t>
            </a:r>
            <a:r>
              <a:rPr lang="ca-ES" dirty="0" err="1" smtClean="0"/>
              <a:t>Magda</a:t>
            </a:r>
            <a:r>
              <a:rPr lang="ca-ES" dirty="0" smtClean="0"/>
              <a:t> Ortega</a:t>
            </a:r>
          </a:p>
          <a:p>
            <a:r>
              <a:rPr lang="ca-ES" dirty="0" smtClean="0"/>
              <a:t>Religió: Raquel </a:t>
            </a:r>
            <a:r>
              <a:rPr lang="ca-ES" dirty="0" err="1" smtClean="0"/>
              <a:t>Morillo</a:t>
            </a:r>
            <a:endParaRPr lang="ca-ES" dirty="0" smtClean="0"/>
          </a:p>
          <a:p>
            <a:r>
              <a:rPr lang="ca-ES" dirty="0" smtClean="0"/>
              <a:t>VIP: Maite Puig (5è A) i Cristina (5è B)</a:t>
            </a:r>
          </a:p>
          <a:p>
            <a:r>
              <a:rPr lang="ca-ES" dirty="0" smtClean="0"/>
              <a:t>Informàtica. </a:t>
            </a:r>
            <a:r>
              <a:rPr lang="ca-ES" dirty="0" err="1" smtClean="0"/>
              <a:t>Paqui</a:t>
            </a:r>
            <a:r>
              <a:rPr lang="ca-ES" dirty="0" smtClean="0"/>
              <a:t> Martínez</a:t>
            </a:r>
            <a:endParaRPr lang="ca-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1072480"/>
          </a:xfrm>
        </p:spPr>
        <p:txBody>
          <a:bodyPr/>
          <a:lstStyle/>
          <a:p>
            <a:r>
              <a:rPr lang="ca-ES" sz="3200" dirty="0" smtClean="0"/>
              <a:t>NORMES D’ORGANITZACIÓ DEL CENTRE</a:t>
            </a:r>
            <a:endParaRPr lang="ca-ES" sz="3200" dirty="0"/>
          </a:p>
        </p:txBody>
      </p:sp>
      <p:sp>
        <p:nvSpPr>
          <p:cNvPr id="3" name="2 Marcador de contenido"/>
          <p:cNvSpPr>
            <a:spLocks noGrp="1"/>
          </p:cNvSpPr>
          <p:nvPr>
            <p:ph idx="1"/>
          </p:nvPr>
        </p:nvSpPr>
        <p:spPr>
          <a:xfrm>
            <a:off x="457200" y="1340769"/>
            <a:ext cx="8228013" cy="5112420"/>
          </a:xfrm>
        </p:spPr>
        <p:txBody>
          <a:bodyPr/>
          <a:lstStyle/>
          <a:p>
            <a:r>
              <a:rPr lang="ca-ES" sz="2800" dirty="0" smtClean="0"/>
              <a:t>-Els nens poden portar una ampolla petita d’aigua a l’aula, mentre duri la calor, però només podran beure en els canvis de classe i demanant permís.</a:t>
            </a:r>
          </a:p>
          <a:p>
            <a:r>
              <a:rPr lang="ca-ES" sz="2800" dirty="0" smtClean="0"/>
              <a:t>-Hi ha un horari establert de recollida de pati; 5è ho ha els dijous.</a:t>
            </a:r>
          </a:p>
          <a:p>
            <a:r>
              <a:rPr lang="ca-ES" sz="2800" dirty="0" smtClean="0"/>
              <a:t>-S’està portant a terme una nova estratègia d’entrades i sortides en la que els nois i noies baixen i pugen acompanyats de música. </a:t>
            </a:r>
            <a:endParaRPr lang="ca-E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280392"/>
          </a:xfrm>
        </p:spPr>
        <p:txBody>
          <a:bodyPr/>
          <a:lstStyle/>
          <a:p>
            <a:endParaRPr lang="ca-ES" dirty="0"/>
          </a:p>
        </p:txBody>
      </p:sp>
      <p:sp>
        <p:nvSpPr>
          <p:cNvPr id="3" name="2 Marcador de contenido"/>
          <p:cNvSpPr>
            <a:spLocks noGrp="1"/>
          </p:cNvSpPr>
          <p:nvPr>
            <p:ph idx="1"/>
          </p:nvPr>
        </p:nvSpPr>
        <p:spPr>
          <a:xfrm>
            <a:off x="457200" y="908721"/>
            <a:ext cx="8228013" cy="5544468"/>
          </a:xfrm>
        </p:spPr>
        <p:txBody>
          <a:bodyPr/>
          <a:lstStyle/>
          <a:p>
            <a:r>
              <a:rPr lang="ca-ES" sz="2800" dirty="0" smtClean="0"/>
              <a:t>-S’han de justificar les faltes d’assistència amb el full oficial del centre, justificant del metge o full escrit per la família.</a:t>
            </a:r>
          </a:p>
          <a:p>
            <a:r>
              <a:rPr lang="ca-ES" sz="2800" dirty="0" smtClean="0"/>
              <a:t>-Per donar medicacions cal un justificant mèdic.</a:t>
            </a:r>
          </a:p>
          <a:p>
            <a:r>
              <a:rPr lang="ca-ES" sz="2800" dirty="0" smtClean="0"/>
              <a:t>-Agenda.</a:t>
            </a:r>
          </a:p>
          <a:p>
            <a:r>
              <a:rPr lang="ca-ES" sz="2800" dirty="0" smtClean="0"/>
              <a:t>-Estalvi de paper: tenim l’objectiu de reduir el consum de paper, així doncs, totes les informacions es faran via </a:t>
            </a:r>
            <a:r>
              <a:rPr lang="ca-ES" sz="2800" dirty="0" err="1" smtClean="0"/>
              <a:t>e-mail</a:t>
            </a:r>
            <a:r>
              <a:rPr lang="ca-ES" sz="2800" dirty="0" smtClean="0"/>
              <a:t>. És important que faciliteu una adreça electrònica a la tutora. També cal consultar la pàgina web de l’escola.</a:t>
            </a:r>
            <a:endParaRPr lang="ca-E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pPr eaLnBrk="1" hangingPunct="1"/>
            <a:r>
              <a:rPr lang="es-ES" smtClean="0"/>
              <a:t>NOVETATS DEL CURS</a:t>
            </a:r>
          </a:p>
        </p:txBody>
      </p:sp>
      <p:sp>
        <p:nvSpPr>
          <p:cNvPr id="10243" name="2 Marcador de contenido"/>
          <p:cNvSpPr>
            <a:spLocks noGrp="1"/>
          </p:cNvSpPr>
          <p:nvPr>
            <p:ph idx="1"/>
          </p:nvPr>
        </p:nvSpPr>
        <p:spPr/>
        <p:txBody>
          <a:bodyPr/>
          <a:lstStyle/>
          <a:p>
            <a:pPr eaLnBrk="1" hangingPunct="1">
              <a:buFont typeface="Arial" charset="0"/>
              <a:buChar char="•"/>
            </a:pPr>
            <a:r>
              <a:rPr lang="es-ES" sz="2400" b="1" dirty="0" err="1" smtClean="0">
                <a:solidFill>
                  <a:srgbClr val="002060"/>
                </a:solidFill>
              </a:rPr>
              <a:t>Treball</a:t>
            </a:r>
            <a:r>
              <a:rPr lang="es-ES" sz="2400" b="1" dirty="0" smtClean="0">
                <a:solidFill>
                  <a:srgbClr val="002060"/>
                </a:solidFill>
              </a:rPr>
              <a:t> </a:t>
            </a:r>
            <a:r>
              <a:rPr lang="es-ES" sz="2400" b="1" dirty="0" err="1" smtClean="0">
                <a:solidFill>
                  <a:srgbClr val="002060"/>
                </a:solidFill>
              </a:rPr>
              <a:t>sense</a:t>
            </a:r>
            <a:r>
              <a:rPr lang="es-ES" sz="2400" b="1" dirty="0" smtClean="0">
                <a:solidFill>
                  <a:srgbClr val="002060"/>
                </a:solidFill>
              </a:rPr>
              <a:t> </a:t>
            </a:r>
            <a:r>
              <a:rPr lang="es-ES" sz="2400" b="1" dirty="0" err="1" smtClean="0">
                <a:solidFill>
                  <a:srgbClr val="002060"/>
                </a:solidFill>
              </a:rPr>
              <a:t>llibretes</a:t>
            </a:r>
            <a:r>
              <a:rPr lang="es-ES" sz="2400" b="1" dirty="0" smtClean="0">
                <a:solidFill>
                  <a:srgbClr val="002060"/>
                </a:solidFill>
              </a:rPr>
              <a:t> (</a:t>
            </a:r>
            <a:r>
              <a:rPr lang="es-ES" sz="2400" b="1" dirty="0" err="1" smtClean="0">
                <a:solidFill>
                  <a:srgbClr val="002060"/>
                </a:solidFill>
              </a:rPr>
              <a:t>només</a:t>
            </a:r>
            <a:r>
              <a:rPr lang="es-ES" sz="2400" b="1" dirty="0" smtClean="0">
                <a:solidFill>
                  <a:srgbClr val="002060"/>
                </a:solidFill>
              </a:rPr>
              <a:t> per les </a:t>
            </a:r>
            <a:r>
              <a:rPr lang="es-ES" sz="2400" b="1" dirty="0" err="1" smtClean="0">
                <a:solidFill>
                  <a:srgbClr val="002060"/>
                </a:solidFill>
              </a:rPr>
              <a:t>matemàtiques</a:t>
            </a:r>
            <a:r>
              <a:rPr lang="es-ES" sz="2400" b="1" dirty="0" smtClean="0">
                <a:solidFill>
                  <a:srgbClr val="002060"/>
                </a:solidFill>
              </a:rPr>
              <a:t>).</a:t>
            </a:r>
            <a:r>
              <a:rPr lang="es-ES" sz="2400" b="1" dirty="0" err="1" smtClean="0">
                <a:solidFill>
                  <a:srgbClr val="002060"/>
                </a:solidFill>
              </a:rPr>
              <a:t>Organització</a:t>
            </a:r>
            <a:r>
              <a:rPr lang="es-ES" sz="2400" b="1" dirty="0" smtClean="0">
                <a:solidFill>
                  <a:srgbClr val="002060"/>
                </a:solidFill>
              </a:rPr>
              <a:t> </a:t>
            </a:r>
            <a:r>
              <a:rPr lang="es-ES" sz="2400" b="1" dirty="0" err="1" smtClean="0">
                <a:solidFill>
                  <a:srgbClr val="002060"/>
                </a:solidFill>
              </a:rPr>
              <a:t>amb</a:t>
            </a:r>
            <a:r>
              <a:rPr lang="es-ES" sz="2400" b="1" dirty="0" smtClean="0">
                <a:solidFill>
                  <a:srgbClr val="002060"/>
                </a:solidFill>
              </a:rPr>
              <a:t> la carpeta </a:t>
            </a:r>
            <a:r>
              <a:rPr lang="es-ES" sz="2400" b="1" dirty="0" err="1" smtClean="0">
                <a:solidFill>
                  <a:srgbClr val="002060"/>
                </a:solidFill>
              </a:rPr>
              <a:t>classificadora</a:t>
            </a:r>
            <a:r>
              <a:rPr lang="es-ES" sz="2400" b="1" dirty="0" smtClean="0">
                <a:solidFill>
                  <a:srgbClr val="002060"/>
                </a:solidFill>
              </a:rPr>
              <a:t>.</a:t>
            </a:r>
          </a:p>
          <a:p>
            <a:pPr eaLnBrk="1" hangingPunct="1">
              <a:buFont typeface="Arial" charset="0"/>
              <a:buChar char="•"/>
            </a:pPr>
            <a:r>
              <a:rPr lang="es-ES" sz="2400" b="1" dirty="0" err="1" smtClean="0">
                <a:solidFill>
                  <a:srgbClr val="002060"/>
                </a:solidFill>
              </a:rPr>
              <a:t>Presentació</a:t>
            </a:r>
            <a:r>
              <a:rPr lang="es-ES" sz="2400" b="1" dirty="0" smtClean="0">
                <a:solidFill>
                  <a:srgbClr val="002060"/>
                </a:solidFill>
              </a:rPr>
              <a:t> de dossiers en acabar cada </a:t>
            </a:r>
            <a:r>
              <a:rPr lang="es-ES" sz="2400" b="1" dirty="0" err="1" smtClean="0">
                <a:solidFill>
                  <a:srgbClr val="002060"/>
                </a:solidFill>
              </a:rPr>
              <a:t>unitat</a:t>
            </a:r>
            <a:r>
              <a:rPr lang="es-ES" sz="2400" b="1" dirty="0" smtClean="0">
                <a:solidFill>
                  <a:srgbClr val="002060"/>
                </a:solidFill>
              </a:rPr>
              <a:t> (</a:t>
            </a:r>
            <a:r>
              <a:rPr lang="es-ES" sz="2400" b="1" dirty="0" err="1" smtClean="0">
                <a:solidFill>
                  <a:srgbClr val="002060"/>
                </a:solidFill>
              </a:rPr>
              <a:t>Llengua</a:t>
            </a:r>
            <a:r>
              <a:rPr lang="es-ES" sz="2400" b="1" dirty="0" smtClean="0">
                <a:solidFill>
                  <a:srgbClr val="002060"/>
                </a:solidFill>
              </a:rPr>
              <a:t> Catalana, </a:t>
            </a:r>
            <a:r>
              <a:rPr lang="es-ES" sz="2400" b="1" dirty="0" err="1" smtClean="0">
                <a:solidFill>
                  <a:srgbClr val="002060"/>
                </a:solidFill>
              </a:rPr>
              <a:t>Medi</a:t>
            </a:r>
            <a:r>
              <a:rPr lang="es-ES" sz="2400" b="1" dirty="0" smtClean="0">
                <a:solidFill>
                  <a:srgbClr val="002060"/>
                </a:solidFill>
              </a:rPr>
              <a:t> Natural i </a:t>
            </a:r>
            <a:r>
              <a:rPr lang="es-ES" sz="2400" b="1" dirty="0" err="1" smtClean="0">
                <a:solidFill>
                  <a:srgbClr val="002060"/>
                </a:solidFill>
              </a:rPr>
              <a:t>Medi</a:t>
            </a:r>
            <a:r>
              <a:rPr lang="es-ES" sz="2400" b="1" dirty="0" smtClean="0">
                <a:solidFill>
                  <a:srgbClr val="002060"/>
                </a:solidFill>
              </a:rPr>
              <a:t> Social). </a:t>
            </a:r>
            <a:r>
              <a:rPr lang="es-ES" sz="2400" b="1" dirty="0" err="1" smtClean="0">
                <a:solidFill>
                  <a:srgbClr val="002060"/>
                </a:solidFill>
              </a:rPr>
              <a:t>Haurà</a:t>
            </a:r>
            <a:r>
              <a:rPr lang="es-ES" sz="2400" b="1" dirty="0" smtClean="0">
                <a:solidFill>
                  <a:srgbClr val="002060"/>
                </a:solidFill>
              </a:rPr>
              <a:t> de portar una tapa </a:t>
            </a:r>
            <a:r>
              <a:rPr lang="es-ES" sz="2400" b="1" dirty="0" err="1" smtClean="0">
                <a:solidFill>
                  <a:srgbClr val="002060"/>
                </a:solidFill>
              </a:rPr>
              <a:t>on</a:t>
            </a:r>
            <a:r>
              <a:rPr lang="es-ES" sz="2400" b="1" dirty="0" smtClean="0">
                <a:solidFill>
                  <a:srgbClr val="002060"/>
                </a:solidFill>
              </a:rPr>
              <a:t> </a:t>
            </a:r>
            <a:r>
              <a:rPr lang="es-ES" sz="2400" b="1" dirty="0" err="1" smtClean="0">
                <a:solidFill>
                  <a:srgbClr val="002060"/>
                </a:solidFill>
              </a:rPr>
              <a:t>consti</a:t>
            </a:r>
            <a:r>
              <a:rPr lang="es-ES" sz="2400" b="1" dirty="0" smtClean="0">
                <a:solidFill>
                  <a:srgbClr val="002060"/>
                </a:solidFill>
              </a:rPr>
              <a:t> el </a:t>
            </a:r>
            <a:r>
              <a:rPr lang="es-ES" sz="2400" b="1" dirty="0" err="1" smtClean="0">
                <a:solidFill>
                  <a:srgbClr val="002060"/>
                </a:solidFill>
              </a:rPr>
              <a:t>títol</a:t>
            </a:r>
            <a:r>
              <a:rPr lang="es-ES" sz="2400" b="1" dirty="0" smtClean="0">
                <a:solidFill>
                  <a:srgbClr val="002060"/>
                </a:solidFill>
              </a:rPr>
              <a:t> del </a:t>
            </a:r>
            <a:r>
              <a:rPr lang="es-ES" sz="2400" b="1" dirty="0" err="1" smtClean="0">
                <a:solidFill>
                  <a:srgbClr val="002060"/>
                </a:solidFill>
              </a:rPr>
              <a:t>tema,noms</a:t>
            </a:r>
            <a:r>
              <a:rPr lang="es-ES" sz="2400" b="1" dirty="0" smtClean="0">
                <a:solidFill>
                  <a:srgbClr val="002060"/>
                </a:solidFill>
              </a:rPr>
              <a:t> i </a:t>
            </a:r>
            <a:r>
              <a:rPr lang="es-ES" sz="2400" b="1" dirty="0" err="1" smtClean="0">
                <a:solidFill>
                  <a:srgbClr val="002060"/>
                </a:solidFill>
              </a:rPr>
              <a:t>cognoms</a:t>
            </a:r>
            <a:r>
              <a:rPr lang="es-ES" sz="2400" b="1" dirty="0" smtClean="0">
                <a:solidFill>
                  <a:srgbClr val="002060"/>
                </a:solidFill>
              </a:rPr>
              <a:t>, </a:t>
            </a:r>
            <a:r>
              <a:rPr lang="es-ES" sz="2400" b="1" dirty="0" err="1" smtClean="0">
                <a:solidFill>
                  <a:srgbClr val="002060"/>
                </a:solidFill>
              </a:rPr>
              <a:t>curs</a:t>
            </a:r>
            <a:r>
              <a:rPr lang="es-ES" sz="2400" b="1" dirty="0" smtClean="0">
                <a:solidFill>
                  <a:srgbClr val="002060"/>
                </a:solidFill>
              </a:rPr>
              <a:t>, </a:t>
            </a:r>
            <a:r>
              <a:rPr lang="es-ES" sz="2400" b="1" dirty="0" err="1" smtClean="0">
                <a:solidFill>
                  <a:srgbClr val="002060"/>
                </a:solidFill>
              </a:rPr>
              <a:t>assignatura</a:t>
            </a:r>
            <a:r>
              <a:rPr lang="es-ES" sz="2400" b="1" dirty="0" smtClean="0">
                <a:solidFill>
                  <a:srgbClr val="002060"/>
                </a:solidFill>
              </a:rPr>
              <a:t>,, </a:t>
            </a:r>
            <a:r>
              <a:rPr lang="es-ES" sz="2400" b="1" dirty="0" err="1" smtClean="0">
                <a:solidFill>
                  <a:srgbClr val="002060"/>
                </a:solidFill>
              </a:rPr>
              <a:t>nom</a:t>
            </a:r>
            <a:r>
              <a:rPr lang="es-ES" sz="2400" b="1" dirty="0" smtClean="0">
                <a:solidFill>
                  <a:srgbClr val="002060"/>
                </a:solidFill>
              </a:rPr>
              <a:t> del </a:t>
            </a:r>
            <a:r>
              <a:rPr lang="es-ES" sz="2400" b="1" dirty="0" err="1" smtClean="0">
                <a:solidFill>
                  <a:srgbClr val="002060"/>
                </a:solidFill>
              </a:rPr>
              <a:t>mestre</a:t>
            </a:r>
            <a:r>
              <a:rPr lang="es-ES" sz="2400" b="1" dirty="0" smtClean="0">
                <a:solidFill>
                  <a:srgbClr val="002060"/>
                </a:solidFill>
              </a:rPr>
              <a:t> i </a:t>
            </a:r>
            <a:r>
              <a:rPr lang="es-ES" sz="2400" b="1" dirty="0" err="1" smtClean="0">
                <a:solidFill>
                  <a:srgbClr val="002060"/>
                </a:solidFill>
              </a:rPr>
              <a:t>any</a:t>
            </a:r>
            <a:r>
              <a:rPr lang="es-ES" sz="2400" b="1" dirty="0" smtClean="0">
                <a:solidFill>
                  <a:srgbClr val="002060"/>
                </a:solidFill>
              </a:rPr>
              <a:t> escolar.</a:t>
            </a:r>
          </a:p>
          <a:p>
            <a:pPr eaLnBrk="1" hangingPunct="1">
              <a:buFont typeface="Arial" charset="0"/>
              <a:buChar char="•"/>
            </a:pPr>
            <a:r>
              <a:rPr lang="es-ES" sz="2400" b="1" dirty="0" err="1" smtClean="0">
                <a:solidFill>
                  <a:srgbClr val="002060"/>
                </a:solidFill>
              </a:rPr>
              <a:t>Necessitat</a:t>
            </a:r>
            <a:r>
              <a:rPr lang="es-ES" sz="2400" b="1" dirty="0" smtClean="0">
                <a:solidFill>
                  <a:srgbClr val="002060"/>
                </a:solidFill>
              </a:rPr>
              <a:t> de portar </a:t>
            </a:r>
            <a:r>
              <a:rPr lang="es-ES" sz="2400" b="1" dirty="0" err="1" smtClean="0">
                <a:solidFill>
                  <a:srgbClr val="002060"/>
                </a:solidFill>
              </a:rPr>
              <a:t>sempre</a:t>
            </a:r>
            <a:r>
              <a:rPr lang="es-ES" sz="2400" b="1" dirty="0" smtClean="0">
                <a:solidFill>
                  <a:srgbClr val="002060"/>
                </a:solidFill>
              </a:rPr>
              <a:t> </a:t>
            </a:r>
            <a:r>
              <a:rPr lang="es-ES" sz="2400" b="1" dirty="0" err="1" smtClean="0">
                <a:solidFill>
                  <a:srgbClr val="002060"/>
                </a:solidFill>
              </a:rPr>
              <a:t>fulls</a:t>
            </a:r>
            <a:r>
              <a:rPr lang="es-ES" sz="2400" b="1" dirty="0" smtClean="0">
                <a:solidFill>
                  <a:srgbClr val="002060"/>
                </a:solidFill>
              </a:rPr>
              <a:t> </a:t>
            </a:r>
            <a:r>
              <a:rPr lang="es-ES" sz="2400" b="1" dirty="0" err="1" smtClean="0">
                <a:solidFill>
                  <a:srgbClr val="002060"/>
                </a:solidFill>
              </a:rPr>
              <a:t>blancs</a:t>
            </a:r>
            <a:r>
              <a:rPr lang="es-ES" sz="2400" b="1" dirty="0" smtClean="0">
                <a:solidFill>
                  <a:srgbClr val="002060"/>
                </a:solidFill>
              </a:rPr>
              <a:t> i de pauta a la carpeta.</a:t>
            </a:r>
          </a:p>
          <a:p>
            <a:pPr eaLnBrk="1" hangingPunct="1">
              <a:buFont typeface="Arial" charset="0"/>
              <a:buChar char="•"/>
            </a:pPr>
            <a:endParaRPr lang="es-ES" dirty="0" smtClean="0"/>
          </a:p>
          <a:p>
            <a:pPr eaLnBrk="1" hangingPunct="1">
              <a:buFont typeface="Arial" charset="0"/>
              <a:buChar char="•"/>
            </a:pPr>
            <a:endParaRPr lang="es-E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ca-ES" dirty="0"/>
          </a:p>
        </p:txBody>
      </p:sp>
      <p:sp>
        <p:nvSpPr>
          <p:cNvPr id="3" name="2 Subtítulo"/>
          <p:cNvSpPr>
            <a:spLocks noGrp="1"/>
          </p:cNvSpPr>
          <p:nvPr>
            <p:ph type="subTitle" idx="1"/>
          </p:nvPr>
        </p:nvSpPr>
        <p:spPr/>
        <p:txBody>
          <a:bodyPr/>
          <a:lstStyle/>
          <a:p>
            <a:endParaRPr lang="ca-ES"/>
          </a:p>
        </p:txBody>
      </p:sp>
      <p:graphicFrame>
        <p:nvGraphicFramePr>
          <p:cNvPr id="1026" name="Object 2"/>
          <p:cNvGraphicFramePr>
            <a:graphicFrameLocks noChangeAspect="1"/>
          </p:cNvGraphicFramePr>
          <p:nvPr/>
        </p:nvGraphicFramePr>
        <p:xfrm>
          <a:off x="852488" y="764704"/>
          <a:ext cx="7608887" cy="4969346"/>
        </p:xfrm>
        <a:graphic>
          <a:graphicData uri="http://schemas.openxmlformats.org/presentationml/2006/ole">
            <mc:AlternateContent xmlns:mc="http://schemas.openxmlformats.org/markup-compatibility/2006">
              <mc:Choice xmlns:v="urn:schemas-microsoft-com:vml" Requires="v">
                <p:oleObj spid="_x0000_s1027" name="Documento" r:id="rId4" imgW="5692164" imgH="4021095" progId="Word.Document.12">
                  <p:embed/>
                </p:oleObj>
              </mc:Choice>
              <mc:Fallback>
                <p:oleObj name="Documento" r:id="rId4" imgW="5692164" imgH="4021095" progId="Word.Documen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2488" y="764704"/>
                        <a:ext cx="7608887" cy="4969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b="1" dirty="0" err="1" smtClean="0">
                <a:solidFill>
                  <a:srgbClr val="002060"/>
                </a:solidFill>
              </a:rPr>
              <a:t>Treballs</a:t>
            </a:r>
            <a:r>
              <a:rPr lang="es-ES" b="1" dirty="0" smtClean="0">
                <a:solidFill>
                  <a:srgbClr val="002060"/>
                </a:solidFill>
              </a:rPr>
              <a:t> en </a:t>
            </a:r>
            <a:r>
              <a:rPr lang="es-ES" b="1" dirty="0" err="1" smtClean="0">
                <a:solidFill>
                  <a:srgbClr val="002060"/>
                </a:solidFill>
              </a:rPr>
              <a:t>grup</a:t>
            </a:r>
            <a:r>
              <a:rPr lang="es-ES" b="1" dirty="0" smtClean="0">
                <a:solidFill>
                  <a:srgbClr val="002060"/>
                </a:solidFill>
              </a:rPr>
              <a:t>.</a:t>
            </a:r>
          </a:p>
          <a:p>
            <a:r>
              <a:rPr lang="es-ES" b="1" dirty="0" err="1" smtClean="0">
                <a:solidFill>
                  <a:srgbClr val="002060"/>
                </a:solidFill>
              </a:rPr>
              <a:t>Treballs</a:t>
            </a:r>
            <a:r>
              <a:rPr lang="es-ES" b="1" dirty="0" smtClean="0">
                <a:solidFill>
                  <a:srgbClr val="002060"/>
                </a:solidFill>
              </a:rPr>
              <a:t> </a:t>
            </a:r>
            <a:r>
              <a:rPr lang="es-ES" b="1" dirty="0" err="1" smtClean="0">
                <a:solidFill>
                  <a:srgbClr val="002060"/>
                </a:solidFill>
              </a:rPr>
              <a:t>programats</a:t>
            </a:r>
            <a:r>
              <a:rPr lang="es-ES" b="1" dirty="0" smtClean="0">
                <a:solidFill>
                  <a:srgbClr val="002060"/>
                </a:solidFill>
              </a:rPr>
              <a:t> a </a:t>
            </a:r>
            <a:r>
              <a:rPr lang="es-ES" b="1" dirty="0" err="1" smtClean="0">
                <a:solidFill>
                  <a:srgbClr val="002060"/>
                </a:solidFill>
              </a:rPr>
              <a:t>llarg</a:t>
            </a:r>
            <a:r>
              <a:rPr lang="es-ES" b="1" dirty="0" smtClean="0">
                <a:solidFill>
                  <a:srgbClr val="002060"/>
                </a:solidFill>
              </a:rPr>
              <a:t> </a:t>
            </a:r>
            <a:r>
              <a:rPr lang="es-ES" b="1" dirty="0" err="1" smtClean="0">
                <a:solidFill>
                  <a:srgbClr val="002060"/>
                </a:solidFill>
              </a:rPr>
              <a:t>termini</a:t>
            </a:r>
            <a:r>
              <a:rPr lang="es-ES" b="1" dirty="0" smtClean="0">
                <a:solidFill>
                  <a:srgbClr val="002060"/>
                </a:solidFill>
              </a:rPr>
              <a:t>.</a:t>
            </a:r>
            <a:endParaRPr lang="es-ES" b="1"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1072480"/>
          </a:xfrm>
        </p:spPr>
        <p:txBody>
          <a:bodyPr/>
          <a:lstStyle/>
          <a:p>
            <a:r>
              <a:rPr lang="ca-ES" sz="3600" dirty="0" smtClean="0"/>
              <a:t>Treball per </a:t>
            </a:r>
            <a:r>
              <a:rPr lang="ca-ES" sz="3600" dirty="0" err="1" smtClean="0"/>
              <a:t>microprojectes</a:t>
            </a:r>
            <a:endParaRPr lang="ca-ES" sz="3600" dirty="0"/>
          </a:p>
        </p:txBody>
      </p:sp>
      <p:sp>
        <p:nvSpPr>
          <p:cNvPr id="3" name="2 Marcador de contenido"/>
          <p:cNvSpPr>
            <a:spLocks noGrp="1"/>
          </p:cNvSpPr>
          <p:nvPr>
            <p:ph idx="1"/>
          </p:nvPr>
        </p:nvSpPr>
        <p:spPr>
          <a:xfrm>
            <a:off x="457200" y="1268761"/>
            <a:ext cx="8228013" cy="5184428"/>
          </a:xfrm>
        </p:spPr>
        <p:txBody>
          <a:bodyPr/>
          <a:lstStyle/>
          <a:p>
            <a:r>
              <a:rPr lang="ca-ES" sz="2800" dirty="0" smtClean="0"/>
              <a:t>Aquest any continuem treballant un nou tipus de metodologia a través del projectes i </a:t>
            </a:r>
            <a:r>
              <a:rPr lang="ca-ES" sz="2800" dirty="0" err="1" smtClean="0"/>
              <a:t>microprojectes</a:t>
            </a:r>
            <a:r>
              <a:rPr lang="ca-ES" sz="2800" dirty="0" smtClean="0"/>
              <a:t>.</a:t>
            </a:r>
          </a:p>
          <a:p>
            <a:r>
              <a:rPr lang="ca-ES" sz="2800" dirty="0" smtClean="0"/>
              <a:t>Les tardes estaran </a:t>
            </a:r>
            <a:r>
              <a:rPr lang="ca-ES" sz="2800" dirty="0" err="1" smtClean="0"/>
              <a:t>dedicade</a:t>
            </a:r>
            <a:r>
              <a:rPr lang="ca-ES" sz="2800" dirty="0" smtClean="0"/>
              <a:t> als àmbits que es treballaran de manera </a:t>
            </a:r>
            <a:r>
              <a:rPr lang="ca-ES" sz="2800" dirty="0" err="1" smtClean="0"/>
              <a:t>interdisciplinar</a:t>
            </a:r>
            <a:r>
              <a:rPr lang="ca-ES" sz="2800" dirty="0" smtClean="0"/>
              <a:t>, és a dir, el tema és tractat des de diferents àrees d’una manera activa i en equip per extreure un producte final on s’arribi a conclusions, afirmació d’hipòtesis o exposició. </a:t>
            </a:r>
            <a:endParaRPr lang="ca-E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136376"/>
          </a:xfrm>
        </p:spPr>
        <p:txBody>
          <a:bodyPr/>
          <a:lstStyle/>
          <a:p>
            <a:endParaRPr lang="ca-ES" dirty="0"/>
          </a:p>
        </p:txBody>
      </p:sp>
      <p:sp>
        <p:nvSpPr>
          <p:cNvPr id="3" name="2 Marcador de contenido"/>
          <p:cNvSpPr>
            <a:spLocks noGrp="1"/>
          </p:cNvSpPr>
          <p:nvPr>
            <p:ph idx="1"/>
          </p:nvPr>
        </p:nvSpPr>
        <p:spPr>
          <a:xfrm>
            <a:off x="457200" y="692697"/>
            <a:ext cx="8228013" cy="5760492"/>
          </a:xfrm>
        </p:spPr>
        <p:txBody>
          <a:bodyPr/>
          <a:lstStyle/>
          <a:p>
            <a:r>
              <a:rPr lang="ca-ES" dirty="0" smtClean="0"/>
              <a:t>Amb aquest tipus de treball els nens construeixen el seu propi coneixement mitjançant la investigació, el treball cooperatiu, la comunicació i el diàleg , </a:t>
            </a:r>
            <a:r>
              <a:rPr lang="ca-ES" dirty="0" err="1" smtClean="0"/>
              <a:t>facilitatnt</a:t>
            </a:r>
            <a:r>
              <a:rPr lang="ca-ES" dirty="0" smtClean="0"/>
              <a:t> l’assoliment de competències bàsiques.</a:t>
            </a:r>
            <a:endParaRPr lang="ca-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1072480"/>
          </a:xfrm>
        </p:spPr>
        <p:txBody>
          <a:bodyPr/>
          <a:lstStyle/>
          <a:p>
            <a:r>
              <a:rPr lang="ca-ES" dirty="0" smtClean="0"/>
              <a:t>ESCOLA VERDA</a:t>
            </a:r>
            <a:endParaRPr lang="ca-ES" dirty="0"/>
          </a:p>
        </p:txBody>
      </p:sp>
      <p:sp>
        <p:nvSpPr>
          <p:cNvPr id="3" name="2 Marcador de contenido"/>
          <p:cNvSpPr>
            <a:spLocks noGrp="1"/>
          </p:cNvSpPr>
          <p:nvPr>
            <p:ph idx="1"/>
          </p:nvPr>
        </p:nvSpPr>
        <p:spPr>
          <a:xfrm>
            <a:off x="457200" y="1268761"/>
            <a:ext cx="8228013" cy="5184428"/>
          </a:xfrm>
        </p:spPr>
        <p:txBody>
          <a:bodyPr/>
          <a:lstStyle/>
          <a:p>
            <a:r>
              <a:rPr lang="ca-ES" dirty="0" smtClean="0"/>
              <a:t>Estem compromesos amb la millora ambiental i per tant tenim com a objectiu sensibilitzar els nen amb el respecte al Medi ambient. Actuacions:</a:t>
            </a:r>
          </a:p>
          <a:p>
            <a:r>
              <a:rPr lang="ca-ES" dirty="0" smtClean="0"/>
              <a:t>-Ús de la carmanyola : es fa un recompte mensual per classe i la que porti més carmanyoles obté un diploma pel seu esforç. El seguiment de les classes guanyadores es podrà veure en els finestrals del pati.</a:t>
            </a:r>
            <a:endParaRPr lang="ca-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280392"/>
          </a:xfrm>
        </p:spPr>
        <p:txBody>
          <a:bodyPr/>
          <a:lstStyle/>
          <a:p>
            <a:endParaRPr lang="ca-ES" dirty="0"/>
          </a:p>
        </p:txBody>
      </p:sp>
      <p:sp>
        <p:nvSpPr>
          <p:cNvPr id="3" name="2 Marcador de contenido"/>
          <p:cNvSpPr>
            <a:spLocks noGrp="1"/>
          </p:cNvSpPr>
          <p:nvPr>
            <p:ph idx="1"/>
          </p:nvPr>
        </p:nvSpPr>
        <p:spPr>
          <a:xfrm>
            <a:off x="457200" y="692697"/>
            <a:ext cx="8228013" cy="5760492"/>
          </a:xfrm>
        </p:spPr>
        <p:txBody>
          <a:bodyPr/>
          <a:lstStyle/>
          <a:p>
            <a:r>
              <a:rPr lang="ca-ES" dirty="0" smtClean="0"/>
              <a:t>-Reciclatge</a:t>
            </a:r>
          </a:p>
          <a:p>
            <a:r>
              <a:rPr lang="ca-ES" dirty="0" smtClean="0"/>
              <a:t>-El projecte de llibres socialitzats.</a:t>
            </a:r>
          </a:p>
          <a:p>
            <a:r>
              <a:rPr lang="ca-ES" dirty="0" smtClean="0"/>
              <a:t>-Projecte de l’arbre (conèixer l’entorn proper)</a:t>
            </a:r>
          </a:p>
          <a:p>
            <a:r>
              <a:rPr lang="ca-ES" dirty="0" smtClean="0"/>
              <a:t>-Estalvi energètic</a:t>
            </a:r>
          </a:p>
          <a:p>
            <a:r>
              <a:rPr lang="ca-ES" dirty="0" smtClean="0"/>
              <a:t>-L’hort escolar</a:t>
            </a:r>
          </a:p>
          <a:p>
            <a:r>
              <a:rPr lang="ca-ES" dirty="0" smtClean="0"/>
              <a:t>-Dia de la fruita: els dimarts. Si volen poden portar ,a mes, altres aliments saludables. Es demana que intenteu no portar sucs enlloc de fruita per tal d’estalviar la quantitat de residus.</a:t>
            </a:r>
            <a:endParaRPr lang="ca-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136376"/>
          </a:xfrm>
        </p:spPr>
        <p:txBody>
          <a:bodyPr/>
          <a:lstStyle/>
          <a:p>
            <a:endParaRPr lang="ca-ES" dirty="0"/>
          </a:p>
        </p:txBody>
      </p:sp>
      <p:sp>
        <p:nvSpPr>
          <p:cNvPr id="3" name="2 Marcador de contenido"/>
          <p:cNvSpPr>
            <a:spLocks noGrp="1"/>
          </p:cNvSpPr>
          <p:nvPr>
            <p:ph idx="1"/>
          </p:nvPr>
        </p:nvSpPr>
        <p:spPr>
          <a:xfrm>
            <a:off x="457200" y="548681"/>
            <a:ext cx="8228013" cy="5904508"/>
          </a:xfrm>
        </p:spPr>
        <p:txBody>
          <a:bodyPr/>
          <a:lstStyle/>
          <a:p>
            <a:r>
              <a:rPr lang="ca-ES" dirty="0" smtClean="0"/>
              <a:t>-Altres actuacions seran les que s’aniran fent al llarg del curs en relació amb la celebració de dia mundials ( de l’aigua , del reciclatge, etc)</a:t>
            </a:r>
            <a:endParaRPr lang="ca-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1000472"/>
          </a:xfrm>
        </p:spPr>
        <p:txBody>
          <a:bodyPr/>
          <a:lstStyle/>
          <a:p>
            <a:r>
              <a:rPr lang="ca-ES" sz="3600" dirty="0" smtClean="0"/>
              <a:t>PLA LECTOR</a:t>
            </a:r>
            <a:endParaRPr lang="ca-ES" sz="3600" dirty="0"/>
          </a:p>
        </p:txBody>
      </p:sp>
      <p:sp>
        <p:nvSpPr>
          <p:cNvPr id="3" name="2 Marcador de contenido"/>
          <p:cNvSpPr>
            <a:spLocks noGrp="1"/>
          </p:cNvSpPr>
          <p:nvPr>
            <p:ph idx="1"/>
          </p:nvPr>
        </p:nvSpPr>
        <p:spPr>
          <a:xfrm>
            <a:off x="457200" y="1052737"/>
            <a:ext cx="8228013" cy="5400452"/>
          </a:xfrm>
        </p:spPr>
        <p:txBody>
          <a:bodyPr/>
          <a:lstStyle/>
          <a:p>
            <a:r>
              <a:rPr lang="ca-ES" dirty="0" smtClean="0"/>
              <a:t>La seva finalitat és motivar els nens en la lectura i així millorar la comprensió, el lèxic i l’expressió escrita.</a:t>
            </a:r>
          </a:p>
          <a:p>
            <a:r>
              <a:rPr lang="ca-ES" dirty="0" smtClean="0"/>
              <a:t>Es farà lectura </a:t>
            </a:r>
            <a:r>
              <a:rPr lang="ca-ES" dirty="0" err="1" smtClean="0"/>
              <a:t>col.lectiva</a:t>
            </a:r>
            <a:r>
              <a:rPr lang="ca-ES" dirty="0" smtClean="0"/>
              <a:t> i un parell de dies de lectura per plaer. Els nens han de portar de casa el llibre que els vingui de gust.</a:t>
            </a:r>
          </a:p>
          <a:p>
            <a:endParaRPr lang="ca-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1072480"/>
          </a:xfrm>
        </p:spPr>
        <p:txBody>
          <a:bodyPr/>
          <a:lstStyle/>
          <a:p>
            <a:r>
              <a:rPr lang="ca-ES" sz="3600" dirty="0" smtClean="0"/>
              <a:t>APADRINAMENT LECTOR</a:t>
            </a:r>
            <a:endParaRPr lang="ca-ES" sz="3600" dirty="0"/>
          </a:p>
        </p:txBody>
      </p:sp>
      <p:sp>
        <p:nvSpPr>
          <p:cNvPr id="3" name="2 Marcador de contenido"/>
          <p:cNvSpPr>
            <a:spLocks noGrp="1"/>
          </p:cNvSpPr>
          <p:nvPr>
            <p:ph idx="1"/>
          </p:nvPr>
        </p:nvSpPr>
        <p:spPr>
          <a:xfrm>
            <a:off x="457200" y="1196753"/>
            <a:ext cx="8228013" cy="5256436"/>
          </a:xfrm>
        </p:spPr>
        <p:txBody>
          <a:bodyPr/>
          <a:lstStyle/>
          <a:p>
            <a:r>
              <a:rPr lang="ca-ES" dirty="0" smtClean="0"/>
              <a:t>Activitat per potenciar la lectura.</a:t>
            </a:r>
          </a:p>
          <a:p>
            <a:r>
              <a:rPr lang="ca-ES" dirty="0" smtClean="0"/>
              <a:t>Els nens seran padrins d’un nen de P5</a:t>
            </a:r>
          </a:p>
          <a:p>
            <a:r>
              <a:rPr lang="ca-ES" dirty="0" smtClean="0"/>
              <a:t>Amb això volem promoure la responsabilitat vers els altres, la creació de vincles afectius entre nens i nenes de diferents edats i, sobretot, que assumeixin una tasca tan engrescadora com ajudar els petits en els seu inici en la lectura.</a:t>
            </a:r>
          </a:p>
          <a:p>
            <a:r>
              <a:rPr lang="ca-ES" dirty="0" smtClean="0"/>
              <a:t>L’activitat es realitzarà durant el segon trimestre.</a:t>
            </a:r>
            <a:endParaRPr lang="ca-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sz="3200" dirty="0" smtClean="0"/>
              <a:t>CAPSA DE CONVIVÈNCIA  I DONA’M UN COP DE MÀ</a:t>
            </a:r>
            <a:endParaRPr lang="ca-ES" sz="3200" dirty="0"/>
          </a:p>
        </p:txBody>
      </p:sp>
      <p:sp>
        <p:nvSpPr>
          <p:cNvPr id="3" name="2 Marcador de contenido"/>
          <p:cNvSpPr>
            <a:spLocks noGrp="1"/>
          </p:cNvSpPr>
          <p:nvPr>
            <p:ph idx="1"/>
          </p:nvPr>
        </p:nvSpPr>
        <p:spPr/>
        <p:txBody>
          <a:bodyPr/>
          <a:lstStyle/>
          <a:p>
            <a:r>
              <a:rPr lang="ca-ES" dirty="0" smtClean="0"/>
              <a:t>Capsa de convivència: lloc on els alumnes deixaran en un paper coses que vulguin comentar a l’aula.</a:t>
            </a:r>
          </a:p>
          <a:p>
            <a:r>
              <a:rPr lang="ca-ES" dirty="0" err="1" smtClean="0"/>
              <a:t>Dona’m</a:t>
            </a:r>
            <a:r>
              <a:rPr lang="ca-ES" dirty="0" smtClean="0"/>
              <a:t> un cop de mà: sentiments que vulguin expressar només a la tutora.</a:t>
            </a:r>
            <a:endParaRPr lang="ca-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280392"/>
          </a:xfrm>
        </p:spPr>
        <p:txBody>
          <a:bodyPr/>
          <a:lstStyle/>
          <a:p>
            <a:endParaRPr lang="ca-ES" dirty="0"/>
          </a:p>
        </p:txBody>
      </p:sp>
      <p:sp>
        <p:nvSpPr>
          <p:cNvPr id="3" name="2 Marcador de contenido"/>
          <p:cNvSpPr>
            <a:spLocks noGrp="1"/>
          </p:cNvSpPr>
          <p:nvPr>
            <p:ph idx="1"/>
          </p:nvPr>
        </p:nvSpPr>
        <p:spPr>
          <a:xfrm>
            <a:off x="457200" y="764705"/>
            <a:ext cx="8228013" cy="5688484"/>
          </a:xfrm>
        </p:spPr>
        <p:txBody>
          <a:bodyPr/>
          <a:lstStyle/>
          <a:p>
            <a:endParaRPr lang="ca-ES" dirty="0" smtClean="0"/>
          </a:p>
          <a:p>
            <a:r>
              <a:rPr lang="ca-ES" dirty="0" smtClean="0"/>
              <a:t>SEP</a:t>
            </a:r>
          </a:p>
          <a:p>
            <a:r>
              <a:rPr lang="ca-ES" dirty="0" smtClean="0"/>
              <a:t>TIC</a:t>
            </a:r>
          </a:p>
          <a:p>
            <a:r>
              <a:rPr lang="ca-ES" dirty="0" smtClean="0"/>
              <a:t>ANIVERSARIS: pastes o galetes amb el registre sanitari. Els sucs millor no portar-los i si es porten individuals.</a:t>
            </a:r>
          </a:p>
          <a:p>
            <a:r>
              <a:rPr lang="ca-ES" dirty="0" smtClean="0"/>
              <a:t>MATERIAL:  45 € EN CONCEPTE DE MATERIAL + 10 €  DESTINATS A LA SOCIALITZACIÓ DE LLIBRES.</a:t>
            </a:r>
          </a:p>
          <a:p>
            <a:r>
              <a:rPr lang="ca-ES" dirty="0" smtClean="0"/>
              <a:t>Data límit per a satisfer el pagament: finals d’octubre</a:t>
            </a:r>
            <a:endParaRPr lang="ca-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ca-ES" sz="4000" dirty="0" smtClean="0"/>
              <a:t>TRETS PSICOLÒGICS DELS NENS/ES DE 10-11 ANYS</a:t>
            </a:r>
            <a:endParaRPr lang="ca-ES" sz="4000" dirty="0"/>
          </a:p>
        </p:txBody>
      </p:sp>
      <p:sp>
        <p:nvSpPr>
          <p:cNvPr id="3" name="2 Marcador de contenido"/>
          <p:cNvSpPr>
            <a:spLocks noGrp="1"/>
          </p:cNvSpPr>
          <p:nvPr>
            <p:ph idx="1"/>
          </p:nvPr>
        </p:nvSpPr>
        <p:spPr/>
        <p:txBody>
          <a:bodyPr>
            <a:normAutofit lnSpcReduction="10000"/>
          </a:bodyPr>
          <a:lstStyle/>
          <a:p>
            <a:r>
              <a:rPr lang="ca-ES" sz="2400" dirty="0" smtClean="0"/>
              <a:t>La fase final del que serà l’Educació Primària correspon, a la Tercera infància o etapa de maduració infantil. És la darrera etapa en que podem parlar d’infants abans d’entrar en la </a:t>
            </a:r>
            <a:r>
              <a:rPr lang="ca-ES" sz="2400" dirty="0" err="1" smtClean="0"/>
              <a:t>preadolescència</a:t>
            </a:r>
            <a:r>
              <a:rPr lang="ca-ES" sz="2400" dirty="0" smtClean="0"/>
              <a:t> i tot el seguit de transformacions que ens porten cap a l’edat adulta.</a:t>
            </a:r>
          </a:p>
          <a:p>
            <a:r>
              <a:rPr lang="ca-ES" sz="2400" dirty="0" smtClean="0"/>
              <a:t>És una etapa </a:t>
            </a:r>
            <a:r>
              <a:rPr lang="ca-ES" sz="2400" dirty="0" err="1" smtClean="0"/>
              <a:t>tranquil.la</a:t>
            </a:r>
            <a:r>
              <a:rPr lang="ca-ES" sz="2400" dirty="0" smtClean="0"/>
              <a:t>, sense canvis espectaculars</a:t>
            </a:r>
          </a:p>
          <a:p>
            <a:r>
              <a:rPr lang="ca-ES" sz="2400" dirty="0" smtClean="0"/>
              <a:t>En aquesta etapa, el nen és més estable emocionalment. Pot controlar millor els seus impulsos i solucionar les coses raonant. També té un sentit de la justícia molt accentuat. És capaç d’acceptar les normes socials i de complir-les</a:t>
            </a:r>
            <a:r>
              <a:rPr lang="ca-ES" sz="2000" dirty="0" smtClean="0"/>
              <a:t>.</a:t>
            </a:r>
            <a:endParaRPr lang="ca-E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208384"/>
          </a:xfrm>
        </p:spPr>
        <p:txBody>
          <a:bodyPr/>
          <a:lstStyle/>
          <a:p>
            <a:endParaRPr lang="ca-ES" dirty="0"/>
          </a:p>
        </p:txBody>
      </p:sp>
      <p:sp>
        <p:nvSpPr>
          <p:cNvPr id="3" name="2 Marcador de contenido"/>
          <p:cNvSpPr>
            <a:spLocks noGrp="1"/>
          </p:cNvSpPr>
          <p:nvPr>
            <p:ph idx="1"/>
          </p:nvPr>
        </p:nvSpPr>
        <p:spPr>
          <a:xfrm>
            <a:off x="457200" y="620689"/>
            <a:ext cx="8228013" cy="5832500"/>
          </a:xfrm>
        </p:spPr>
        <p:txBody>
          <a:bodyPr/>
          <a:lstStyle/>
          <a:p>
            <a:r>
              <a:rPr lang="ca-ES" sz="2400" dirty="0" smtClean="0"/>
              <a:t>MATERIAL:  45 € EN CONCEPTE DE MATERIAL + 10 €  DESTINATS A LA SOCIALITZACIÓ DE LLIBRES.</a:t>
            </a:r>
          </a:p>
          <a:p>
            <a:r>
              <a:rPr lang="ca-ES" sz="2400" dirty="0" smtClean="0"/>
              <a:t>Data límit per a satisfer el pagament: finals d’octubre</a:t>
            </a:r>
          </a:p>
          <a:p>
            <a:r>
              <a:rPr lang="ca-ES" sz="2400" dirty="0" smtClean="0"/>
              <a:t>Qui necessiti fer el pagament fraccionat s’ha de posar en contacte amb la Belén o la Clara a secretaria. Com es va acordar en Consell Escolar és imprescindible el pagament de material per poder participar en les sortides que es realitzin al llarg del curs i no podran fer servir el material comú de la classe tret de les fotocòpies considerades curriculars.</a:t>
            </a:r>
          </a:p>
          <a:p>
            <a:endParaRPr lang="ca-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1000472"/>
          </a:xfrm>
        </p:spPr>
        <p:txBody>
          <a:bodyPr/>
          <a:lstStyle/>
          <a:p>
            <a:r>
              <a:rPr lang="ca-ES" sz="3200" dirty="0" smtClean="0"/>
              <a:t>PROTOCOL DISCIPLINARI</a:t>
            </a:r>
            <a:endParaRPr lang="ca-ES" sz="3200" dirty="0"/>
          </a:p>
        </p:txBody>
      </p:sp>
      <p:sp>
        <p:nvSpPr>
          <p:cNvPr id="3" name="2 Marcador de contenido"/>
          <p:cNvSpPr>
            <a:spLocks noGrp="1"/>
          </p:cNvSpPr>
          <p:nvPr>
            <p:ph idx="1"/>
          </p:nvPr>
        </p:nvSpPr>
        <p:spPr>
          <a:xfrm>
            <a:off x="457200" y="1268761"/>
            <a:ext cx="8228013" cy="5184428"/>
          </a:xfrm>
        </p:spPr>
        <p:txBody>
          <a:bodyPr/>
          <a:lstStyle/>
          <a:p>
            <a:r>
              <a:rPr lang="ca-ES" dirty="0" smtClean="0"/>
              <a:t>Les causes de sanció han estat considerades les següents:</a:t>
            </a:r>
          </a:p>
          <a:p>
            <a:r>
              <a:rPr lang="ca-ES" dirty="0" smtClean="0"/>
              <a:t>-Agressió física greu</a:t>
            </a:r>
          </a:p>
          <a:p>
            <a:r>
              <a:rPr lang="ca-ES" dirty="0" smtClean="0"/>
              <a:t>-Manca de respecte a qualsevol membre de la comunitat educativa.</a:t>
            </a:r>
          </a:p>
          <a:p>
            <a:r>
              <a:rPr lang="ca-ES" dirty="0" smtClean="0"/>
              <a:t>-Manca de respecte cap al material comú</a:t>
            </a:r>
            <a:endParaRPr lang="ca-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rPr>
              <a:t>SORTIDES</a:t>
            </a:r>
            <a:endParaRPr lang="es-ES" b="1" dirty="0">
              <a:solidFill>
                <a:srgbClr val="002060"/>
              </a:solidFill>
            </a:endParaRPr>
          </a:p>
        </p:txBody>
      </p:sp>
      <p:sp>
        <p:nvSpPr>
          <p:cNvPr id="3" name="2 Marcador de contenido"/>
          <p:cNvSpPr>
            <a:spLocks noGrp="1"/>
          </p:cNvSpPr>
          <p:nvPr>
            <p:ph idx="1"/>
          </p:nvPr>
        </p:nvSpPr>
        <p:spPr/>
        <p:txBody>
          <a:bodyPr/>
          <a:lstStyle/>
          <a:p>
            <a:r>
              <a:rPr lang="es-ES" b="1" dirty="0" err="1" smtClean="0">
                <a:solidFill>
                  <a:srgbClr val="002060"/>
                </a:solidFill>
              </a:rPr>
              <a:t>Farem</a:t>
            </a:r>
            <a:r>
              <a:rPr lang="es-ES" b="1" dirty="0" smtClean="0">
                <a:solidFill>
                  <a:srgbClr val="002060"/>
                </a:solidFill>
              </a:rPr>
              <a:t> tres </a:t>
            </a:r>
            <a:r>
              <a:rPr lang="es-ES" b="1" dirty="0" err="1" smtClean="0">
                <a:solidFill>
                  <a:srgbClr val="002060"/>
                </a:solidFill>
              </a:rPr>
              <a:t>sortides</a:t>
            </a:r>
            <a:r>
              <a:rPr lang="es-ES" b="1" dirty="0" smtClean="0">
                <a:solidFill>
                  <a:srgbClr val="002060"/>
                </a:solidFill>
              </a:rPr>
              <a:t> de </a:t>
            </a:r>
            <a:r>
              <a:rPr lang="es-ES" b="1" dirty="0" err="1" smtClean="0">
                <a:solidFill>
                  <a:srgbClr val="002060"/>
                </a:solidFill>
              </a:rPr>
              <a:t>dia</a:t>
            </a:r>
            <a:r>
              <a:rPr lang="es-ES" b="1" dirty="0" smtClean="0">
                <a:solidFill>
                  <a:srgbClr val="002060"/>
                </a:solidFill>
              </a:rPr>
              <a:t> </a:t>
            </a:r>
            <a:r>
              <a:rPr lang="es-ES" b="1" dirty="0" err="1" smtClean="0">
                <a:solidFill>
                  <a:srgbClr val="002060"/>
                </a:solidFill>
              </a:rPr>
              <a:t>sencer</a:t>
            </a:r>
            <a:r>
              <a:rPr lang="es-ES" b="1" dirty="0" smtClean="0">
                <a:solidFill>
                  <a:srgbClr val="002060"/>
                </a:solidFill>
              </a:rPr>
              <a:t>:</a:t>
            </a:r>
          </a:p>
          <a:p>
            <a:r>
              <a:rPr lang="es-ES" b="1" dirty="0" smtClean="0">
                <a:solidFill>
                  <a:srgbClr val="002060"/>
                </a:solidFill>
              </a:rPr>
              <a:t>-</a:t>
            </a:r>
            <a:r>
              <a:rPr lang="es-ES" b="1" dirty="0" err="1" smtClean="0">
                <a:solidFill>
                  <a:srgbClr val="002060"/>
                </a:solidFill>
              </a:rPr>
              <a:t>Parc</a:t>
            </a:r>
            <a:r>
              <a:rPr lang="es-ES" b="1" dirty="0" smtClean="0">
                <a:solidFill>
                  <a:srgbClr val="002060"/>
                </a:solidFill>
              </a:rPr>
              <a:t> del </a:t>
            </a:r>
            <a:r>
              <a:rPr lang="es-ES" b="1" dirty="0" err="1" smtClean="0">
                <a:solidFill>
                  <a:srgbClr val="002060"/>
                </a:solidFill>
              </a:rPr>
              <a:t>Collserola</a:t>
            </a:r>
            <a:r>
              <a:rPr lang="es-ES" b="1" dirty="0" smtClean="0">
                <a:solidFill>
                  <a:srgbClr val="002060"/>
                </a:solidFill>
              </a:rPr>
              <a:t>( 18 </a:t>
            </a:r>
            <a:r>
              <a:rPr lang="es-ES" b="1" dirty="0" err="1" smtClean="0">
                <a:solidFill>
                  <a:srgbClr val="002060"/>
                </a:solidFill>
              </a:rPr>
              <a:t>d’octubre</a:t>
            </a:r>
            <a:r>
              <a:rPr lang="es-ES" b="1" dirty="0" smtClean="0">
                <a:solidFill>
                  <a:srgbClr val="002060"/>
                </a:solidFill>
              </a:rPr>
              <a:t>)</a:t>
            </a:r>
          </a:p>
          <a:p>
            <a:r>
              <a:rPr lang="es-ES" b="1" dirty="0" smtClean="0">
                <a:solidFill>
                  <a:srgbClr val="002060"/>
                </a:solidFill>
              </a:rPr>
              <a:t>-Coves </a:t>
            </a:r>
            <a:r>
              <a:rPr lang="es-ES" b="1" dirty="0" err="1" smtClean="0">
                <a:solidFill>
                  <a:srgbClr val="002060"/>
                </a:solidFill>
              </a:rPr>
              <a:t>prehistòriques</a:t>
            </a:r>
            <a:r>
              <a:rPr lang="es-ES" b="1" dirty="0" smtClean="0">
                <a:solidFill>
                  <a:srgbClr val="002060"/>
                </a:solidFill>
              </a:rPr>
              <a:t> de </a:t>
            </a:r>
            <a:r>
              <a:rPr lang="es-ES" b="1" dirty="0" err="1" smtClean="0">
                <a:solidFill>
                  <a:srgbClr val="002060"/>
                </a:solidFill>
              </a:rPr>
              <a:t>L’Espluga</a:t>
            </a:r>
            <a:r>
              <a:rPr lang="es-ES" b="1" dirty="0" smtClean="0">
                <a:solidFill>
                  <a:srgbClr val="002060"/>
                </a:solidFill>
              </a:rPr>
              <a:t> de Francolí + </a:t>
            </a:r>
            <a:r>
              <a:rPr lang="es-ES" b="1" dirty="0" err="1" smtClean="0">
                <a:solidFill>
                  <a:srgbClr val="002060"/>
                </a:solidFill>
              </a:rPr>
              <a:t>Montblanc</a:t>
            </a:r>
            <a:r>
              <a:rPr lang="es-ES" b="1" dirty="0" smtClean="0">
                <a:solidFill>
                  <a:srgbClr val="002060"/>
                </a:solidFill>
              </a:rPr>
              <a:t> ( </a:t>
            </a:r>
            <a:r>
              <a:rPr lang="es-ES" b="1" dirty="0" err="1" smtClean="0">
                <a:solidFill>
                  <a:srgbClr val="002060"/>
                </a:solidFill>
              </a:rPr>
              <a:t>març</a:t>
            </a:r>
            <a:r>
              <a:rPr lang="es-ES" b="1" dirty="0" smtClean="0">
                <a:solidFill>
                  <a:srgbClr val="002060"/>
                </a:solidFill>
              </a:rPr>
              <a:t>)</a:t>
            </a:r>
          </a:p>
          <a:p>
            <a:r>
              <a:rPr lang="es-ES" b="1" dirty="0" smtClean="0">
                <a:solidFill>
                  <a:srgbClr val="002060"/>
                </a:solidFill>
              </a:rPr>
              <a:t>-Catalunya en miniatura (30 de </a:t>
            </a:r>
            <a:r>
              <a:rPr lang="es-ES" b="1" dirty="0" err="1" smtClean="0">
                <a:solidFill>
                  <a:srgbClr val="002060"/>
                </a:solidFill>
              </a:rPr>
              <a:t>maig</a:t>
            </a:r>
            <a:r>
              <a:rPr lang="es-ES" b="1" dirty="0" smtClean="0">
                <a:solidFill>
                  <a:srgbClr val="002060"/>
                </a:solidFill>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rPr>
              <a:t>SORTIDES</a:t>
            </a:r>
            <a:endParaRPr lang="es-ES" b="1" dirty="0">
              <a:solidFill>
                <a:srgbClr val="002060"/>
              </a:solidFill>
            </a:endParaRPr>
          </a:p>
        </p:txBody>
      </p:sp>
      <p:sp>
        <p:nvSpPr>
          <p:cNvPr id="3" name="2 Marcador de contenido"/>
          <p:cNvSpPr>
            <a:spLocks noGrp="1"/>
          </p:cNvSpPr>
          <p:nvPr>
            <p:ph idx="1"/>
          </p:nvPr>
        </p:nvSpPr>
        <p:spPr/>
        <p:txBody>
          <a:bodyPr/>
          <a:lstStyle/>
          <a:p>
            <a:r>
              <a:rPr lang="es-ES" sz="2400" b="1" dirty="0" err="1" smtClean="0">
                <a:solidFill>
                  <a:srgbClr val="002060"/>
                </a:solidFill>
              </a:rPr>
              <a:t>Durant</a:t>
            </a:r>
            <a:r>
              <a:rPr lang="es-ES" sz="2400" b="1" dirty="0" smtClean="0">
                <a:solidFill>
                  <a:srgbClr val="002060"/>
                </a:solidFill>
              </a:rPr>
              <a:t> el </a:t>
            </a:r>
            <a:r>
              <a:rPr lang="es-ES" sz="2400" b="1" dirty="0" err="1" smtClean="0">
                <a:solidFill>
                  <a:srgbClr val="002060"/>
                </a:solidFill>
              </a:rPr>
              <a:t>curs</a:t>
            </a:r>
            <a:r>
              <a:rPr lang="es-ES" sz="2400" b="1" dirty="0" smtClean="0">
                <a:solidFill>
                  <a:srgbClr val="002060"/>
                </a:solidFill>
              </a:rPr>
              <a:t> </a:t>
            </a:r>
            <a:r>
              <a:rPr lang="es-ES" sz="2400" b="1" dirty="0" err="1" smtClean="0">
                <a:solidFill>
                  <a:srgbClr val="002060"/>
                </a:solidFill>
              </a:rPr>
              <a:t>farem</a:t>
            </a:r>
            <a:r>
              <a:rPr lang="es-ES" sz="2400" b="1" dirty="0" smtClean="0">
                <a:solidFill>
                  <a:srgbClr val="002060"/>
                </a:solidFill>
              </a:rPr>
              <a:t> </a:t>
            </a:r>
            <a:r>
              <a:rPr lang="es-ES" sz="2400" b="1" dirty="0" err="1" smtClean="0">
                <a:solidFill>
                  <a:srgbClr val="002060"/>
                </a:solidFill>
              </a:rPr>
              <a:t>altres</a:t>
            </a:r>
            <a:r>
              <a:rPr lang="es-ES" sz="2400" b="1" dirty="0" smtClean="0">
                <a:solidFill>
                  <a:srgbClr val="002060"/>
                </a:solidFill>
              </a:rPr>
              <a:t> </a:t>
            </a:r>
            <a:r>
              <a:rPr lang="es-ES" sz="2400" b="1" dirty="0" err="1" smtClean="0">
                <a:solidFill>
                  <a:srgbClr val="002060"/>
                </a:solidFill>
              </a:rPr>
              <a:t>sortides</a:t>
            </a:r>
            <a:r>
              <a:rPr lang="es-ES" sz="2400" b="1" dirty="0" smtClean="0">
                <a:solidFill>
                  <a:srgbClr val="002060"/>
                </a:solidFill>
              </a:rPr>
              <a:t>  que no ocuparan </a:t>
            </a:r>
            <a:r>
              <a:rPr lang="es-ES" sz="2400" b="1" dirty="0" err="1" smtClean="0">
                <a:solidFill>
                  <a:srgbClr val="002060"/>
                </a:solidFill>
              </a:rPr>
              <a:t>tot</a:t>
            </a:r>
            <a:r>
              <a:rPr lang="es-ES" sz="2400" b="1" dirty="0" smtClean="0">
                <a:solidFill>
                  <a:srgbClr val="002060"/>
                </a:solidFill>
              </a:rPr>
              <a:t> el </a:t>
            </a:r>
            <a:r>
              <a:rPr lang="es-ES" sz="2400" b="1" dirty="0" err="1" smtClean="0">
                <a:solidFill>
                  <a:srgbClr val="002060"/>
                </a:solidFill>
              </a:rPr>
              <a:t>dia</a:t>
            </a:r>
            <a:r>
              <a:rPr lang="es-ES" sz="2400" b="1" dirty="0" smtClean="0">
                <a:solidFill>
                  <a:srgbClr val="002060"/>
                </a:solidFill>
              </a:rPr>
              <a:t>:</a:t>
            </a:r>
          </a:p>
          <a:p>
            <a:r>
              <a:rPr lang="es-ES" sz="2400" b="1" dirty="0" smtClean="0">
                <a:solidFill>
                  <a:srgbClr val="002060"/>
                </a:solidFill>
              </a:rPr>
              <a:t>-</a:t>
            </a:r>
            <a:r>
              <a:rPr lang="es-ES" sz="2400" b="1" dirty="0" err="1" smtClean="0">
                <a:solidFill>
                  <a:srgbClr val="002060"/>
                </a:solidFill>
              </a:rPr>
              <a:t>Teatre</a:t>
            </a:r>
            <a:r>
              <a:rPr lang="es-ES" sz="2400" b="1" dirty="0" smtClean="0">
                <a:solidFill>
                  <a:srgbClr val="002060"/>
                </a:solidFill>
              </a:rPr>
              <a:t> en </a:t>
            </a:r>
            <a:r>
              <a:rPr lang="es-ES" sz="2400" b="1" dirty="0" err="1" smtClean="0">
                <a:solidFill>
                  <a:srgbClr val="002060"/>
                </a:solidFill>
              </a:rPr>
              <a:t>anglès</a:t>
            </a:r>
            <a:r>
              <a:rPr lang="es-ES" sz="2400" b="1" dirty="0" smtClean="0">
                <a:solidFill>
                  <a:srgbClr val="002060"/>
                </a:solidFill>
              </a:rPr>
              <a:t>.</a:t>
            </a:r>
          </a:p>
          <a:p>
            <a:r>
              <a:rPr lang="es-ES" sz="2400" b="1" dirty="0" smtClean="0">
                <a:solidFill>
                  <a:srgbClr val="002060"/>
                </a:solidFill>
              </a:rPr>
              <a:t>-</a:t>
            </a:r>
            <a:r>
              <a:rPr lang="es-ES" sz="2400" b="1" dirty="0" err="1" smtClean="0">
                <a:solidFill>
                  <a:srgbClr val="002060"/>
                </a:solidFill>
              </a:rPr>
              <a:t>Teatre</a:t>
            </a:r>
            <a:r>
              <a:rPr lang="es-ES" sz="2400" b="1" dirty="0" smtClean="0">
                <a:solidFill>
                  <a:srgbClr val="002060"/>
                </a:solidFill>
              </a:rPr>
              <a:t> de </a:t>
            </a:r>
            <a:r>
              <a:rPr lang="es-ES" sz="2400" b="1" dirty="0" err="1" smtClean="0">
                <a:solidFill>
                  <a:srgbClr val="002060"/>
                </a:solidFill>
              </a:rPr>
              <a:t>normalització</a:t>
            </a:r>
            <a:r>
              <a:rPr lang="es-ES" sz="2400" b="1" dirty="0" smtClean="0">
                <a:solidFill>
                  <a:srgbClr val="002060"/>
                </a:solidFill>
              </a:rPr>
              <a:t> lingüística</a:t>
            </a:r>
          </a:p>
          <a:p>
            <a:r>
              <a:rPr lang="es-ES" sz="2400" b="1" dirty="0" smtClean="0">
                <a:solidFill>
                  <a:srgbClr val="002060"/>
                </a:solidFill>
              </a:rPr>
              <a:t>-</a:t>
            </a:r>
            <a:r>
              <a:rPr lang="es-ES" sz="2400" b="1" dirty="0" err="1" smtClean="0">
                <a:solidFill>
                  <a:srgbClr val="002060"/>
                </a:solidFill>
              </a:rPr>
              <a:t>Curs</a:t>
            </a:r>
            <a:r>
              <a:rPr lang="es-ES" sz="2400" b="1" dirty="0" smtClean="0">
                <a:solidFill>
                  <a:srgbClr val="002060"/>
                </a:solidFill>
              </a:rPr>
              <a:t> </a:t>
            </a:r>
            <a:r>
              <a:rPr lang="es-ES" sz="2400" b="1" dirty="0" err="1" smtClean="0">
                <a:solidFill>
                  <a:srgbClr val="002060"/>
                </a:solidFill>
              </a:rPr>
              <a:t>d’Educació</a:t>
            </a:r>
            <a:r>
              <a:rPr lang="es-ES" sz="2400" b="1" dirty="0" smtClean="0">
                <a:solidFill>
                  <a:srgbClr val="002060"/>
                </a:solidFill>
              </a:rPr>
              <a:t> </a:t>
            </a:r>
            <a:r>
              <a:rPr lang="es-ES" sz="2400" b="1" dirty="0" err="1" smtClean="0">
                <a:solidFill>
                  <a:srgbClr val="002060"/>
                </a:solidFill>
              </a:rPr>
              <a:t>Viària</a:t>
            </a:r>
            <a:endParaRPr lang="es-ES" sz="2400" b="1" dirty="0" smtClean="0">
              <a:solidFill>
                <a:srgbClr val="002060"/>
              </a:solidFill>
            </a:endParaRPr>
          </a:p>
          <a:p>
            <a:r>
              <a:rPr lang="es-ES" sz="2400" b="1" dirty="0" smtClean="0">
                <a:solidFill>
                  <a:srgbClr val="002060"/>
                </a:solidFill>
              </a:rPr>
              <a:t>-</a:t>
            </a:r>
            <a:r>
              <a:rPr lang="es-ES" sz="2400" b="1" dirty="0" err="1" smtClean="0">
                <a:solidFill>
                  <a:srgbClr val="002060"/>
                </a:solidFill>
              </a:rPr>
              <a:t>Convivim</a:t>
            </a:r>
            <a:r>
              <a:rPr lang="es-ES" sz="2400" b="1" dirty="0" smtClean="0">
                <a:solidFill>
                  <a:srgbClr val="002060"/>
                </a:solidFill>
              </a:rPr>
              <a:t> </a:t>
            </a:r>
            <a:r>
              <a:rPr lang="es-ES" sz="2400" b="1" dirty="0" err="1" smtClean="0">
                <a:solidFill>
                  <a:srgbClr val="002060"/>
                </a:solidFill>
              </a:rPr>
              <a:t>amb</a:t>
            </a:r>
            <a:r>
              <a:rPr lang="es-ES" sz="2400" b="1" dirty="0" smtClean="0">
                <a:solidFill>
                  <a:srgbClr val="002060"/>
                </a:solidFill>
              </a:rPr>
              <a:t> la </a:t>
            </a:r>
            <a:r>
              <a:rPr lang="es-ES" sz="2400" b="1" dirty="0" err="1" smtClean="0">
                <a:solidFill>
                  <a:srgbClr val="002060"/>
                </a:solidFill>
              </a:rPr>
              <a:t>diversitat</a:t>
            </a:r>
            <a:r>
              <a:rPr lang="es-ES" sz="2400" b="1" dirty="0" smtClean="0">
                <a:solidFill>
                  <a:srgbClr val="002060"/>
                </a:solidFill>
              </a:rPr>
              <a:t>.</a:t>
            </a:r>
          </a:p>
          <a:p>
            <a:r>
              <a:rPr lang="es-ES" sz="2400" b="1" dirty="0" smtClean="0">
                <a:solidFill>
                  <a:srgbClr val="002060"/>
                </a:solidFill>
              </a:rPr>
              <a:t>-Taller de </a:t>
            </a:r>
            <a:r>
              <a:rPr lang="es-ES" sz="2400" b="1" dirty="0" err="1" smtClean="0">
                <a:solidFill>
                  <a:srgbClr val="002060"/>
                </a:solidFill>
              </a:rPr>
              <a:t>participació</a:t>
            </a:r>
            <a:endParaRPr lang="es-ES" sz="2400" b="1" dirty="0" smtClean="0">
              <a:solidFill>
                <a:srgbClr val="002060"/>
              </a:solidFill>
            </a:endParaRPr>
          </a:p>
          <a:p>
            <a:r>
              <a:rPr lang="es-ES" sz="2400" b="1" dirty="0" smtClean="0">
                <a:solidFill>
                  <a:srgbClr val="002060"/>
                </a:solidFill>
              </a:rPr>
              <a:t>-</a:t>
            </a:r>
            <a:r>
              <a:rPr lang="es-ES" sz="2400" b="1" dirty="0" err="1" smtClean="0">
                <a:solidFill>
                  <a:srgbClr val="002060"/>
                </a:solidFill>
              </a:rPr>
              <a:t>Recerkids</a:t>
            </a:r>
            <a:r>
              <a:rPr lang="es-ES" sz="2400" b="1" dirty="0" smtClean="0">
                <a:solidFill>
                  <a:srgbClr val="002060"/>
                </a:solidFill>
              </a:rPr>
              <a:t>.</a:t>
            </a:r>
          </a:p>
          <a:p>
            <a:endParaRPr lang="es-ES" sz="2400" b="1" dirty="0" smtClean="0">
              <a:solidFill>
                <a:srgbClr val="002060"/>
              </a:solidFill>
            </a:endParaRPr>
          </a:p>
          <a:p>
            <a:endParaRPr lang="es-ES" sz="2400" b="1" dirty="0" smtClean="0">
              <a:solidFill>
                <a:srgbClr val="00206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8288"/>
            <a:ext cx="8228013" cy="64368"/>
          </a:xfrm>
        </p:spPr>
        <p:txBody>
          <a:bodyPr/>
          <a:lstStyle/>
          <a:p>
            <a:pPr algn="ctr"/>
            <a:endParaRPr lang="es-ES" b="1" dirty="0">
              <a:solidFill>
                <a:srgbClr val="002060"/>
              </a:solidFill>
            </a:endParaRPr>
          </a:p>
        </p:txBody>
      </p:sp>
      <p:sp>
        <p:nvSpPr>
          <p:cNvPr id="3" name="2 Marcador de contenido"/>
          <p:cNvSpPr>
            <a:spLocks noGrp="1"/>
          </p:cNvSpPr>
          <p:nvPr>
            <p:ph idx="1"/>
          </p:nvPr>
        </p:nvSpPr>
        <p:spPr>
          <a:xfrm>
            <a:off x="457200" y="764705"/>
            <a:ext cx="8228013" cy="5688484"/>
          </a:xfrm>
        </p:spPr>
        <p:txBody>
          <a:bodyPr/>
          <a:lstStyle/>
          <a:p>
            <a:r>
              <a:rPr lang="es-ES" dirty="0" err="1" smtClean="0"/>
              <a:t>Benvolguts</a:t>
            </a:r>
            <a:r>
              <a:rPr lang="es-ES" dirty="0" smtClean="0"/>
              <a:t> pares,</a:t>
            </a:r>
          </a:p>
          <a:p>
            <a:r>
              <a:rPr lang="es-ES" dirty="0" err="1" smtClean="0"/>
              <a:t>Agrairem</a:t>
            </a:r>
            <a:r>
              <a:rPr lang="es-ES" dirty="0" smtClean="0"/>
              <a:t> la </a:t>
            </a:r>
            <a:r>
              <a:rPr lang="es-ES" dirty="0" err="1" smtClean="0"/>
              <a:t>vostra</a:t>
            </a:r>
            <a:r>
              <a:rPr lang="es-ES" dirty="0" smtClean="0"/>
              <a:t> </a:t>
            </a:r>
            <a:r>
              <a:rPr lang="es-ES" dirty="0" err="1" smtClean="0"/>
              <a:t>col.laboració</a:t>
            </a:r>
            <a:r>
              <a:rPr lang="es-ES" dirty="0" smtClean="0"/>
              <a:t> en </a:t>
            </a:r>
            <a:r>
              <a:rPr lang="es-ES" dirty="0" err="1" smtClean="0"/>
              <a:t>tot</a:t>
            </a:r>
            <a:r>
              <a:rPr lang="es-ES" dirty="0" smtClean="0"/>
              <a:t> </a:t>
            </a:r>
            <a:r>
              <a:rPr lang="es-ES" dirty="0" err="1" smtClean="0"/>
              <a:t>allò</a:t>
            </a:r>
            <a:r>
              <a:rPr lang="es-ES" dirty="0" smtClean="0"/>
              <a:t> que </a:t>
            </a:r>
            <a:r>
              <a:rPr lang="es-ES" dirty="0" err="1" smtClean="0"/>
              <a:t>pogueu</a:t>
            </a:r>
            <a:r>
              <a:rPr lang="es-ES" dirty="0" smtClean="0"/>
              <a:t> aportar a </a:t>
            </a:r>
            <a:r>
              <a:rPr lang="es-ES" dirty="0" err="1" smtClean="0"/>
              <a:t>l’escola</a:t>
            </a:r>
            <a:r>
              <a:rPr lang="es-ES" dirty="0" smtClean="0"/>
              <a:t>  (</a:t>
            </a:r>
            <a:r>
              <a:rPr lang="es-ES" dirty="0" err="1" smtClean="0"/>
              <a:t>acompanyaments</a:t>
            </a:r>
            <a:r>
              <a:rPr lang="es-ES" dirty="0" smtClean="0"/>
              <a:t>, </a:t>
            </a:r>
            <a:r>
              <a:rPr lang="es-ES" dirty="0" err="1" smtClean="0"/>
              <a:t>experiments</a:t>
            </a:r>
            <a:r>
              <a:rPr lang="es-ES" dirty="0" smtClean="0"/>
              <a:t>, </a:t>
            </a:r>
            <a:r>
              <a:rPr lang="es-ES" dirty="0" err="1" smtClean="0"/>
              <a:t>coneixements</a:t>
            </a:r>
            <a:r>
              <a:rPr lang="es-ES" dirty="0" smtClean="0"/>
              <a:t>….)</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ca-ES"/>
          </a:p>
        </p:txBody>
      </p:sp>
      <p:pic>
        <p:nvPicPr>
          <p:cNvPr id="4" name="3 Marcador de contenido"/>
          <p:cNvPicPr>
            <a:picLocks noGrp="1"/>
          </p:cNvPicPr>
          <p:nvPr>
            <p:ph idx="1"/>
          </p:nvPr>
        </p:nvPicPr>
        <p:blipFill>
          <a:blip r:embed="rId2" cstate="print"/>
          <a:srcRect l="3166" t="18256" r="28424" b="5286"/>
          <a:stretch>
            <a:fillRect/>
          </a:stretch>
        </p:blipFill>
        <p:spPr bwMode="auto">
          <a:xfrm>
            <a:off x="1299743" y="1882775"/>
            <a:ext cx="6542927" cy="4570413"/>
          </a:xfrm>
          <a:prstGeom prst="rect">
            <a:avLst/>
          </a:prstGeom>
          <a:noFill/>
          <a:ln w="38100" cmpd="sng">
            <a:solidFill>
              <a:srgbClr val="0066FF"/>
            </a:solid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0616"/>
          </a:xfrm>
        </p:spPr>
        <p:txBody>
          <a:bodyPr>
            <a:normAutofit fontScale="90000"/>
          </a:bodyPr>
          <a:lstStyle/>
          <a:p>
            <a:endParaRPr lang="ca-ES" dirty="0"/>
          </a:p>
        </p:txBody>
      </p:sp>
      <p:sp>
        <p:nvSpPr>
          <p:cNvPr id="3" name="2 Marcador de contenido"/>
          <p:cNvSpPr>
            <a:spLocks noGrp="1"/>
          </p:cNvSpPr>
          <p:nvPr>
            <p:ph idx="1"/>
          </p:nvPr>
        </p:nvSpPr>
        <p:spPr>
          <a:xfrm>
            <a:off x="457200" y="980728"/>
            <a:ext cx="8229600" cy="5343872"/>
          </a:xfrm>
        </p:spPr>
        <p:txBody>
          <a:bodyPr>
            <a:normAutofit lnSpcReduction="10000"/>
          </a:bodyPr>
          <a:lstStyle/>
          <a:p>
            <a:r>
              <a:rPr lang="ca-ES" sz="2000" dirty="0" smtClean="0"/>
              <a:t>Dóna molt valor a l’amistat i es mostra possessiu amb els seus amics. És fàcil que es deixi portar pel grup i faci coses que sol no s’atreviria a fer mai. Accepta el càstig quan sap que se’l mereix pel seu comportament.</a:t>
            </a:r>
          </a:p>
          <a:p>
            <a:r>
              <a:rPr lang="ca-ES" sz="2000" dirty="0" smtClean="0"/>
              <a:t>Durant aquesta etapa la distància evolutiva entre nens i nenes augmenta i ja no desapareix fins al final de l’adolescència. Les nenes són quasi dos anys més madures. Es preocupen molt pel que els altres pensen d’elles i s’interessen pels problemes socials. Fan amigues íntimes que van sempre juntes</a:t>
            </a:r>
          </a:p>
          <a:p>
            <a:r>
              <a:rPr lang="ca-ES" sz="2000" dirty="0" smtClean="0"/>
              <a:t>El nen continua centrat en el grup, compartint els mateixos herois. Menyspreen els sentimentalismes de les nenes.</a:t>
            </a:r>
          </a:p>
          <a:p>
            <a:r>
              <a:rPr lang="ca-ES" sz="2000" dirty="0" smtClean="0"/>
              <a:t>Són més estables que les noies i no estan preocupats pel propi cos, ja que encara no canvia.</a:t>
            </a:r>
          </a:p>
          <a:p>
            <a:r>
              <a:rPr lang="ca-ES" sz="2000" dirty="0" smtClean="0"/>
              <a:t>Una de les aversions dels nens de 10-11 anys, és el bany o dutxa, seguida en importància per l’ordre o l’endreça de l’habitació.</a:t>
            </a:r>
            <a:endParaRPr lang="ca-E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296020"/>
          </a:xfrm>
        </p:spPr>
        <p:txBody>
          <a:bodyPr>
            <a:normAutofit fontScale="90000"/>
          </a:bodyPr>
          <a:lstStyle/>
          <a:p>
            <a:endParaRPr lang="ca-ES" dirty="0"/>
          </a:p>
        </p:txBody>
      </p:sp>
      <p:sp>
        <p:nvSpPr>
          <p:cNvPr id="3" name="2 Marcador de contenido"/>
          <p:cNvSpPr>
            <a:spLocks noGrp="1"/>
          </p:cNvSpPr>
          <p:nvPr>
            <p:ph idx="1"/>
          </p:nvPr>
        </p:nvSpPr>
        <p:spPr>
          <a:xfrm>
            <a:off x="457200" y="1142984"/>
            <a:ext cx="8229600" cy="5181616"/>
          </a:xfrm>
        </p:spPr>
        <p:txBody>
          <a:bodyPr>
            <a:normAutofit/>
          </a:bodyPr>
          <a:lstStyle/>
          <a:p>
            <a:r>
              <a:rPr lang="ca-ES" sz="2000" dirty="0" smtClean="0"/>
              <a:t>Com a resum, podem dir que aquest és un període feliç i </a:t>
            </a:r>
            <a:r>
              <a:rPr lang="ca-ES" sz="2000" dirty="0" err="1" smtClean="0"/>
              <a:t>equilibrat.El</a:t>
            </a:r>
            <a:r>
              <a:rPr lang="ca-ES" sz="2000" dirty="0" smtClean="0"/>
              <a:t> problema és que sovint es troben en el mateix curs alumnes que estan en moments evolutius diferents.  Com que el canvi és molt espectacular, també les diferències són molt evidents. Moltes d’aquestes diferències es donen perquè alguns nens, i especialment nenes, comencen a mostrar  trets adolescents.</a:t>
            </a:r>
            <a:endParaRPr lang="ca-E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38896"/>
          </a:xfrm>
        </p:spPr>
        <p:txBody>
          <a:bodyPr>
            <a:normAutofit fontScale="90000"/>
          </a:bodyPr>
          <a:lstStyle/>
          <a:p>
            <a:endParaRPr lang="ca-ES" dirty="0"/>
          </a:p>
        </p:txBody>
      </p:sp>
      <p:sp>
        <p:nvSpPr>
          <p:cNvPr id="3" name="2 Marcador de contenido"/>
          <p:cNvSpPr>
            <a:spLocks noGrp="1"/>
          </p:cNvSpPr>
          <p:nvPr>
            <p:ph idx="1"/>
          </p:nvPr>
        </p:nvSpPr>
        <p:spPr>
          <a:xfrm>
            <a:off x="457200" y="1285860"/>
            <a:ext cx="8229600" cy="5038740"/>
          </a:xfrm>
        </p:spPr>
        <p:txBody>
          <a:bodyPr>
            <a:normAutofit/>
          </a:bodyPr>
          <a:lstStyle/>
          <a:p>
            <a:r>
              <a:rPr lang="ca-ES" sz="2000" dirty="0" smtClean="0"/>
              <a:t>En aquesta edat nens i nenes, a nivell d’aprenentatge, comencen a sentir-se orgullosos dels resultats que obtenen. Ja no treballa o estudia per agradar a pares o mestres, sinó que està content quan aconsegueix una bona qualificació pel que representa com a premi a l’esforç.</a:t>
            </a:r>
          </a:p>
          <a:p>
            <a:r>
              <a:rPr lang="ca-ES" sz="2000" dirty="0" smtClean="0"/>
              <a:t>És molt capaç de concentrar-se en </a:t>
            </a:r>
            <a:r>
              <a:rPr lang="ca-ES" sz="2000" dirty="0" err="1" smtClean="0"/>
              <a:t>el’estudi</a:t>
            </a:r>
            <a:r>
              <a:rPr lang="ca-ES" sz="2000" dirty="0" smtClean="0"/>
              <a:t>.</a:t>
            </a:r>
          </a:p>
          <a:p>
            <a:r>
              <a:rPr lang="ca-ES" sz="2000" dirty="0" smtClean="0"/>
              <a:t>A casa els agrada que se’ls demani l’opinió i es compti amb ells per decidir les coses: sortides, activitats....</a:t>
            </a:r>
          </a:p>
          <a:p>
            <a:r>
              <a:rPr lang="ca-ES" sz="2000" dirty="0" smtClean="0"/>
              <a:t>Comencen a voler compartir el seu temps lliure i els caps de setmana amb els amics, però també compartir les estones de lleure amb els pares.</a:t>
            </a:r>
          </a:p>
          <a:p>
            <a:r>
              <a:rPr lang="ca-ES" sz="2000" dirty="0" smtClean="0"/>
              <a:t>Són molt capaços de tenir cura de les seves coses, però sovint cal anar-los al darrera perquè ho facin.</a:t>
            </a:r>
            <a:endParaRPr lang="ca-E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002060"/>
                </a:solidFill>
              </a:rPr>
              <a:t>L’ENTRADA AL CICLE SUPERIOR</a:t>
            </a:r>
            <a:endParaRPr lang="es-ES" b="1" dirty="0">
              <a:solidFill>
                <a:srgbClr val="002060"/>
              </a:solidFill>
            </a:endParaRPr>
          </a:p>
        </p:txBody>
      </p:sp>
      <p:sp>
        <p:nvSpPr>
          <p:cNvPr id="3" name="2 Marcador de contenido"/>
          <p:cNvSpPr>
            <a:spLocks noGrp="1"/>
          </p:cNvSpPr>
          <p:nvPr>
            <p:ph idx="1"/>
          </p:nvPr>
        </p:nvSpPr>
        <p:spPr/>
        <p:txBody>
          <a:bodyPr/>
          <a:lstStyle/>
          <a:p>
            <a:r>
              <a:rPr lang="es-ES" b="1" dirty="0" err="1" smtClean="0">
                <a:solidFill>
                  <a:srgbClr val="002060"/>
                </a:solidFill>
              </a:rPr>
              <a:t>Aquest</a:t>
            </a:r>
            <a:r>
              <a:rPr lang="es-ES" b="1" dirty="0" smtClean="0">
                <a:solidFill>
                  <a:srgbClr val="002060"/>
                </a:solidFill>
              </a:rPr>
              <a:t> </a:t>
            </a:r>
            <a:r>
              <a:rPr lang="es-ES" b="1" dirty="0" err="1" smtClean="0">
                <a:solidFill>
                  <a:srgbClr val="002060"/>
                </a:solidFill>
              </a:rPr>
              <a:t>any</a:t>
            </a:r>
            <a:r>
              <a:rPr lang="es-ES" b="1" dirty="0" smtClean="0">
                <a:solidFill>
                  <a:srgbClr val="002060"/>
                </a:solidFill>
              </a:rPr>
              <a:t> </a:t>
            </a:r>
            <a:r>
              <a:rPr lang="es-ES" b="1" dirty="0" err="1" smtClean="0">
                <a:solidFill>
                  <a:srgbClr val="002060"/>
                </a:solidFill>
              </a:rPr>
              <a:t>els</a:t>
            </a:r>
            <a:r>
              <a:rPr lang="es-ES" b="1" dirty="0" smtClean="0">
                <a:solidFill>
                  <a:srgbClr val="002060"/>
                </a:solidFill>
              </a:rPr>
              <a:t> </a:t>
            </a:r>
            <a:r>
              <a:rPr lang="es-ES" b="1" dirty="0" err="1" smtClean="0">
                <a:solidFill>
                  <a:srgbClr val="002060"/>
                </a:solidFill>
              </a:rPr>
              <a:t>vostres</a:t>
            </a:r>
            <a:r>
              <a:rPr lang="es-ES" b="1" dirty="0" smtClean="0">
                <a:solidFill>
                  <a:srgbClr val="002060"/>
                </a:solidFill>
              </a:rPr>
              <a:t> </a:t>
            </a:r>
            <a:r>
              <a:rPr lang="es-ES" b="1" dirty="0" err="1" smtClean="0">
                <a:solidFill>
                  <a:srgbClr val="002060"/>
                </a:solidFill>
              </a:rPr>
              <a:t>fills</a:t>
            </a:r>
            <a:r>
              <a:rPr lang="es-ES" b="1" dirty="0" smtClean="0">
                <a:solidFill>
                  <a:srgbClr val="002060"/>
                </a:solidFill>
              </a:rPr>
              <a:t>/</a:t>
            </a:r>
            <a:r>
              <a:rPr lang="es-ES" b="1" dirty="0" err="1" smtClean="0">
                <a:solidFill>
                  <a:srgbClr val="002060"/>
                </a:solidFill>
              </a:rPr>
              <a:t>filles</a:t>
            </a:r>
            <a:r>
              <a:rPr lang="es-ES" b="1" dirty="0" smtClean="0">
                <a:solidFill>
                  <a:srgbClr val="002060"/>
                </a:solidFill>
              </a:rPr>
              <a:t> </a:t>
            </a:r>
            <a:r>
              <a:rPr lang="es-ES" b="1" dirty="0" err="1" smtClean="0">
                <a:solidFill>
                  <a:srgbClr val="002060"/>
                </a:solidFill>
              </a:rPr>
              <a:t>comencen</a:t>
            </a:r>
            <a:r>
              <a:rPr lang="es-ES" b="1" dirty="0" smtClean="0">
                <a:solidFill>
                  <a:srgbClr val="002060"/>
                </a:solidFill>
              </a:rPr>
              <a:t> un </a:t>
            </a:r>
            <a:r>
              <a:rPr lang="es-ES" b="1" dirty="0" err="1" smtClean="0">
                <a:solidFill>
                  <a:srgbClr val="002060"/>
                </a:solidFill>
              </a:rPr>
              <a:t>nou</a:t>
            </a:r>
            <a:r>
              <a:rPr lang="es-ES" b="1" dirty="0" smtClean="0">
                <a:solidFill>
                  <a:srgbClr val="002060"/>
                </a:solidFill>
              </a:rPr>
              <a:t> cicle, el </a:t>
            </a:r>
            <a:r>
              <a:rPr lang="es-ES" b="1" dirty="0" err="1" smtClean="0">
                <a:solidFill>
                  <a:srgbClr val="002060"/>
                </a:solidFill>
              </a:rPr>
              <a:t>darrer</a:t>
            </a:r>
            <a:r>
              <a:rPr lang="es-ES" b="1" dirty="0" smtClean="0">
                <a:solidFill>
                  <a:srgbClr val="002060"/>
                </a:solidFill>
              </a:rPr>
              <a:t> </a:t>
            </a:r>
            <a:r>
              <a:rPr lang="es-ES" b="1" dirty="0" err="1" smtClean="0">
                <a:solidFill>
                  <a:srgbClr val="002060"/>
                </a:solidFill>
              </a:rPr>
              <a:t>abans</a:t>
            </a:r>
            <a:r>
              <a:rPr lang="es-ES" b="1" dirty="0" smtClean="0">
                <a:solidFill>
                  <a:srgbClr val="002060"/>
                </a:solidFill>
              </a:rPr>
              <a:t> de </a:t>
            </a:r>
            <a:r>
              <a:rPr lang="es-ES" b="1" dirty="0" err="1" smtClean="0">
                <a:solidFill>
                  <a:srgbClr val="002060"/>
                </a:solidFill>
              </a:rPr>
              <a:t>començar</a:t>
            </a:r>
            <a:r>
              <a:rPr lang="es-ES" b="1" dirty="0" smtClean="0">
                <a:solidFill>
                  <a:srgbClr val="002060"/>
                </a:solidFill>
              </a:rPr>
              <a:t> </a:t>
            </a:r>
            <a:r>
              <a:rPr lang="es-ES" b="1" dirty="0" err="1" smtClean="0">
                <a:solidFill>
                  <a:srgbClr val="002060"/>
                </a:solidFill>
              </a:rPr>
              <a:t>l’ESO</a:t>
            </a:r>
            <a:r>
              <a:rPr lang="es-ES" b="1" dirty="0" smtClean="0">
                <a:solidFill>
                  <a:srgbClr val="002060"/>
                </a:solidFill>
              </a:rPr>
              <a:t> a </a:t>
            </a:r>
            <a:r>
              <a:rPr lang="es-ES" b="1" dirty="0" err="1" smtClean="0">
                <a:solidFill>
                  <a:srgbClr val="002060"/>
                </a:solidFill>
              </a:rPr>
              <a:t>l’Institut</a:t>
            </a:r>
            <a:r>
              <a:rPr lang="es-ES" b="1" dirty="0" smtClean="0">
                <a:solidFill>
                  <a:srgbClr val="002060"/>
                </a:solidFill>
              </a:rPr>
              <a:t>.</a:t>
            </a:r>
          </a:p>
          <a:p>
            <a:r>
              <a:rPr lang="es-ES" b="1" dirty="0" err="1" smtClean="0">
                <a:solidFill>
                  <a:srgbClr val="002060"/>
                </a:solidFill>
              </a:rPr>
              <a:t>S’enfrontaran</a:t>
            </a:r>
            <a:r>
              <a:rPr lang="es-ES" b="1" dirty="0" smtClean="0">
                <a:solidFill>
                  <a:srgbClr val="002060"/>
                </a:solidFill>
              </a:rPr>
              <a:t> a </a:t>
            </a:r>
            <a:r>
              <a:rPr lang="es-ES" b="1" dirty="0" err="1" smtClean="0">
                <a:solidFill>
                  <a:srgbClr val="002060"/>
                </a:solidFill>
              </a:rPr>
              <a:t>alguns</a:t>
            </a:r>
            <a:r>
              <a:rPr lang="es-ES" b="1" dirty="0" smtClean="0">
                <a:solidFill>
                  <a:srgbClr val="002060"/>
                </a:solidFill>
              </a:rPr>
              <a:t> </a:t>
            </a:r>
            <a:r>
              <a:rPr lang="es-ES" b="1" dirty="0" err="1" smtClean="0">
                <a:solidFill>
                  <a:srgbClr val="002060"/>
                </a:solidFill>
              </a:rPr>
              <a:t>canvis</a:t>
            </a:r>
            <a:r>
              <a:rPr lang="es-ES" b="1" dirty="0" smtClean="0">
                <a:solidFill>
                  <a:srgbClr val="002060"/>
                </a:solidFill>
              </a:rPr>
              <a:t> </a:t>
            </a:r>
            <a:r>
              <a:rPr lang="es-ES" b="1" dirty="0" err="1" smtClean="0">
                <a:solidFill>
                  <a:srgbClr val="002060"/>
                </a:solidFill>
              </a:rPr>
              <a:t>relacionats</a:t>
            </a:r>
            <a:r>
              <a:rPr lang="es-ES" b="1" dirty="0" smtClean="0">
                <a:solidFill>
                  <a:srgbClr val="002060"/>
                </a:solidFill>
              </a:rPr>
              <a:t> </a:t>
            </a:r>
            <a:r>
              <a:rPr lang="es-ES" b="1" dirty="0" err="1" smtClean="0">
                <a:solidFill>
                  <a:srgbClr val="002060"/>
                </a:solidFill>
              </a:rPr>
              <a:t>amb</a:t>
            </a:r>
            <a:r>
              <a:rPr lang="es-ES" b="1" dirty="0" smtClean="0">
                <a:solidFill>
                  <a:srgbClr val="002060"/>
                </a:solidFill>
              </a:rPr>
              <a:t> </a:t>
            </a:r>
            <a:r>
              <a:rPr lang="es-ES" b="1" dirty="0" err="1" smtClean="0">
                <a:solidFill>
                  <a:srgbClr val="002060"/>
                </a:solidFill>
              </a:rPr>
              <a:t>l’exigència</a:t>
            </a:r>
            <a:r>
              <a:rPr lang="es-ES" b="1" dirty="0" smtClean="0">
                <a:solidFill>
                  <a:srgbClr val="002060"/>
                </a:solidFill>
              </a:rPr>
              <a:t> i la manera de </a:t>
            </a:r>
            <a:r>
              <a:rPr lang="es-ES" b="1" dirty="0" err="1" smtClean="0">
                <a:solidFill>
                  <a:srgbClr val="002060"/>
                </a:solidFill>
              </a:rPr>
              <a:t>treballar</a:t>
            </a:r>
            <a:r>
              <a:rPr lang="es-ES" b="1" dirty="0" smtClean="0">
                <a:solidFill>
                  <a:srgbClr val="002060"/>
                </a:solidFill>
              </a:rPr>
              <a:t>. </a:t>
            </a:r>
            <a:r>
              <a:rPr lang="es-ES" b="1" dirty="0" err="1" smtClean="0">
                <a:solidFill>
                  <a:srgbClr val="002060"/>
                </a:solidFill>
              </a:rPr>
              <a:t>Tot</a:t>
            </a:r>
            <a:r>
              <a:rPr lang="es-ES" b="1" dirty="0" smtClean="0">
                <a:solidFill>
                  <a:srgbClr val="002060"/>
                </a:solidFill>
              </a:rPr>
              <a:t> </a:t>
            </a:r>
            <a:r>
              <a:rPr lang="es-ES" b="1" dirty="0" err="1" smtClean="0">
                <a:solidFill>
                  <a:srgbClr val="002060"/>
                </a:solidFill>
              </a:rPr>
              <a:t>està</a:t>
            </a:r>
            <a:r>
              <a:rPr lang="es-ES" b="1" dirty="0" smtClean="0">
                <a:solidFill>
                  <a:srgbClr val="002060"/>
                </a:solidFill>
              </a:rPr>
              <a:t> </a:t>
            </a:r>
            <a:r>
              <a:rPr lang="es-ES" b="1" dirty="0" err="1" smtClean="0">
                <a:solidFill>
                  <a:srgbClr val="002060"/>
                </a:solidFill>
              </a:rPr>
              <a:t>pensat</a:t>
            </a:r>
            <a:r>
              <a:rPr lang="es-ES" b="1" dirty="0" smtClean="0">
                <a:solidFill>
                  <a:srgbClr val="002060"/>
                </a:solidFill>
              </a:rPr>
              <a:t> </a:t>
            </a:r>
            <a:r>
              <a:rPr lang="es-ES" b="1" dirty="0" err="1" smtClean="0">
                <a:solidFill>
                  <a:srgbClr val="002060"/>
                </a:solidFill>
              </a:rPr>
              <a:t>perquè</a:t>
            </a:r>
            <a:r>
              <a:rPr lang="es-ES" b="1" dirty="0" smtClean="0">
                <a:solidFill>
                  <a:srgbClr val="002060"/>
                </a:solidFill>
              </a:rPr>
              <a:t> </a:t>
            </a:r>
            <a:r>
              <a:rPr lang="es-ES" b="1" dirty="0" err="1" smtClean="0">
                <a:solidFill>
                  <a:srgbClr val="002060"/>
                </a:solidFill>
              </a:rPr>
              <a:t>els</a:t>
            </a:r>
            <a:r>
              <a:rPr lang="es-ES" b="1" dirty="0" smtClean="0">
                <a:solidFill>
                  <a:srgbClr val="002060"/>
                </a:solidFill>
              </a:rPr>
              <a:t> </a:t>
            </a:r>
            <a:r>
              <a:rPr lang="es-ES" b="1" dirty="0" err="1" smtClean="0">
                <a:solidFill>
                  <a:srgbClr val="002060"/>
                </a:solidFill>
              </a:rPr>
              <a:t>vostres</a:t>
            </a:r>
            <a:r>
              <a:rPr lang="es-ES" b="1" dirty="0" smtClean="0">
                <a:solidFill>
                  <a:srgbClr val="002060"/>
                </a:solidFill>
              </a:rPr>
              <a:t> </a:t>
            </a:r>
            <a:r>
              <a:rPr lang="es-ES" b="1" dirty="0" err="1" smtClean="0">
                <a:solidFill>
                  <a:srgbClr val="002060"/>
                </a:solidFill>
              </a:rPr>
              <a:t>fills</a:t>
            </a:r>
            <a:r>
              <a:rPr lang="es-ES" b="1" dirty="0" smtClean="0">
                <a:solidFill>
                  <a:srgbClr val="002060"/>
                </a:solidFill>
              </a:rPr>
              <a:t> </a:t>
            </a:r>
            <a:r>
              <a:rPr lang="es-ES" b="1" dirty="0" err="1" smtClean="0">
                <a:solidFill>
                  <a:srgbClr val="002060"/>
                </a:solidFill>
              </a:rPr>
              <a:t>comencin</a:t>
            </a:r>
            <a:r>
              <a:rPr lang="es-ES" b="1" dirty="0" smtClean="0">
                <a:solidFill>
                  <a:srgbClr val="002060"/>
                </a:solidFill>
              </a:rPr>
              <a:t> a </a:t>
            </a:r>
            <a:r>
              <a:rPr lang="es-ES" b="1" dirty="0" err="1" smtClean="0">
                <a:solidFill>
                  <a:srgbClr val="002060"/>
                </a:solidFill>
              </a:rPr>
              <a:t>treballar</a:t>
            </a:r>
            <a:r>
              <a:rPr lang="es-ES" b="1" dirty="0" smtClean="0">
                <a:solidFill>
                  <a:srgbClr val="002060"/>
                </a:solidFill>
              </a:rPr>
              <a:t> </a:t>
            </a:r>
            <a:r>
              <a:rPr lang="es-ES" b="1" dirty="0" err="1" smtClean="0">
                <a:solidFill>
                  <a:srgbClr val="002060"/>
                </a:solidFill>
              </a:rPr>
              <a:t>d’una</a:t>
            </a:r>
            <a:r>
              <a:rPr lang="es-ES" b="1" dirty="0" smtClean="0">
                <a:solidFill>
                  <a:srgbClr val="002060"/>
                </a:solidFill>
              </a:rPr>
              <a:t> manera </a:t>
            </a:r>
            <a:r>
              <a:rPr lang="es-ES" b="1" dirty="0" err="1" smtClean="0">
                <a:solidFill>
                  <a:srgbClr val="002060"/>
                </a:solidFill>
              </a:rPr>
              <a:t>més</a:t>
            </a:r>
            <a:r>
              <a:rPr lang="es-ES" b="1" dirty="0" smtClean="0">
                <a:solidFill>
                  <a:srgbClr val="002060"/>
                </a:solidFill>
              </a:rPr>
              <a:t> </a:t>
            </a:r>
            <a:r>
              <a:rPr lang="es-ES" b="1" dirty="0" err="1" smtClean="0">
                <a:solidFill>
                  <a:srgbClr val="002060"/>
                </a:solidFill>
              </a:rPr>
              <a:t>autònoma</a:t>
            </a:r>
            <a:r>
              <a:rPr lang="es-ES" b="1" dirty="0" smtClean="0">
                <a:solidFill>
                  <a:srgbClr val="002060"/>
                </a:solidFill>
              </a:rPr>
              <a:t>, madura i responsable que </a:t>
            </a:r>
            <a:r>
              <a:rPr lang="es-ES" b="1" dirty="0" err="1" smtClean="0">
                <a:solidFill>
                  <a:srgbClr val="002060"/>
                </a:solidFill>
              </a:rPr>
              <a:t>faci</a:t>
            </a:r>
            <a:r>
              <a:rPr lang="es-ES" b="1" dirty="0" smtClean="0">
                <a:solidFill>
                  <a:srgbClr val="002060"/>
                </a:solidFill>
              </a:rPr>
              <a:t> que la </a:t>
            </a:r>
            <a:r>
              <a:rPr lang="es-ES" b="1" dirty="0" err="1" smtClean="0">
                <a:solidFill>
                  <a:srgbClr val="002060"/>
                </a:solidFill>
              </a:rPr>
              <a:t>seva</a:t>
            </a:r>
            <a:r>
              <a:rPr lang="es-ES" b="1" dirty="0" smtClean="0">
                <a:solidFill>
                  <a:srgbClr val="002060"/>
                </a:solidFill>
              </a:rPr>
              <a:t> entrada a </a:t>
            </a:r>
            <a:r>
              <a:rPr lang="es-ES" b="1" dirty="0" err="1" smtClean="0">
                <a:solidFill>
                  <a:srgbClr val="002060"/>
                </a:solidFill>
              </a:rPr>
              <a:t>l’ESO</a:t>
            </a:r>
            <a:r>
              <a:rPr lang="es-ES" b="1" dirty="0" smtClean="0">
                <a:solidFill>
                  <a:srgbClr val="002060"/>
                </a:solidFill>
              </a:rPr>
              <a:t> </a:t>
            </a:r>
            <a:r>
              <a:rPr lang="es-ES" b="1" dirty="0" err="1" smtClean="0">
                <a:solidFill>
                  <a:srgbClr val="002060"/>
                </a:solidFill>
              </a:rPr>
              <a:t>sigui</a:t>
            </a:r>
            <a:r>
              <a:rPr lang="es-ES" b="1" dirty="0" smtClean="0">
                <a:solidFill>
                  <a:srgbClr val="002060"/>
                </a:solidFill>
              </a:rPr>
              <a:t> el </a:t>
            </a:r>
            <a:r>
              <a:rPr lang="es-ES" b="1" dirty="0" err="1" smtClean="0">
                <a:solidFill>
                  <a:srgbClr val="002060"/>
                </a:solidFill>
              </a:rPr>
              <a:t>més</a:t>
            </a:r>
            <a:r>
              <a:rPr lang="es-ES" b="1" dirty="0" smtClean="0">
                <a:solidFill>
                  <a:srgbClr val="002060"/>
                </a:solidFill>
              </a:rPr>
              <a:t> tranquil.la </a:t>
            </a:r>
            <a:r>
              <a:rPr lang="es-ES" b="1" dirty="0" err="1" smtClean="0">
                <a:solidFill>
                  <a:srgbClr val="002060"/>
                </a:solidFill>
              </a:rPr>
              <a:t>possible</a:t>
            </a:r>
            <a:r>
              <a:rPr lang="es-ES" b="1" dirty="0" smtClean="0">
                <a:solidFill>
                  <a:srgbClr val="002060"/>
                </a:solidFill>
              </a:rPr>
              <a:t> </a:t>
            </a:r>
            <a:r>
              <a:rPr lang="es-ES" b="1" dirty="0" err="1" smtClean="0">
                <a:solidFill>
                  <a:srgbClr val="002060"/>
                </a:solidFill>
              </a:rPr>
              <a:t>havent</a:t>
            </a:r>
            <a:r>
              <a:rPr lang="es-ES" b="1" dirty="0" smtClean="0">
                <a:solidFill>
                  <a:srgbClr val="002060"/>
                </a:solidFill>
              </a:rPr>
              <a:t> </a:t>
            </a:r>
            <a:r>
              <a:rPr lang="es-ES" b="1" dirty="0" err="1" smtClean="0">
                <a:solidFill>
                  <a:srgbClr val="002060"/>
                </a:solidFill>
              </a:rPr>
              <a:t>assolit</a:t>
            </a:r>
            <a:endParaRPr lang="es-ES" b="1" dirty="0" smtClean="0">
              <a:solidFill>
                <a:srgbClr val="002060"/>
              </a:solidFill>
            </a:endParaRPr>
          </a:p>
          <a:p>
            <a:endParaRPr lang="es-ES"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ca-ES"/>
          </a:p>
        </p:txBody>
      </p:sp>
      <p:sp>
        <p:nvSpPr>
          <p:cNvPr id="3" name="2 Marcador de contenido"/>
          <p:cNvSpPr>
            <a:spLocks noGrp="1"/>
          </p:cNvSpPr>
          <p:nvPr>
            <p:ph idx="1"/>
          </p:nvPr>
        </p:nvSpPr>
        <p:spPr/>
        <p:txBody>
          <a:bodyPr/>
          <a:lstStyle/>
          <a:p>
            <a:r>
              <a:rPr lang="ca-ES" dirty="0" smtClean="0"/>
              <a:t>els coneixements i les habilitats bàsiques necessàries.</a:t>
            </a:r>
          </a:p>
          <a:p>
            <a:r>
              <a:rPr lang="ca-ES" dirty="0" smtClean="0"/>
              <a:t>Entre tots hem de potenciar l’autonomia dels nois i noies vers les seves responsabilitats i treballs, sense que això suposi deixar de banda el nen. Caldrà recolzar-lo i estar atents a totes les seves necessitats, però deixant-los el seu espai.</a:t>
            </a:r>
            <a:endParaRPr lang="ca-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solidFill>
            <a:schemeClr val="bg2">
              <a:lumMod val="40000"/>
              <a:lumOff val="60000"/>
            </a:schemeClr>
          </a:solidFill>
          <a:ln>
            <a:solidFill>
              <a:srgbClr val="002060"/>
            </a:solidFill>
          </a:ln>
        </p:spPr>
        <p:txBody>
          <a:bodyPr/>
          <a:lstStyle/>
          <a:p>
            <a:r>
              <a:rPr lang="es-ES" sz="5400" b="1" dirty="0" smtClean="0">
                <a:solidFill>
                  <a:srgbClr val="002060"/>
                </a:solidFill>
              </a:rPr>
              <a:t>De </a:t>
            </a:r>
            <a:r>
              <a:rPr lang="es-ES" sz="5400" b="1" dirty="0" err="1" smtClean="0">
                <a:solidFill>
                  <a:srgbClr val="002060"/>
                </a:solidFill>
              </a:rPr>
              <a:t>què</a:t>
            </a:r>
            <a:r>
              <a:rPr lang="es-ES" sz="5400" b="1" dirty="0" smtClean="0">
                <a:solidFill>
                  <a:srgbClr val="002060"/>
                </a:solidFill>
              </a:rPr>
              <a:t> es </a:t>
            </a:r>
            <a:r>
              <a:rPr lang="es-ES" sz="5400" b="1" dirty="0" err="1" smtClean="0">
                <a:solidFill>
                  <a:srgbClr val="002060"/>
                </a:solidFill>
              </a:rPr>
              <a:t>tracta</a:t>
            </a:r>
            <a:r>
              <a:rPr lang="es-ES" sz="5400" b="1" dirty="0" smtClean="0">
                <a:solidFill>
                  <a:srgbClr val="002060"/>
                </a:solidFill>
              </a:rPr>
              <a:t>?</a:t>
            </a:r>
            <a:endParaRPr lang="es-ES" sz="5400" b="1" dirty="0">
              <a:solidFill>
                <a:srgbClr val="002060"/>
              </a:solidFill>
            </a:endParaRPr>
          </a:p>
        </p:txBody>
      </p:sp>
      <p:sp>
        <p:nvSpPr>
          <p:cNvPr id="6" name="5 Marcador de contenido"/>
          <p:cNvSpPr>
            <a:spLocks noGrp="1"/>
          </p:cNvSpPr>
          <p:nvPr>
            <p:ph idx="1"/>
          </p:nvPr>
        </p:nvSpPr>
        <p:spPr/>
        <p:txBody>
          <a:bodyPr/>
          <a:lstStyle/>
          <a:p>
            <a:r>
              <a:rPr lang="es-ES" b="1" dirty="0" smtClean="0">
                <a:solidFill>
                  <a:srgbClr val="002060"/>
                </a:solidFill>
              </a:rPr>
              <a:t>No </a:t>
            </a:r>
            <a:r>
              <a:rPr lang="es-ES" b="1" dirty="0" err="1" smtClean="0">
                <a:solidFill>
                  <a:srgbClr val="002060"/>
                </a:solidFill>
              </a:rPr>
              <a:t>ens</a:t>
            </a:r>
            <a:r>
              <a:rPr lang="es-ES" b="1" dirty="0" smtClean="0">
                <a:solidFill>
                  <a:srgbClr val="002060"/>
                </a:solidFill>
              </a:rPr>
              <a:t> </a:t>
            </a:r>
            <a:r>
              <a:rPr lang="es-ES" b="1" dirty="0" err="1" smtClean="0">
                <a:solidFill>
                  <a:srgbClr val="002060"/>
                </a:solidFill>
              </a:rPr>
              <a:t>hem</a:t>
            </a:r>
            <a:r>
              <a:rPr lang="es-ES" b="1" dirty="0" smtClean="0">
                <a:solidFill>
                  <a:srgbClr val="002060"/>
                </a:solidFill>
              </a:rPr>
              <a:t> </a:t>
            </a:r>
            <a:r>
              <a:rPr lang="es-ES" b="1" dirty="0" err="1" smtClean="0">
                <a:solidFill>
                  <a:srgbClr val="002060"/>
                </a:solidFill>
              </a:rPr>
              <a:t>d’espantar</a:t>
            </a:r>
            <a:r>
              <a:rPr lang="es-ES" b="1" dirty="0" smtClean="0">
                <a:solidFill>
                  <a:srgbClr val="002060"/>
                </a:solidFill>
              </a:rPr>
              <a:t>, es </a:t>
            </a:r>
            <a:r>
              <a:rPr lang="es-ES" b="1" dirty="0" err="1" smtClean="0">
                <a:solidFill>
                  <a:srgbClr val="002060"/>
                </a:solidFill>
              </a:rPr>
              <a:t>tracta</a:t>
            </a:r>
            <a:r>
              <a:rPr lang="es-ES" b="1" dirty="0" smtClean="0">
                <a:solidFill>
                  <a:srgbClr val="002060"/>
                </a:solidFill>
              </a:rPr>
              <a:t> de que, </a:t>
            </a:r>
            <a:r>
              <a:rPr lang="es-ES" b="1" dirty="0" err="1" smtClean="0">
                <a:solidFill>
                  <a:srgbClr val="002060"/>
                </a:solidFill>
              </a:rPr>
              <a:t>cadascú</a:t>
            </a:r>
            <a:r>
              <a:rPr lang="es-ES" b="1" dirty="0" smtClean="0">
                <a:solidFill>
                  <a:srgbClr val="002060"/>
                </a:solidFill>
              </a:rPr>
              <a:t> al </a:t>
            </a:r>
            <a:r>
              <a:rPr lang="es-ES" b="1" dirty="0" err="1" smtClean="0">
                <a:solidFill>
                  <a:srgbClr val="002060"/>
                </a:solidFill>
              </a:rPr>
              <a:t>seu</a:t>
            </a:r>
            <a:r>
              <a:rPr lang="es-ES" b="1" dirty="0" smtClean="0">
                <a:solidFill>
                  <a:srgbClr val="002060"/>
                </a:solidFill>
              </a:rPr>
              <a:t> ritme, </a:t>
            </a:r>
            <a:r>
              <a:rPr lang="es-ES" b="1" dirty="0" err="1" smtClean="0">
                <a:solidFill>
                  <a:srgbClr val="002060"/>
                </a:solidFill>
              </a:rPr>
              <a:t>adquireixi</a:t>
            </a:r>
            <a:r>
              <a:rPr lang="es-ES" b="1" dirty="0" smtClean="0">
                <a:solidFill>
                  <a:srgbClr val="002060"/>
                </a:solidFill>
              </a:rPr>
              <a:t> en </a:t>
            </a:r>
            <a:r>
              <a:rPr lang="es-ES" b="1" dirty="0" err="1" smtClean="0">
                <a:solidFill>
                  <a:srgbClr val="002060"/>
                </a:solidFill>
              </a:rPr>
              <a:t>aquesta</a:t>
            </a:r>
            <a:r>
              <a:rPr lang="es-ES" b="1" dirty="0" smtClean="0">
                <a:solidFill>
                  <a:srgbClr val="002060"/>
                </a:solidFill>
              </a:rPr>
              <a:t> etapa un </a:t>
            </a:r>
            <a:r>
              <a:rPr lang="es-ES" b="1" dirty="0" err="1" smtClean="0">
                <a:solidFill>
                  <a:srgbClr val="002060"/>
                </a:solidFill>
              </a:rPr>
              <a:t>bons</a:t>
            </a:r>
            <a:r>
              <a:rPr lang="es-ES" b="1" dirty="0" smtClean="0">
                <a:solidFill>
                  <a:srgbClr val="002060"/>
                </a:solidFill>
              </a:rPr>
              <a:t> </a:t>
            </a:r>
            <a:r>
              <a:rPr lang="es-ES" b="1" dirty="0" err="1" smtClean="0">
                <a:solidFill>
                  <a:srgbClr val="002060"/>
                </a:solidFill>
              </a:rPr>
              <a:t>hàbits</a:t>
            </a:r>
            <a:r>
              <a:rPr lang="es-ES" b="1" dirty="0" smtClean="0">
                <a:solidFill>
                  <a:srgbClr val="002060"/>
                </a:solidFill>
              </a:rPr>
              <a:t> </a:t>
            </a:r>
            <a:r>
              <a:rPr lang="es-ES" b="1" dirty="0" err="1" smtClean="0">
                <a:solidFill>
                  <a:srgbClr val="002060"/>
                </a:solidFill>
              </a:rPr>
              <a:t>d’estudi</a:t>
            </a:r>
            <a:r>
              <a:rPr lang="es-ES" b="1" dirty="0" smtClean="0">
                <a:solidFill>
                  <a:srgbClr val="002060"/>
                </a:solidFill>
              </a:rPr>
              <a:t>, un bon </a:t>
            </a:r>
            <a:r>
              <a:rPr lang="es-ES" b="1" dirty="0" err="1" smtClean="0">
                <a:solidFill>
                  <a:srgbClr val="002060"/>
                </a:solidFill>
              </a:rPr>
              <a:t>grau</a:t>
            </a:r>
            <a:r>
              <a:rPr lang="es-ES" b="1" dirty="0" smtClean="0">
                <a:solidFill>
                  <a:srgbClr val="002060"/>
                </a:solidFill>
              </a:rPr>
              <a:t> de </a:t>
            </a:r>
            <a:r>
              <a:rPr lang="es-ES" b="1" dirty="0" err="1" smtClean="0">
                <a:solidFill>
                  <a:srgbClr val="002060"/>
                </a:solidFill>
              </a:rPr>
              <a:t>responsabilitat</a:t>
            </a:r>
            <a:r>
              <a:rPr lang="es-ES" b="1" dirty="0" smtClean="0">
                <a:solidFill>
                  <a:srgbClr val="002060"/>
                </a:solidFill>
              </a:rPr>
              <a:t> i </a:t>
            </a:r>
            <a:r>
              <a:rPr lang="es-ES" b="1" dirty="0" err="1" smtClean="0">
                <a:solidFill>
                  <a:srgbClr val="002060"/>
                </a:solidFill>
              </a:rPr>
              <a:t>d’autonomia</a:t>
            </a:r>
            <a:r>
              <a:rPr lang="es-ES" b="1" dirty="0" smtClean="0">
                <a:solidFill>
                  <a:srgbClr val="002060"/>
                </a:solidFill>
              </a:rPr>
              <a:t> en el </a:t>
            </a:r>
            <a:r>
              <a:rPr lang="es-ES" b="1" dirty="0" err="1" smtClean="0">
                <a:solidFill>
                  <a:srgbClr val="002060"/>
                </a:solidFill>
              </a:rPr>
              <a:t>treball</a:t>
            </a:r>
            <a:r>
              <a:rPr lang="es-ES" b="1" dirty="0" smtClean="0">
                <a:solidFill>
                  <a:srgbClr val="002060"/>
                </a:solidFill>
              </a:rPr>
              <a:t>, </a:t>
            </a:r>
            <a:r>
              <a:rPr lang="es-ES" b="1" dirty="0" err="1" smtClean="0">
                <a:solidFill>
                  <a:srgbClr val="002060"/>
                </a:solidFill>
              </a:rPr>
              <a:t>així</a:t>
            </a:r>
            <a:r>
              <a:rPr lang="es-ES" b="1" dirty="0" smtClean="0">
                <a:solidFill>
                  <a:srgbClr val="002060"/>
                </a:solidFill>
              </a:rPr>
              <a:t> </a:t>
            </a:r>
            <a:r>
              <a:rPr lang="es-ES" b="1" dirty="0" err="1" smtClean="0">
                <a:solidFill>
                  <a:srgbClr val="002060"/>
                </a:solidFill>
              </a:rPr>
              <a:t>com</a:t>
            </a:r>
            <a:r>
              <a:rPr lang="es-ES" b="1" dirty="0" smtClean="0">
                <a:solidFill>
                  <a:srgbClr val="002060"/>
                </a:solidFill>
              </a:rPr>
              <a:t> una </a:t>
            </a:r>
            <a:r>
              <a:rPr lang="es-ES" b="1" dirty="0" err="1" smtClean="0">
                <a:solidFill>
                  <a:srgbClr val="002060"/>
                </a:solidFill>
              </a:rPr>
              <a:t>organització</a:t>
            </a:r>
            <a:r>
              <a:rPr lang="es-ES" b="1" dirty="0" smtClean="0">
                <a:solidFill>
                  <a:srgbClr val="002060"/>
                </a:solidFill>
              </a:rPr>
              <a:t> de les </a:t>
            </a:r>
            <a:r>
              <a:rPr lang="es-ES" b="1" dirty="0" err="1" smtClean="0">
                <a:solidFill>
                  <a:srgbClr val="002060"/>
                </a:solidFill>
              </a:rPr>
              <a:t>pròpies</a:t>
            </a:r>
            <a:r>
              <a:rPr lang="es-ES" b="1" dirty="0" smtClean="0">
                <a:solidFill>
                  <a:srgbClr val="002060"/>
                </a:solidFill>
              </a:rPr>
              <a:t> tasques i </a:t>
            </a:r>
            <a:r>
              <a:rPr lang="es-ES" b="1" dirty="0" err="1" smtClean="0">
                <a:solidFill>
                  <a:srgbClr val="002060"/>
                </a:solidFill>
              </a:rPr>
              <a:t>treballs</a:t>
            </a:r>
            <a:r>
              <a:rPr lang="es-ES" b="1" dirty="0" smtClean="0">
                <a:solidFill>
                  <a:srgbClr val="002060"/>
                </a:solidFill>
              </a:rPr>
              <a:t> </a:t>
            </a:r>
            <a:r>
              <a:rPr lang="es-ES" b="1" dirty="0" err="1" smtClean="0">
                <a:solidFill>
                  <a:srgbClr val="002060"/>
                </a:solidFill>
              </a:rPr>
              <a:t>diaris</a:t>
            </a:r>
            <a:r>
              <a:rPr lang="es-ES" b="1" dirty="0" smtClean="0">
                <a:solidFill>
                  <a:srgbClr val="002060"/>
                </a:solidFill>
              </a:rPr>
              <a:t> o a </a:t>
            </a:r>
            <a:r>
              <a:rPr lang="es-ES" b="1" dirty="0" err="1" smtClean="0">
                <a:solidFill>
                  <a:srgbClr val="002060"/>
                </a:solidFill>
              </a:rPr>
              <a:t>llarg</a:t>
            </a:r>
            <a:r>
              <a:rPr lang="es-ES" b="1" dirty="0" smtClean="0">
                <a:solidFill>
                  <a:srgbClr val="002060"/>
                </a:solidFill>
              </a:rPr>
              <a:t> </a:t>
            </a:r>
            <a:r>
              <a:rPr lang="es-ES" b="1" dirty="0" err="1" smtClean="0">
                <a:solidFill>
                  <a:srgbClr val="002060"/>
                </a:solidFill>
              </a:rPr>
              <a:t>termini</a:t>
            </a:r>
            <a:r>
              <a:rPr lang="es-ES" b="1" dirty="0" smtClean="0">
                <a:solidFill>
                  <a:srgbClr val="002060"/>
                </a:solidFill>
              </a:rPr>
              <a:t>.</a:t>
            </a:r>
            <a:endParaRPr lang="es-ES" b="1" dirty="0">
              <a:solidFill>
                <a:srgbClr val="00206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vinguts a 5È - còpia">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Century Gothic"/>
        <a:ea typeface="Lucida Sans Unicode"/>
        <a:cs typeface="Lucida Sans Unicode"/>
      </a:majorFont>
      <a:minorFont>
        <a:latin typeface="Century Gothic"/>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entury Gothic"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entury Gothic" pitchFamily="32"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Century Gothic"/>
        <a:ea typeface="Lucida Sans Unicode"/>
        <a:cs typeface="Lucida Sans Unicode"/>
      </a:majorFont>
      <a:minorFont>
        <a:latin typeface="Century Gothic"/>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entury Gothic"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entury Gothic" pitchFamily="32"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Benvinguts a 5È - còpia</Template>
  <TotalTime>228</TotalTime>
  <Words>2040</Words>
  <Application>Microsoft Office PowerPoint</Application>
  <PresentationFormat>Presentación en pantalla (4:3)</PresentationFormat>
  <Paragraphs>143</Paragraphs>
  <Slides>35</Slides>
  <Notes>12</Notes>
  <HiddenSlides>0</HiddenSlides>
  <MMClips>0</MMClips>
  <ScaleCrop>false</ScaleCrop>
  <HeadingPairs>
    <vt:vector size="8" baseType="variant">
      <vt:variant>
        <vt:lpstr>Fuentes usadas</vt:lpstr>
      </vt:variant>
      <vt:variant>
        <vt:i4>7</vt:i4>
      </vt:variant>
      <vt:variant>
        <vt:lpstr>Tema</vt:lpstr>
      </vt:variant>
      <vt:variant>
        <vt:i4>2</vt:i4>
      </vt:variant>
      <vt:variant>
        <vt:lpstr>Servidores OLE incrustados</vt:lpstr>
      </vt:variant>
      <vt:variant>
        <vt:i4>1</vt:i4>
      </vt:variant>
      <vt:variant>
        <vt:lpstr>Títulos de diapositiva</vt:lpstr>
      </vt:variant>
      <vt:variant>
        <vt:i4>35</vt:i4>
      </vt:variant>
    </vt:vector>
  </HeadingPairs>
  <TitlesOfParts>
    <vt:vector size="45" baseType="lpstr">
      <vt:lpstr>Arial</vt:lpstr>
      <vt:lpstr>Calibri</vt:lpstr>
      <vt:lpstr>Century Gothic</vt:lpstr>
      <vt:lpstr>Lucida Sans Unicode</vt:lpstr>
      <vt:lpstr>Times New Roman</vt:lpstr>
      <vt:lpstr>Wingdings</vt:lpstr>
      <vt:lpstr>Wingdings 2</vt:lpstr>
      <vt:lpstr>Benvinguts a 5È - còpia</vt:lpstr>
      <vt:lpstr>1_Tema de Office</vt:lpstr>
      <vt:lpstr>Documento</vt:lpstr>
      <vt:lpstr>BENVINGUTS A 5È !</vt:lpstr>
      <vt:lpstr>Presentación de PowerPoint</vt:lpstr>
      <vt:lpstr>TRETS PSICOLÒGICS DELS NENS/ES DE 10-11 ANYS</vt:lpstr>
      <vt:lpstr>Presentación de PowerPoint</vt:lpstr>
      <vt:lpstr>Presentación de PowerPoint</vt:lpstr>
      <vt:lpstr>Presentación de PowerPoint</vt:lpstr>
      <vt:lpstr>L’ENTRADA AL CICLE SUPERIOR</vt:lpstr>
      <vt:lpstr>Presentación de PowerPoint</vt:lpstr>
      <vt:lpstr>De què es tracta?</vt:lpstr>
      <vt:lpstr>QUÈ CAL FER PER ACONSEGUIR-HO?</vt:lpstr>
      <vt:lpstr>Presentación de PowerPoint</vt:lpstr>
      <vt:lpstr>Presentación de PowerPoint</vt:lpstr>
      <vt:lpstr>Presentación de PowerPoint</vt:lpstr>
      <vt:lpstr>Presentación de PowerPoint</vt:lpstr>
      <vt:lpstr>PROFESSORAT</vt:lpstr>
      <vt:lpstr>Presentación de PowerPoint</vt:lpstr>
      <vt:lpstr>NORMES D’ORGANITZACIÓ DEL CENTRE</vt:lpstr>
      <vt:lpstr>Presentación de PowerPoint</vt:lpstr>
      <vt:lpstr>NOVETATS DEL CURS</vt:lpstr>
      <vt:lpstr>Presentación de PowerPoint</vt:lpstr>
      <vt:lpstr>Treball per microprojectes</vt:lpstr>
      <vt:lpstr>Presentación de PowerPoint</vt:lpstr>
      <vt:lpstr>ESCOLA VERDA</vt:lpstr>
      <vt:lpstr>Presentación de PowerPoint</vt:lpstr>
      <vt:lpstr>Presentación de PowerPoint</vt:lpstr>
      <vt:lpstr>PLA LECTOR</vt:lpstr>
      <vt:lpstr>APADRINAMENT LECTOR</vt:lpstr>
      <vt:lpstr>CAPSA DE CONVIVÈNCIA  I DONA’M UN COP DE MÀ</vt:lpstr>
      <vt:lpstr>Presentación de PowerPoint</vt:lpstr>
      <vt:lpstr>Presentación de PowerPoint</vt:lpstr>
      <vt:lpstr>PROTOCOL DISCIPLINARI</vt:lpstr>
      <vt:lpstr>SORTIDES</vt:lpstr>
      <vt:lpstr>SORTIDES</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L’ENTRADA AL CICLE SUPERIOR</dc:title>
  <dc:creator>maite arcas</dc:creator>
  <cp:lastModifiedBy>Paqui</cp:lastModifiedBy>
  <cp:revision>46</cp:revision>
  <cp:lastPrinted>1601-01-01T00:00:00Z</cp:lastPrinted>
  <dcterms:created xsi:type="dcterms:W3CDTF">2016-10-01T09:51:55Z</dcterms:created>
  <dcterms:modified xsi:type="dcterms:W3CDTF">2016-10-20T03:59:57Z</dcterms:modified>
</cp:coreProperties>
</file>