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3" r:id="rId2"/>
    <p:sldId id="278" r:id="rId3"/>
    <p:sldId id="271" r:id="rId4"/>
    <p:sldId id="279" r:id="rId5"/>
    <p:sldId id="282" r:id="rId6"/>
    <p:sldId id="283" r:id="rId7"/>
    <p:sldId id="284" r:id="rId8"/>
    <p:sldId id="270" r:id="rId9"/>
    <p:sldId id="275" r:id="rId10"/>
    <p:sldId id="276" r:id="rId11"/>
    <p:sldId id="274" r:id="rId12"/>
    <p:sldId id="277" r:id="rId13"/>
    <p:sldId id="261" r:id="rId14"/>
    <p:sldId id="264" r:id="rId15"/>
    <p:sldId id="280" r:id="rId16"/>
    <p:sldId id="266" r:id="rId17"/>
    <p:sldId id="267" r:id="rId18"/>
    <p:sldId id="268" r:id="rId19"/>
    <p:sldId id="269" r:id="rId20"/>
    <p:sldId id="272" r:id="rId21"/>
    <p:sldId id="281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200A8132-1E1B-4362-AA24-B4FF85840E07}">
          <p14:sldIdLst/>
        </p14:section>
        <p14:section name="Sección sin título" id="{CF71ADB3-E0CE-402F-9631-F91FDDC3ACD3}">
          <p14:sldIdLst>
            <p14:sldId id="273"/>
            <p14:sldId id="278"/>
            <p14:sldId id="271"/>
            <p14:sldId id="279"/>
            <p14:sldId id="282"/>
            <p14:sldId id="283"/>
            <p14:sldId id="284"/>
            <p14:sldId id="270"/>
            <p14:sldId id="275"/>
            <p14:sldId id="276"/>
            <p14:sldId id="274"/>
            <p14:sldId id="277"/>
            <p14:sldId id="261"/>
            <p14:sldId id="264"/>
            <p14:sldId id="280"/>
            <p14:sldId id="266"/>
            <p14:sldId id="267"/>
            <p14:sldId id="268"/>
            <p14:sldId id="269"/>
            <p14:sldId id="272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C2098-D0DD-44FE-A4A1-9D14B44C872E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329BC-DCE4-4A18-9661-1ACEB85052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800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329BC-DCE4-4A18-9661-1ACEB850525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60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334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998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198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93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215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41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09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552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007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013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70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F4015-456E-4BCB-84A3-078DB8E73E98}" type="datetimeFigureOut">
              <a:rPr lang="es-ES" smtClean="0"/>
              <a:t>20/05/2014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20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SCIENCE  KEY  </a:t>
            </a:r>
            <a:r>
              <a:rPr lang="ca-ES" dirty="0"/>
              <a:t>VOCABULARY </a:t>
            </a:r>
            <a:r>
              <a:rPr lang="ca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ES_tradnl" dirty="0"/>
          </a:p>
          <a:p>
            <a:pPr algn="ctr"/>
            <a:r>
              <a:rPr lang="es-ES_tradnl" dirty="0" smtClean="0"/>
              <a:t>Can </a:t>
            </a:r>
            <a:r>
              <a:rPr lang="es-ES_tradnl" dirty="0" err="1" smtClean="0"/>
              <a:t>you</a:t>
            </a:r>
            <a:r>
              <a:rPr lang="es-ES_tradnl" dirty="0" smtClean="0"/>
              <a:t> </a:t>
            </a:r>
            <a:r>
              <a:rPr lang="es-ES_tradnl" dirty="0" err="1" smtClean="0"/>
              <a:t>name</a:t>
            </a:r>
            <a:r>
              <a:rPr lang="es-ES_tradnl" dirty="0" smtClean="0"/>
              <a:t> </a:t>
            </a:r>
            <a:r>
              <a:rPr lang="es-ES_tradnl" dirty="0" err="1" smtClean="0"/>
              <a:t>these</a:t>
            </a:r>
            <a:r>
              <a:rPr lang="es-ES_tradnl" dirty="0" smtClean="0"/>
              <a:t> </a:t>
            </a:r>
            <a:r>
              <a:rPr lang="es-ES_tradnl" dirty="0" err="1" smtClean="0"/>
              <a:t>pictures</a:t>
            </a:r>
            <a:r>
              <a:rPr lang="es-ES_tradnl" dirty="0" smtClean="0"/>
              <a:t>?</a:t>
            </a:r>
          </a:p>
          <a:p>
            <a:pPr marL="0" indent="0" algn="ctr">
              <a:buNone/>
            </a:pPr>
            <a:endParaRPr lang="es-ES" dirty="0"/>
          </a:p>
        </p:txBody>
      </p:sp>
      <p:pic>
        <p:nvPicPr>
          <p:cNvPr id="1026" name="Picture 2" descr="C:\Users\PC\AppData\Local\Microsoft\Windows\Temporary Internet Files\Content.IE5\B2XVGFDU\dglxasset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01008"/>
            <a:ext cx="3196724" cy="3196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672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9</a:t>
            </a:r>
            <a:r>
              <a:rPr lang="es-ES_tradnl" dirty="0" smtClean="0"/>
              <a:t>. </a:t>
            </a:r>
            <a:r>
              <a:rPr lang="es-ES_tradnl" dirty="0" err="1" smtClean="0"/>
              <a:t>Glass</a:t>
            </a:r>
            <a:r>
              <a:rPr lang="es-ES_tradnl" dirty="0" smtClean="0"/>
              <a:t> </a:t>
            </a:r>
            <a:r>
              <a:rPr lang="es-ES_tradnl" dirty="0" err="1" smtClean="0"/>
              <a:t>container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102984"/>
            <a:ext cx="3526472" cy="3918303"/>
          </a:xfrm>
        </p:spPr>
      </p:pic>
    </p:spTree>
    <p:extLst>
      <p:ext uri="{BB962C8B-B14F-4D97-AF65-F5344CB8AC3E}">
        <p14:creationId xmlns:p14="http://schemas.microsoft.com/office/powerpoint/2010/main" val="1815357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10</a:t>
            </a:r>
            <a:r>
              <a:rPr lang="es-ES_tradnl" dirty="0" smtClean="0"/>
              <a:t>. </a:t>
            </a:r>
            <a:r>
              <a:rPr lang="es-ES_tradnl" dirty="0" err="1" smtClean="0"/>
              <a:t>Organic</a:t>
            </a:r>
            <a:r>
              <a:rPr lang="es-ES_tradnl" dirty="0" smtClean="0"/>
              <a:t> </a:t>
            </a:r>
            <a:r>
              <a:rPr lang="es-ES_tradnl" dirty="0" err="1" smtClean="0"/>
              <a:t>container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682" y="2204864"/>
            <a:ext cx="3890565" cy="3890565"/>
          </a:xfrm>
        </p:spPr>
      </p:pic>
    </p:spTree>
    <p:extLst>
      <p:ext uri="{BB962C8B-B14F-4D97-AF65-F5344CB8AC3E}">
        <p14:creationId xmlns:p14="http://schemas.microsoft.com/office/powerpoint/2010/main" val="291837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11</a:t>
            </a:r>
            <a:r>
              <a:rPr lang="es-ES_tradnl" dirty="0" smtClean="0"/>
              <a:t>. </a:t>
            </a:r>
            <a:r>
              <a:rPr lang="es-ES_tradnl" dirty="0" err="1" smtClean="0"/>
              <a:t>Waste</a:t>
            </a:r>
            <a:r>
              <a:rPr lang="es-ES_tradnl" dirty="0" smtClean="0"/>
              <a:t> </a:t>
            </a:r>
            <a:r>
              <a:rPr lang="es-ES_tradnl" dirty="0" err="1" smtClean="0"/>
              <a:t>container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276872"/>
            <a:ext cx="4127026" cy="3456384"/>
          </a:xfrm>
        </p:spPr>
      </p:pic>
    </p:spTree>
    <p:extLst>
      <p:ext uri="{BB962C8B-B14F-4D97-AF65-F5344CB8AC3E}">
        <p14:creationId xmlns:p14="http://schemas.microsoft.com/office/powerpoint/2010/main" val="366235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12.			</a:t>
            </a:r>
            <a:r>
              <a:rPr lang="es-ES_tradnl" dirty="0" err="1" smtClean="0"/>
              <a:t>Object</a:t>
            </a:r>
            <a:r>
              <a:rPr lang="es-ES_tradnl" dirty="0" smtClean="0"/>
              <a:t>: boxes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cardboard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4"/>
            <a:ext cx="2016224" cy="3478282"/>
          </a:xfr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290522"/>
            <a:ext cx="2690901" cy="248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55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13.			</a:t>
            </a:r>
            <a:r>
              <a:rPr lang="es-ES_tradnl" dirty="0" err="1" smtClean="0"/>
              <a:t>Object</a:t>
            </a:r>
            <a:r>
              <a:rPr lang="es-ES_tradnl" dirty="0" smtClean="0"/>
              <a:t>: </a:t>
            </a:r>
            <a:r>
              <a:rPr lang="es-ES_tradnl" dirty="0" err="1" smtClean="0"/>
              <a:t>coke</a:t>
            </a:r>
            <a:r>
              <a:rPr lang="es-ES_tradnl" dirty="0" smtClean="0"/>
              <a:t> can</a:t>
            </a:r>
            <a:r>
              <a:rPr lang="es-ES_tradnl" dirty="0" smtClean="0"/>
              <a:t>			</a:t>
            </a:r>
            <a:r>
              <a:rPr lang="es-ES_tradnl" dirty="0" smtClean="0"/>
              <a:t>		Material: </a:t>
            </a:r>
            <a:r>
              <a:rPr lang="es-ES_tradnl" dirty="0" err="1" smtClean="0"/>
              <a:t>aluminum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C:\Users\PC\AppData\Local\Microsoft\Windows\Temporary Internet Files\Content.IE5\B2XVGFDU\MC90043476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504886"/>
            <a:ext cx="3146534" cy="314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03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14.			</a:t>
            </a:r>
            <a:r>
              <a:rPr lang="es-ES_tradnl" dirty="0" err="1" smtClean="0"/>
              <a:t>Object</a:t>
            </a:r>
            <a:r>
              <a:rPr lang="es-ES_tradnl" dirty="0" smtClean="0"/>
              <a:t>: </a:t>
            </a:r>
            <a:r>
              <a:rPr lang="es-ES_tradnl" dirty="0" err="1" smtClean="0"/>
              <a:t>jars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glass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204864"/>
            <a:ext cx="2619375" cy="1743075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996952"/>
            <a:ext cx="1933575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648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15.			</a:t>
            </a:r>
            <a:r>
              <a:rPr lang="es-ES_tradnl" dirty="0" err="1" smtClean="0"/>
              <a:t>Object</a:t>
            </a:r>
            <a:r>
              <a:rPr lang="es-ES_tradnl" dirty="0" smtClean="0"/>
              <a:t>: </a:t>
            </a:r>
            <a:r>
              <a:rPr lang="es-ES_tradnl" dirty="0" err="1" smtClean="0"/>
              <a:t>tin</a:t>
            </a:r>
            <a:r>
              <a:rPr lang="es-ES_tradnl" dirty="0" smtClean="0"/>
              <a:t> </a:t>
            </a:r>
            <a:r>
              <a:rPr lang="es-ES_tradnl" dirty="0" err="1" smtClean="0"/>
              <a:t>foil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aluminum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420888"/>
            <a:ext cx="3858890" cy="3376529"/>
          </a:xfrm>
        </p:spPr>
      </p:pic>
    </p:spTree>
    <p:extLst>
      <p:ext uri="{BB962C8B-B14F-4D97-AF65-F5344CB8AC3E}">
        <p14:creationId xmlns:p14="http://schemas.microsoft.com/office/powerpoint/2010/main" val="21639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16.			</a:t>
            </a:r>
            <a:r>
              <a:rPr lang="es-ES_tradnl" dirty="0" err="1" smtClean="0"/>
              <a:t>Object</a:t>
            </a:r>
            <a:r>
              <a:rPr lang="es-ES_tradnl" smtClean="0"/>
              <a:t>: magazines 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paper</a:t>
            </a:r>
            <a:endParaRPr lang="es-ES" dirty="0"/>
          </a:p>
        </p:txBody>
      </p:sp>
      <p:pic>
        <p:nvPicPr>
          <p:cNvPr id="4" name="3 Marcador de contenido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6079" y="1988840"/>
            <a:ext cx="4926161" cy="333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484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17.			</a:t>
            </a:r>
            <a:r>
              <a:rPr lang="es-ES_tradnl" dirty="0" err="1" smtClean="0"/>
              <a:t>Object</a:t>
            </a:r>
            <a:r>
              <a:rPr lang="es-ES_tradnl" dirty="0" smtClean="0"/>
              <a:t>: </a:t>
            </a:r>
            <a:r>
              <a:rPr lang="es-ES_tradnl" dirty="0" err="1" smtClean="0"/>
              <a:t>cans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steel</a:t>
            </a:r>
            <a:endParaRPr lang="es-ES" dirty="0"/>
          </a:p>
        </p:txBody>
      </p:sp>
      <p:pic>
        <p:nvPicPr>
          <p:cNvPr id="4" name="3 Marcador de contenido" descr="índic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1844824"/>
            <a:ext cx="4425792" cy="330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642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18.			</a:t>
            </a:r>
            <a:r>
              <a:rPr lang="es-ES_tradnl" dirty="0" err="1" smtClean="0"/>
              <a:t>Object</a:t>
            </a:r>
            <a:r>
              <a:rPr lang="es-ES_tradnl" dirty="0" smtClean="0"/>
              <a:t>: </a:t>
            </a:r>
            <a:r>
              <a:rPr lang="es-ES_tradnl" dirty="0" err="1" smtClean="0"/>
              <a:t>bottle</a:t>
            </a:r>
            <a:r>
              <a:rPr lang="es-ES_tradnl" dirty="0" smtClean="0"/>
              <a:t> of </a:t>
            </a:r>
            <a:r>
              <a:rPr lang="es-ES_tradnl" dirty="0" err="1" smtClean="0"/>
              <a:t>water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plastic</a:t>
            </a:r>
            <a:endParaRPr lang="es-ES" dirty="0"/>
          </a:p>
        </p:txBody>
      </p:sp>
      <p:pic>
        <p:nvPicPr>
          <p:cNvPr id="4" name="3 Marcador de contenido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7824" y="2348880"/>
            <a:ext cx="2460476" cy="366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4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1. </a:t>
            </a:r>
            <a:r>
              <a:rPr lang="es-ES_tradnl" dirty="0" err="1" smtClean="0"/>
              <a:t>The</a:t>
            </a:r>
            <a:r>
              <a:rPr lang="es-ES_tradnl" dirty="0" smtClean="0"/>
              <a:t> 3 </a:t>
            </a:r>
            <a:r>
              <a:rPr lang="es-ES_tradnl" dirty="0" err="1" smtClean="0"/>
              <a:t>R’s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07" y="2348880"/>
            <a:ext cx="2963502" cy="3168352"/>
          </a:xfrm>
        </p:spPr>
      </p:pic>
    </p:spTree>
    <p:extLst>
      <p:ext uri="{BB962C8B-B14F-4D97-AF65-F5344CB8AC3E}">
        <p14:creationId xmlns:p14="http://schemas.microsoft.com/office/powerpoint/2010/main" val="1147747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19.			</a:t>
            </a:r>
            <a:r>
              <a:rPr lang="es-ES_tradnl" dirty="0" err="1" smtClean="0"/>
              <a:t>Object</a:t>
            </a:r>
            <a:r>
              <a:rPr lang="es-ES_tradnl" dirty="0" smtClean="0"/>
              <a:t>: </a:t>
            </a:r>
            <a:r>
              <a:rPr lang="es-ES_tradnl" dirty="0" err="1" smtClean="0"/>
              <a:t>newspapers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 smtClean="0"/>
              <a:t>: </a:t>
            </a:r>
            <a:r>
              <a:rPr lang="es-ES_tradnl" dirty="0" err="1" smtClean="0"/>
              <a:t>paper</a:t>
            </a:r>
            <a:endParaRPr lang="es-ES" dirty="0"/>
          </a:p>
        </p:txBody>
      </p:sp>
      <p:pic>
        <p:nvPicPr>
          <p:cNvPr id="4" name="3 Marcador de contenido" descr="índic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768" y="2708920"/>
            <a:ext cx="4018112" cy="267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52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20.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r>
              <a:rPr lang="es-ES_tradnl"/>
              <a:t/>
            </a:r>
            <a:br>
              <a:rPr lang="es-ES_tradnl"/>
            </a:br>
            <a:r>
              <a:rPr lang="es-ES_tradnl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63390"/>
            <a:ext cx="3649512" cy="2482205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636912"/>
            <a:ext cx="3389116" cy="224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1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2</a:t>
            </a:r>
            <a:r>
              <a:rPr lang="es-ES_tradnl" dirty="0" smtClean="0"/>
              <a:t>. </a:t>
            </a:r>
            <a:r>
              <a:rPr lang="es-ES_tradnl" dirty="0" err="1" smtClean="0"/>
              <a:t>Landfill</a:t>
            </a:r>
            <a:endParaRPr lang="es-ES" dirty="0"/>
          </a:p>
        </p:txBody>
      </p:sp>
      <p:pic>
        <p:nvPicPr>
          <p:cNvPr id="4" name="3 Marcador de contenido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5795" y="2420888"/>
            <a:ext cx="3556973" cy="2664296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420888"/>
            <a:ext cx="3981964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09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3</a:t>
            </a:r>
            <a:r>
              <a:rPr lang="es-ES_tradnl" dirty="0" smtClean="0"/>
              <a:t>. </a:t>
            </a:r>
            <a:r>
              <a:rPr lang="es-ES_tradnl" dirty="0" err="1" smtClean="0"/>
              <a:t>Pollution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76606"/>
            <a:ext cx="2655565" cy="230295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700808"/>
            <a:ext cx="3141718" cy="2232273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365104"/>
            <a:ext cx="388843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0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4. </a:t>
            </a:r>
            <a:r>
              <a:rPr lang="es-ES_tradnl" dirty="0" err="1" smtClean="0"/>
              <a:t>Recycle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36912"/>
            <a:ext cx="3726160" cy="2484107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020" y="2708920"/>
            <a:ext cx="3160419" cy="210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46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5</a:t>
            </a:r>
            <a:r>
              <a:rPr lang="es-ES_tradnl" dirty="0" smtClean="0"/>
              <a:t>. </a:t>
            </a:r>
            <a:r>
              <a:rPr lang="es-ES_tradnl" dirty="0" err="1" smtClean="0"/>
              <a:t>Reuse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1" y="2420888"/>
            <a:ext cx="3231815" cy="2542020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420888"/>
            <a:ext cx="3393728" cy="25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0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6</a:t>
            </a:r>
            <a:r>
              <a:rPr lang="es-ES_tradnl" dirty="0" smtClean="0"/>
              <a:t>. Reduce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780928"/>
            <a:ext cx="3384695" cy="196864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176" y="2924945"/>
            <a:ext cx="2772351" cy="253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18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7</a:t>
            </a:r>
            <a:r>
              <a:rPr lang="es-ES_tradnl" dirty="0" smtClean="0"/>
              <a:t>. </a:t>
            </a:r>
            <a:r>
              <a:rPr lang="es-ES_tradnl" dirty="0" err="1" smtClean="0"/>
              <a:t>Paper</a:t>
            </a:r>
            <a:r>
              <a:rPr lang="es-ES_tradnl" dirty="0" smtClean="0"/>
              <a:t> </a:t>
            </a:r>
            <a:r>
              <a:rPr lang="es-ES_tradnl" dirty="0" err="1" smtClean="0"/>
              <a:t>container</a:t>
            </a:r>
            <a:endParaRPr lang="es-ES" dirty="0"/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658" y="2132856"/>
            <a:ext cx="4593928" cy="3024336"/>
          </a:xfrm>
        </p:spPr>
      </p:pic>
    </p:spTree>
    <p:extLst>
      <p:ext uri="{BB962C8B-B14F-4D97-AF65-F5344CB8AC3E}">
        <p14:creationId xmlns:p14="http://schemas.microsoft.com/office/powerpoint/2010/main" val="1423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8</a:t>
            </a:r>
            <a:r>
              <a:rPr lang="es-ES_tradnl" dirty="0" smtClean="0"/>
              <a:t>. </a:t>
            </a:r>
            <a:r>
              <a:rPr lang="es-ES_tradnl" dirty="0" err="1" smtClean="0"/>
              <a:t>Plastic</a:t>
            </a:r>
            <a:r>
              <a:rPr lang="es-ES_tradnl" dirty="0" smtClean="0"/>
              <a:t> </a:t>
            </a:r>
            <a:r>
              <a:rPr lang="es-ES_tradnl" dirty="0" err="1" smtClean="0"/>
              <a:t>container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180" y="2060848"/>
            <a:ext cx="3742734" cy="3528392"/>
          </a:xfrm>
        </p:spPr>
      </p:pic>
    </p:spTree>
    <p:extLst>
      <p:ext uri="{BB962C8B-B14F-4D97-AF65-F5344CB8AC3E}">
        <p14:creationId xmlns:p14="http://schemas.microsoft.com/office/powerpoint/2010/main" val="3622579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68</Words>
  <Application>Microsoft Office PowerPoint</Application>
  <PresentationFormat>Presentación en pantalla (4:3)</PresentationFormat>
  <Paragraphs>24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SCIENCE  KEY  VOCABULARY  </vt:lpstr>
      <vt:lpstr>1. The 3 R’s</vt:lpstr>
      <vt:lpstr>2. Landfill</vt:lpstr>
      <vt:lpstr>3. Pollution</vt:lpstr>
      <vt:lpstr>4. Recycle</vt:lpstr>
      <vt:lpstr>5. Reuse</vt:lpstr>
      <vt:lpstr>6. Reduce</vt:lpstr>
      <vt:lpstr>7. Paper container</vt:lpstr>
      <vt:lpstr>8. Plastic container</vt:lpstr>
      <vt:lpstr>9. Glass container</vt:lpstr>
      <vt:lpstr>10. Organic container</vt:lpstr>
      <vt:lpstr>11. Waste container</vt:lpstr>
      <vt:lpstr>12.   Object: boxes    Material: cardboard</vt:lpstr>
      <vt:lpstr>13.   Object: coke can     Material: aluminum</vt:lpstr>
      <vt:lpstr>14.   Object: jars    Material: glass</vt:lpstr>
      <vt:lpstr>15.   Object: tin foil    Material: aluminum</vt:lpstr>
      <vt:lpstr>16.   Object: magazines     Material: paper</vt:lpstr>
      <vt:lpstr>17.   Object: cans    Material: steel</vt:lpstr>
      <vt:lpstr>18.   Object: bottle of water    Material: plastic</vt:lpstr>
      <vt:lpstr>19.   Object: newspapers    Material: paper</vt:lpstr>
      <vt:lpstr>20.   Object:    Material: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THREE R’S</dc:title>
  <dc:creator>super</dc:creator>
  <cp:lastModifiedBy>PC</cp:lastModifiedBy>
  <cp:revision>16</cp:revision>
  <dcterms:created xsi:type="dcterms:W3CDTF">2014-02-07T11:14:27Z</dcterms:created>
  <dcterms:modified xsi:type="dcterms:W3CDTF">2014-05-20T18:06:40Z</dcterms:modified>
</cp:coreProperties>
</file>