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3" r:id="rId2"/>
    <p:sldId id="278" r:id="rId3"/>
    <p:sldId id="271" r:id="rId4"/>
    <p:sldId id="279" r:id="rId5"/>
    <p:sldId id="282" r:id="rId6"/>
    <p:sldId id="283" r:id="rId7"/>
    <p:sldId id="284" r:id="rId8"/>
    <p:sldId id="270" r:id="rId9"/>
    <p:sldId id="275" r:id="rId10"/>
    <p:sldId id="276" r:id="rId11"/>
    <p:sldId id="274" r:id="rId12"/>
    <p:sldId id="277" r:id="rId13"/>
    <p:sldId id="261" r:id="rId14"/>
    <p:sldId id="264" r:id="rId15"/>
    <p:sldId id="280" r:id="rId16"/>
    <p:sldId id="266" r:id="rId17"/>
    <p:sldId id="267" r:id="rId18"/>
    <p:sldId id="268" r:id="rId19"/>
    <p:sldId id="269" r:id="rId20"/>
    <p:sldId id="272" r:id="rId21"/>
    <p:sldId id="281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200A8132-1E1B-4362-AA24-B4FF85840E07}">
          <p14:sldIdLst/>
        </p14:section>
        <p14:section name="Sección sin título" id="{CF71ADB3-E0CE-402F-9631-F91FDDC3ACD3}">
          <p14:sldIdLst>
            <p14:sldId id="273"/>
            <p14:sldId id="278"/>
            <p14:sldId id="271"/>
            <p14:sldId id="279"/>
            <p14:sldId id="282"/>
            <p14:sldId id="283"/>
            <p14:sldId id="284"/>
            <p14:sldId id="270"/>
            <p14:sldId id="275"/>
            <p14:sldId id="276"/>
            <p14:sldId id="274"/>
            <p14:sldId id="277"/>
            <p14:sldId id="261"/>
            <p14:sldId id="264"/>
            <p14:sldId id="280"/>
            <p14:sldId id="266"/>
            <p14:sldId id="267"/>
            <p14:sldId id="268"/>
            <p14:sldId id="269"/>
            <p14:sldId id="272"/>
            <p14:sldId id="28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C2098-D0DD-44FE-A4A1-9D14B44C872E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329BC-DCE4-4A18-9661-1ACEB85052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800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329BC-DCE4-4A18-9661-1ACEB850525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606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3349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9984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198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93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215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341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309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552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007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013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270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F4015-456E-4BCB-84A3-078DB8E73E98}" type="datetimeFigureOut">
              <a:rPr lang="es-ES" smtClean="0"/>
              <a:t>06/03/2014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91B52-FA67-4B48-8F73-CAAB44A49F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920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SCIENCE  KEY  </a:t>
            </a:r>
            <a:r>
              <a:rPr lang="ca-ES" dirty="0"/>
              <a:t>VOCABULARY </a:t>
            </a:r>
            <a:r>
              <a:rPr lang="ca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ES_tradnl" dirty="0"/>
          </a:p>
          <a:p>
            <a:pPr algn="ctr"/>
            <a:r>
              <a:rPr lang="es-ES_tradnl" dirty="0" smtClean="0"/>
              <a:t>Can </a:t>
            </a:r>
            <a:r>
              <a:rPr lang="es-ES_tradnl" dirty="0" err="1" smtClean="0"/>
              <a:t>you</a:t>
            </a:r>
            <a:r>
              <a:rPr lang="es-ES_tradnl" dirty="0" smtClean="0"/>
              <a:t> </a:t>
            </a:r>
            <a:r>
              <a:rPr lang="es-ES_tradnl" dirty="0" err="1" smtClean="0"/>
              <a:t>name</a:t>
            </a:r>
            <a:r>
              <a:rPr lang="es-ES_tradnl" dirty="0" smtClean="0"/>
              <a:t> </a:t>
            </a:r>
            <a:r>
              <a:rPr lang="es-ES_tradnl" dirty="0" err="1" smtClean="0"/>
              <a:t>these</a:t>
            </a:r>
            <a:r>
              <a:rPr lang="es-ES_tradnl" dirty="0" smtClean="0"/>
              <a:t> </a:t>
            </a:r>
            <a:r>
              <a:rPr lang="es-ES_tradnl" dirty="0" err="1" smtClean="0"/>
              <a:t>pictures</a:t>
            </a:r>
            <a:r>
              <a:rPr lang="es-ES_tradnl" dirty="0" smtClean="0"/>
              <a:t>?</a:t>
            </a:r>
          </a:p>
          <a:p>
            <a:pPr marL="0" indent="0" algn="ctr">
              <a:buNone/>
            </a:pPr>
            <a:endParaRPr lang="es-ES" dirty="0"/>
          </a:p>
        </p:txBody>
      </p:sp>
      <p:pic>
        <p:nvPicPr>
          <p:cNvPr id="1026" name="Picture 2" descr="C:\Users\PC\AppData\Local\Microsoft\Windows\Temporary Internet Files\Content.IE5\B2XVGFDU\dglxasset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01008"/>
            <a:ext cx="3196724" cy="3196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672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9.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102984"/>
            <a:ext cx="3526472" cy="3918303"/>
          </a:xfrm>
        </p:spPr>
      </p:pic>
    </p:spTree>
    <p:extLst>
      <p:ext uri="{BB962C8B-B14F-4D97-AF65-F5344CB8AC3E}">
        <p14:creationId xmlns:p14="http://schemas.microsoft.com/office/powerpoint/2010/main" val="1815357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10.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3682" y="2204864"/>
            <a:ext cx="3890565" cy="3890565"/>
          </a:xfrm>
        </p:spPr>
      </p:pic>
    </p:spTree>
    <p:extLst>
      <p:ext uri="{BB962C8B-B14F-4D97-AF65-F5344CB8AC3E}">
        <p14:creationId xmlns:p14="http://schemas.microsoft.com/office/powerpoint/2010/main" val="2918372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11.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276872"/>
            <a:ext cx="4127026" cy="3456384"/>
          </a:xfrm>
        </p:spPr>
      </p:pic>
    </p:spTree>
    <p:extLst>
      <p:ext uri="{BB962C8B-B14F-4D97-AF65-F5344CB8AC3E}">
        <p14:creationId xmlns:p14="http://schemas.microsoft.com/office/powerpoint/2010/main" val="366235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12.			</a:t>
            </a:r>
            <a:r>
              <a:rPr lang="es-ES_tradnl" dirty="0" err="1" smtClean="0"/>
              <a:t>Object</a:t>
            </a:r>
            <a:r>
              <a:rPr lang="es-ES_tradnl" dirty="0" smtClean="0"/>
              <a:t>:</a:t>
            </a:r>
            <a:br>
              <a:rPr lang="es-ES_tradnl" dirty="0" smtClean="0"/>
            </a:br>
            <a:r>
              <a:rPr lang="es-ES_tradnl" dirty="0" smtClean="0"/>
              <a:t>			Material</a:t>
            </a:r>
            <a:r>
              <a:rPr lang="es-ES_tradnl" dirty="0" smtClean="0"/>
              <a:t>:</a:t>
            </a: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04864"/>
            <a:ext cx="2016224" cy="3478282"/>
          </a:xfr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290522"/>
            <a:ext cx="2690901" cy="248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55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13.			</a:t>
            </a:r>
            <a:r>
              <a:rPr lang="es-ES_tradnl" dirty="0" err="1" smtClean="0"/>
              <a:t>Object</a:t>
            </a:r>
            <a:r>
              <a:rPr lang="es-ES_tradnl" dirty="0"/>
              <a:t>:</a:t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 descr="C:\Users\PC\AppData\Local\Microsoft\Windows\Temporary Internet Files\Content.IE5\B2XVGFDU\MC90043476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504886"/>
            <a:ext cx="3146534" cy="314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03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14.			</a:t>
            </a:r>
            <a:r>
              <a:rPr lang="es-ES_tradnl" dirty="0" err="1" smtClean="0"/>
              <a:t>Object</a:t>
            </a:r>
            <a:r>
              <a:rPr lang="es-ES_tradnl" dirty="0"/>
              <a:t>:</a:t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/>
              <a:t>: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204864"/>
            <a:ext cx="2619375" cy="1743075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996952"/>
            <a:ext cx="1933575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648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15.			</a:t>
            </a:r>
            <a:r>
              <a:rPr lang="es-ES_tradnl" dirty="0" err="1" smtClean="0"/>
              <a:t>Object</a:t>
            </a:r>
            <a:r>
              <a:rPr lang="es-ES_tradnl" dirty="0"/>
              <a:t>:</a:t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/>
              <a:t>: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420888"/>
            <a:ext cx="3858890" cy="3376529"/>
          </a:xfrm>
        </p:spPr>
      </p:pic>
    </p:spTree>
    <p:extLst>
      <p:ext uri="{BB962C8B-B14F-4D97-AF65-F5344CB8AC3E}">
        <p14:creationId xmlns:p14="http://schemas.microsoft.com/office/powerpoint/2010/main" val="216397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16.			</a:t>
            </a:r>
            <a:r>
              <a:rPr lang="es-ES_tradnl" dirty="0" err="1" smtClean="0"/>
              <a:t>Object</a:t>
            </a:r>
            <a:r>
              <a:rPr lang="es-ES_tradnl" dirty="0"/>
              <a:t>:</a:t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/>
              <a:t>:</a:t>
            </a:r>
            <a:endParaRPr lang="es-ES" dirty="0"/>
          </a:p>
        </p:txBody>
      </p:sp>
      <p:pic>
        <p:nvPicPr>
          <p:cNvPr id="4" name="3 Marcador de contenido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6079" y="1988840"/>
            <a:ext cx="4926161" cy="333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484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17.			</a:t>
            </a:r>
            <a:r>
              <a:rPr lang="es-ES_tradnl" dirty="0" err="1" smtClean="0"/>
              <a:t>Object</a:t>
            </a:r>
            <a:r>
              <a:rPr lang="es-ES_tradnl" dirty="0"/>
              <a:t>:</a:t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/>
              <a:t>:</a:t>
            </a:r>
            <a:endParaRPr lang="es-ES" dirty="0"/>
          </a:p>
        </p:txBody>
      </p:sp>
      <p:pic>
        <p:nvPicPr>
          <p:cNvPr id="4" name="3 Marcador de contenido" descr="índice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52" y="1844824"/>
            <a:ext cx="4425792" cy="330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642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18.			</a:t>
            </a:r>
            <a:r>
              <a:rPr lang="es-ES_tradnl" dirty="0" err="1" smtClean="0"/>
              <a:t>Object</a:t>
            </a:r>
            <a:r>
              <a:rPr lang="es-ES_tradnl" dirty="0"/>
              <a:t>:</a:t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/>
              <a:t>:</a:t>
            </a:r>
            <a:endParaRPr lang="es-ES" dirty="0"/>
          </a:p>
        </p:txBody>
      </p:sp>
      <p:pic>
        <p:nvPicPr>
          <p:cNvPr id="4" name="3 Marcador de contenido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7824" y="2348880"/>
            <a:ext cx="2460476" cy="366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49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1.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07" y="2348880"/>
            <a:ext cx="2963502" cy="3168352"/>
          </a:xfrm>
        </p:spPr>
      </p:pic>
    </p:spTree>
    <p:extLst>
      <p:ext uri="{BB962C8B-B14F-4D97-AF65-F5344CB8AC3E}">
        <p14:creationId xmlns:p14="http://schemas.microsoft.com/office/powerpoint/2010/main" val="11477474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19.			</a:t>
            </a:r>
            <a:r>
              <a:rPr lang="es-ES_tradnl" dirty="0" err="1" smtClean="0"/>
              <a:t>Object</a:t>
            </a:r>
            <a:r>
              <a:rPr lang="es-ES_tradnl" dirty="0"/>
              <a:t>:</a:t>
            </a:r>
            <a:br>
              <a:rPr lang="es-ES_tradnl" dirty="0"/>
            </a:br>
            <a:r>
              <a:rPr lang="es-ES_tradnl" dirty="0" smtClean="0"/>
              <a:t>			Material</a:t>
            </a:r>
            <a:r>
              <a:rPr lang="es-ES_tradnl" dirty="0"/>
              <a:t>:</a:t>
            </a:r>
            <a:endParaRPr lang="es-ES" dirty="0"/>
          </a:p>
        </p:txBody>
      </p:sp>
      <p:pic>
        <p:nvPicPr>
          <p:cNvPr id="4" name="3 Marcador de contenido" descr="índice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3768" y="2708920"/>
            <a:ext cx="4018112" cy="267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7520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_tradnl" dirty="0" smtClean="0"/>
              <a:t>20.			</a:t>
            </a:r>
            <a:r>
              <a:rPr lang="es-ES_tradnl" dirty="0" err="1" smtClean="0"/>
              <a:t>Object</a:t>
            </a:r>
            <a:r>
              <a:rPr lang="es-ES_tradnl" dirty="0"/>
              <a:t>:</a:t>
            </a:r>
            <a:r>
              <a:rPr lang="es-ES_tradnl"/>
              <a:t/>
            </a:r>
            <a:br>
              <a:rPr lang="es-ES_tradnl"/>
            </a:br>
            <a:r>
              <a:rPr lang="es-ES_tradnl" smtClean="0"/>
              <a:t>			Material</a:t>
            </a:r>
            <a:r>
              <a:rPr lang="es-ES_tradnl" dirty="0"/>
              <a:t>: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63390"/>
            <a:ext cx="3649512" cy="2482205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636912"/>
            <a:ext cx="3389116" cy="224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15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2.</a:t>
            </a:r>
            <a:endParaRPr lang="es-ES" dirty="0"/>
          </a:p>
        </p:txBody>
      </p:sp>
      <p:pic>
        <p:nvPicPr>
          <p:cNvPr id="4" name="3 Marcador de contenido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5795" y="2420888"/>
            <a:ext cx="3556973" cy="2664296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2420888"/>
            <a:ext cx="3981964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09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3.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676606"/>
            <a:ext cx="2655565" cy="2302959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700808"/>
            <a:ext cx="3141718" cy="2232273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365104"/>
            <a:ext cx="3888432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0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4.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36912"/>
            <a:ext cx="3726160" cy="2484107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020" y="2708920"/>
            <a:ext cx="3160419" cy="2103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468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5.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1" y="2420888"/>
            <a:ext cx="3231815" cy="2542020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420888"/>
            <a:ext cx="3393728" cy="254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206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6.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780928"/>
            <a:ext cx="3384695" cy="1968649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176" y="2924945"/>
            <a:ext cx="2772351" cy="253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18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7.</a:t>
            </a:r>
            <a:endParaRPr lang="es-ES" dirty="0"/>
          </a:p>
        </p:txBody>
      </p:sp>
      <p:pic>
        <p:nvPicPr>
          <p:cNvPr id="8" name="7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658" y="2132856"/>
            <a:ext cx="4593928" cy="3024336"/>
          </a:xfrm>
        </p:spPr>
      </p:pic>
    </p:spTree>
    <p:extLst>
      <p:ext uri="{BB962C8B-B14F-4D97-AF65-F5344CB8AC3E}">
        <p14:creationId xmlns:p14="http://schemas.microsoft.com/office/powerpoint/2010/main" val="14239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8.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180" y="2060848"/>
            <a:ext cx="3742734" cy="3528392"/>
          </a:xfrm>
        </p:spPr>
      </p:pic>
    </p:spTree>
    <p:extLst>
      <p:ext uri="{BB962C8B-B14F-4D97-AF65-F5344CB8AC3E}">
        <p14:creationId xmlns:p14="http://schemas.microsoft.com/office/powerpoint/2010/main" val="3622579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50</Words>
  <Application>Microsoft Office PowerPoint</Application>
  <PresentationFormat>Presentación en pantalla (4:3)</PresentationFormat>
  <Paragraphs>24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SCIENCE  KEY  VOCABULARY  </vt:lpstr>
      <vt:lpstr>1.</vt:lpstr>
      <vt:lpstr>2.</vt:lpstr>
      <vt:lpstr>3.</vt:lpstr>
      <vt:lpstr>4.</vt:lpstr>
      <vt:lpstr>5.</vt:lpstr>
      <vt:lpstr>6.</vt:lpstr>
      <vt:lpstr>7.</vt:lpstr>
      <vt:lpstr>8.</vt:lpstr>
      <vt:lpstr>9.</vt:lpstr>
      <vt:lpstr>10.</vt:lpstr>
      <vt:lpstr>11.</vt:lpstr>
      <vt:lpstr>12.   Object:    Material:</vt:lpstr>
      <vt:lpstr>13.   Object:    Material:</vt:lpstr>
      <vt:lpstr>14.   Object:    Material:</vt:lpstr>
      <vt:lpstr>15.   Object:    Material:</vt:lpstr>
      <vt:lpstr>16.   Object:    Material:</vt:lpstr>
      <vt:lpstr>17.   Object:    Material:</vt:lpstr>
      <vt:lpstr>18.   Object:    Material:</vt:lpstr>
      <vt:lpstr>19.   Object:    Material:</vt:lpstr>
      <vt:lpstr>20.   Object:    Material: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THREE R’S</dc:title>
  <dc:creator>super</dc:creator>
  <cp:lastModifiedBy>PC</cp:lastModifiedBy>
  <cp:revision>15</cp:revision>
  <dcterms:created xsi:type="dcterms:W3CDTF">2014-02-07T11:14:27Z</dcterms:created>
  <dcterms:modified xsi:type="dcterms:W3CDTF">2014-03-06T21:32:41Z</dcterms:modified>
</cp:coreProperties>
</file>