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59" r:id="rId4"/>
    <p:sldId id="263" r:id="rId5"/>
    <p:sldId id="257" r:id="rId6"/>
    <p:sldId id="258" r:id="rId7"/>
    <p:sldId id="265" r:id="rId8"/>
    <p:sldId id="264" r:id="rId9"/>
  </p:sldIdLst>
  <p:sldSz cx="9144000" cy="6858000" type="screen4x3"/>
  <p:notesSz cx="6808788" cy="99425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B0153-8326-4196-A14B-8FEA5FD31858}" type="datetimeFigureOut">
              <a:rPr lang="ca-ES" smtClean="0"/>
              <a:t>19/10/2017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879" y="4722694"/>
            <a:ext cx="54470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6737" y="9443662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66811-793B-48E0-B729-D49AAE174DC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214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66811-793B-48E0-B729-D49AAE174DC6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647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DF38-6B21-42A1-8418-BA4AC1A4779D}" type="datetimeFigureOut">
              <a:rPr lang="ca-ES" smtClean="0"/>
              <a:t>19/10/2017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0CA-C41F-4C30-B7E0-59648B3C8C6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118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DF38-6B21-42A1-8418-BA4AC1A4779D}" type="datetimeFigureOut">
              <a:rPr lang="ca-ES" smtClean="0"/>
              <a:t>19/10/2017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0CA-C41F-4C30-B7E0-59648B3C8C6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980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DF38-6B21-42A1-8418-BA4AC1A4779D}" type="datetimeFigureOut">
              <a:rPr lang="ca-ES" smtClean="0"/>
              <a:t>19/10/2017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0CA-C41F-4C30-B7E0-59648B3C8C6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867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DF38-6B21-42A1-8418-BA4AC1A4779D}" type="datetimeFigureOut">
              <a:rPr lang="ca-ES" smtClean="0"/>
              <a:t>19/10/2017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0CA-C41F-4C30-B7E0-59648B3C8C6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6822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DF38-6B21-42A1-8418-BA4AC1A4779D}" type="datetimeFigureOut">
              <a:rPr lang="ca-ES" smtClean="0"/>
              <a:t>19/10/2017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0CA-C41F-4C30-B7E0-59648B3C8C6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987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DF38-6B21-42A1-8418-BA4AC1A4779D}" type="datetimeFigureOut">
              <a:rPr lang="ca-ES" smtClean="0"/>
              <a:t>19/10/2017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0CA-C41F-4C30-B7E0-59648B3C8C6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550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DF38-6B21-42A1-8418-BA4AC1A4779D}" type="datetimeFigureOut">
              <a:rPr lang="ca-ES" smtClean="0"/>
              <a:t>19/10/2017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0CA-C41F-4C30-B7E0-59648B3C8C6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1585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DF38-6B21-42A1-8418-BA4AC1A4779D}" type="datetimeFigureOut">
              <a:rPr lang="ca-ES" smtClean="0"/>
              <a:t>19/10/2017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0CA-C41F-4C30-B7E0-59648B3C8C6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224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DF38-6B21-42A1-8418-BA4AC1A4779D}" type="datetimeFigureOut">
              <a:rPr lang="ca-ES" smtClean="0"/>
              <a:t>19/10/2017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0CA-C41F-4C30-B7E0-59648B3C8C6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720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DF38-6B21-42A1-8418-BA4AC1A4779D}" type="datetimeFigureOut">
              <a:rPr lang="ca-ES" smtClean="0"/>
              <a:t>19/10/2017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0CA-C41F-4C30-B7E0-59648B3C8C6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489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DF38-6B21-42A1-8418-BA4AC1A4779D}" type="datetimeFigureOut">
              <a:rPr lang="ca-ES" smtClean="0"/>
              <a:t>19/10/2017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80CA-C41F-4C30-B7E0-59648B3C8C6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1918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1DF38-6B21-42A1-8418-BA4AC1A4779D}" type="datetimeFigureOut">
              <a:rPr lang="ca-ES" smtClean="0"/>
              <a:t>19/10/2017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F80CA-C41F-4C30-B7E0-59648B3C8C6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963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es/url?sa=i&amp;rct=j&amp;q=&amp;esrc=s&amp;source=images&amp;cd=&amp;cad=rja&amp;uact=8&amp;ved=0ahUKEwjmx8z6_fLWAhWOa1AKHc9LA0QQjRwIBw&amp;url=http://cienciescolonia.blogspot.com/2013/11/l-hort-i-les-eines.html&amp;psig=AOvVaw2FCUAlk-HBz3oipvKdY0cA&amp;ust=1508169104090878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google.es/url?sa=i&amp;rct=j&amp;q=&amp;esrc=s&amp;source=images&amp;cd=&amp;cad=rja&amp;uact=8&amp;ved=0ahUKEwjF1t-g_fLWAhWOKlAKHe6IBzYQjRwIBw&amp;url=https://elhuertoenlaciudad.wordpress.com/2015/04/17/herramientas-para-trabajar-en-nuestro-huerto/&amp;psig=AOvVaw3AneXEaWwpdRX0ll50S8Ir&amp;ust=150816892162903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48" y="188640"/>
            <a:ext cx="8229600" cy="778098"/>
          </a:xfrm>
        </p:spPr>
        <p:txBody>
          <a:bodyPr/>
          <a:lstStyle/>
          <a:p>
            <a:r>
              <a:rPr lang="ca-ES" dirty="0" smtClean="0"/>
              <a:t>ANEM   A   L’HORT</a:t>
            </a:r>
            <a:endParaRPr lang="ca-ES" dirty="0"/>
          </a:p>
        </p:txBody>
      </p:sp>
      <p:pic>
        <p:nvPicPr>
          <p:cNvPr id="11" name="10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8" t="15404" r="582" b="-11471"/>
          <a:stretch/>
        </p:blipFill>
        <p:spPr>
          <a:xfrm>
            <a:off x="5076056" y="1124744"/>
            <a:ext cx="3085494" cy="2642833"/>
          </a:xfr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4222609" cy="261079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8" y="3933055"/>
            <a:ext cx="3419871" cy="255737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427984" y="3933056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AQUEST CURS ELS NENS I NENES DE P-3 S’HAN INCORPORAT A LA TASCA DE CUIDAR L´HORT.</a:t>
            </a:r>
          </a:p>
          <a:p>
            <a:r>
              <a:rPr lang="ca-ES" dirty="0" smtClean="0"/>
              <a:t>PREPARAR LA TERRA, PLANTAR ,REGAR, RECOLLIR FULLES SEQUES, SON  LES PRINCIPALS  ACTIVITATS QUE REALITZARAN QUINZENALMENT EN LA SEVA VISITA A L’HORT. COM PODEU VEURE EN AQUESTES FOTOS  HO FAN MOLT BE I GAUDEIXEN  DEL CONTACTE AMB LA NATURA.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4780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a-ES" dirty="0" smtClean="0"/>
              <a:t>PREPAREM   LA   TERRA </a:t>
            </a:r>
            <a:endParaRPr lang="ca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3323560" cy="2485352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3466728" cy="2592412"/>
          </a:xfrm>
        </p:spPr>
      </p:pic>
      <p:pic>
        <p:nvPicPr>
          <p:cNvPr id="7" name="8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46" y="1052736"/>
            <a:ext cx="3269046" cy="2444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831346" y="4365104"/>
            <a:ext cx="3629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+mj-lt"/>
                <a:cs typeface="Arial" panose="020B0604020202020204" pitchFamily="34" charset="0"/>
              </a:rPr>
              <a:t>PERQUÈ  PUGUIN MANIPULAR BE LA TERRA I PREPARAR-LA PER PLANTAR, HEM FET UN PETIT HORT EN UNA CAIXA DE FRUITA.</a:t>
            </a:r>
          </a:p>
          <a:p>
            <a:r>
              <a:rPr lang="ca-ES" dirty="0">
                <a:latin typeface="+mj-lt"/>
                <a:cs typeface="Arial" panose="020B0604020202020204" pitchFamily="34" charset="0"/>
              </a:rPr>
              <a:t>A</a:t>
            </a:r>
            <a:r>
              <a:rPr lang="ca-ES" dirty="0" smtClean="0">
                <a:latin typeface="+mj-lt"/>
                <a:cs typeface="Arial" panose="020B0604020202020204" pitchFamily="34" charset="0"/>
              </a:rPr>
              <a:t>IXI ESTA TOT AL SEU ABAST.</a:t>
            </a:r>
            <a:endParaRPr lang="ca-E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AVUI     PLANTEM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endParaRPr lang="ca-E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flipV="1">
            <a:off x="4283968" y="4941168"/>
            <a:ext cx="45365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-563"/>
          <a:stretch/>
        </p:blipFill>
        <p:spPr>
          <a:xfrm>
            <a:off x="550416" y="1251752"/>
            <a:ext cx="3733551" cy="3037066"/>
          </a:xfr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8" t="16731" r="-1"/>
          <a:stretch/>
        </p:blipFill>
        <p:spPr>
          <a:xfrm>
            <a:off x="3591441" y="3330350"/>
            <a:ext cx="5229030" cy="322163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220072" y="191683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400" b="1" dirty="0" smtClean="0"/>
              <a:t>FAVES</a:t>
            </a:r>
            <a:endParaRPr lang="ca-ES" sz="5400" b="1" dirty="0"/>
          </a:p>
        </p:txBody>
      </p:sp>
    </p:spTree>
    <p:extLst>
      <p:ext uri="{BB962C8B-B14F-4D97-AF65-F5344CB8AC3E}">
        <p14:creationId xmlns:p14="http://schemas.microsoft.com/office/powerpoint/2010/main" val="90045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16632"/>
            <a:ext cx="6923112" cy="868958"/>
          </a:xfrm>
        </p:spPr>
        <p:txBody>
          <a:bodyPr/>
          <a:lstStyle/>
          <a:p>
            <a:r>
              <a:rPr lang="ca-ES" dirty="0" smtClean="0"/>
              <a:t>I   ARA  A  REGAR</a:t>
            </a: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4" t="1157" r="1648" b="21533"/>
          <a:stretch/>
        </p:blipFill>
        <p:spPr>
          <a:xfrm>
            <a:off x="5580112" y="1484784"/>
            <a:ext cx="3256129" cy="4731279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t="16579" r="12790" b="9248"/>
          <a:stretch/>
        </p:blipFill>
        <p:spPr>
          <a:xfrm>
            <a:off x="827584" y="1124744"/>
            <a:ext cx="4038600" cy="280113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99592" y="4293096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/>
              <a:t>ANAR A BUSCAR AIGUA I REGAR ES UNA DE LES FEINES QUE ELS HI AGRADA MÉS.</a:t>
            </a:r>
          </a:p>
          <a:p>
            <a:r>
              <a:rPr lang="ca-ES" sz="2000" dirty="0" smtClean="0"/>
              <a:t>PRIMER PERÒ HAN D’APENDRE A ESPERAR I A COMPARTIR LA REGADORA.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299645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EINES  QUE  FEM  SERVIR</a:t>
            </a:r>
            <a:endParaRPr lang="ca-ES" dirty="0"/>
          </a:p>
        </p:txBody>
      </p:sp>
      <p:pic>
        <p:nvPicPr>
          <p:cNvPr id="23" name="22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2389070" cy="2389070"/>
          </a:xfrm>
        </p:spPr>
      </p:pic>
      <p:pic>
        <p:nvPicPr>
          <p:cNvPr id="24" name="23 Marcador de contenido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30243" r="63858" b="30939"/>
          <a:stretch/>
        </p:blipFill>
        <p:spPr>
          <a:xfrm>
            <a:off x="5148064" y="1340768"/>
            <a:ext cx="3250227" cy="2933541"/>
          </a:xfrm>
        </p:spPr>
      </p:pic>
      <p:sp>
        <p:nvSpPr>
          <p:cNvPr id="21" name="20 Marcador de texto"/>
          <p:cNvSpPr>
            <a:spLocks noGrp="1"/>
          </p:cNvSpPr>
          <p:nvPr>
            <p:ph type="body" idx="4294967295"/>
          </p:nvPr>
        </p:nvSpPr>
        <p:spPr>
          <a:xfrm>
            <a:off x="5364088" y="4456484"/>
            <a:ext cx="3779912" cy="64867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ca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FORQUETA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2093913" y="3396220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a-E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REGADORA</a:t>
            </a:r>
            <a:endParaRPr lang="ca-E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tge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32" y="5013175"/>
            <a:ext cx="2005553" cy="172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t d'imatges de pala per hort petita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r="3896" b="9922"/>
          <a:stretch/>
        </p:blipFill>
        <p:spPr bwMode="auto">
          <a:xfrm>
            <a:off x="1763688" y="4221088"/>
            <a:ext cx="2542002" cy="19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1115616" y="5517232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PALA</a:t>
            </a:r>
            <a:endParaRPr lang="ca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5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16" name="15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>
            <a:normAutofit/>
          </a:bodyPr>
          <a:lstStyle/>
          <a:p>
            <a:pPr algn="ctr"/>
            <a:endParaRPr lang="ca-ES" sz="4000" b="1" dirty="0" smtClean="0"/>
          </a:p>
          <a:p>
            <a:pPr algn="ctr"/>
            <a:endParaRPr lang="ca-ES" sz="4000" b="1" dirty="0"/>
          </a:p>
          <a:p>
            <a:pPr algn="ctr"/>
            <a:endParaRPr lang="ca-ES" sz="4000" b="1" dirty="0" smtClean="0"/>
          </a:p>
          <a:p>
            <a:pPr algn="ctr"/>
            <a:endParaRPr lang="ca-ES" sz="4000" b="1" dirty="0"/>
          </a:p>
          <a:p>
            <a:pPr algn="ctr"/>
            <a:endParaRPr lang="ca-ES" sz="4000" b="1" dirty="0" smtClean="0"/>
          </a:p>
          <a:p>
            <a:pPr algn="ctr"/>
            <a:endParaRPr lang="ca-ES" sz="4000" b="1" dirty="0"/>
          </a:p>
        </p:txBody>
      </p:sp>
      <p:sp>
        <p:nvSpPr>
          <p:cNvPr id="17" name="16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/>
          </a:bodyPr>
          <a:lstStyle/>
          <a:p>
            <a:endParaRPr lang="ca-ES" sz="4000" b="1" dirty="0" smtClean="0"/>
          </a:p>
          <a:p>
            <a:endParaRPr lang="ca-ES" sz="4000" b="1" dirty="0"/>
          </a:p>
          <a:p>
            <a:endParaRPr lang="ca-ES" sz="4000" b="1" dirty="0" smtClean="0"/>
          </a:p>
          <a:p>
            <a:endParaRPr lang="ca-ES" sz="4000" b="1" dirty="0"/>
          </a:p>
          <a:p>
            <a:endParaRPr lang="ca-ES" sz="4000" b="1" dirty="0" smtClean="0"/>
          </a:p>
          <a:p>
            <a:endParaRPr lang="ca-ES" sz="40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699" b="-407"/>
          <a:stretch/>
        </p:blipFill>
        <p:spPr>
          <a:xfrm>
            <a:off x="841389" y="404663"/>
            <a:ext cx="3456384" cy="3443543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t="4137" r="33495"/>
          <a:stretch/>
        </p:blipFill>
        <p:spPr>
          <a:xfrm>
            <a:off x="4932040" y="260648"/>
            <a:ext cx="3467409" cy="449160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5" t="13259"/>
          <a:stretch/>
        </p:blipFill>
        <p:spPr>
          <a:xfrm>
            <a:off x="800945" y="3934295"/>
            <a:ext cx="2389088" cy="254906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419872" y="520882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/>
              <a:t>DESPRÈS DE PLANTAR I REGAR , HEM PREPARAT UNA PLANTA PER LA CLASSE</a:t>
            </a:r>
            <a:r>
              <a:rPr lang="ca-ES" sz="2000" dirty="0" smtClean="0"/>
              <a:t>.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161883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>
                <a:solidFill>
                  <a:prstClr val="black"/>
                </a:solidFill>
              </a:rPr>
              <a:t>(P4  I P5</a:t>
            </a:r>
            <a:r>
              <a:rPr lang="ca-ES" dirty="0" smtClean="0">
                <a:solidFill>
                  <a:prstClr val="black"/>
                </a:solidFill>
              </a:rPr>
              <a:t>)   </a:t>
            </a:r>
            <a:r>
              <a:rPr lang="ca-ES" dirty="0" smtClean="0"/>
              <a:t>AL </a:t>
            </a:r>
            <a:r>
              <a:rPr lang="ca-ES" dirty="0" smtClean="0"/>
              <a:t>RACO DE L’HORT 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FEM   </a:t>
            </a:r>
            <a:r>
              <a:rPr lang="ca-ES" dirty="0" smtClean="0"/>
              <a:t>PLANTER  DE </a:t>
            </a:r>
            <a:r>
              <a:rPr lang="ca-ES" dirty="0" smtClean="0"/>
              <a:t>PÈSOLS</a:t>
            </a:r>
            <a:endParaRPr lang="ca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7" t="35588" r="12621" b="27770"/>
          <a:stretch/>
        </p:blipFill>
        <p:spPr>
          <a:xfrm>
            <a:off x="539552" y="1663239"/>
            <a:ext cx="2336795" cy="2054159"/>
          </a:xfrm>
        </p:spPr>
      </p:pic>
      <p:pic>
        <p:nvPicPr>
          <p:cNvPr id="10" name="9 Marcador de contenido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4" t="55412" r="53342" b="2309"/>
          <a:stretch/>
        </p:blipFill>
        <p:spPr>
          <a:xfrm>
            <a:off x="3419872" y="2204864"/>
            <a:ext cx="1393794" cy="1449436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21919" r="15925" b="16089"/>
          <a:stretch/>
        </p:blipFill>
        <p:spPr>
          <a:xfrm>
            <a:off x="611560" y="4263822"/>
            <a:ext cx="3744416" cy="215623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3" t="14783" r="2135" b="12330"/>
          <a:stretch/>
        </p:blipFill>
        <p:spPr>
          <a:xfrm>
            <a:off x="4355976" y="4149080"/>
            <a:ext cx="4296029" cy="227097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9"/>
          <a:stretch/>
        </p:blipFill>
        <p:spPr>
          <a:xfrm>
            <a:off x="5098749" y="1556792"/>
            <a:ext cx="3609066" cy="22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1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2" t="18464" r="7152" b="13713"/>
          <a:stretch/>
        </p:blipFill>
        <p:spPr>
          <a:xfrm>
            <a:off x="4644008" y="260648"/>
            <a:ext cx="4236622" cy="2275887"/>
          </a:xfrm>
        </p:spPr>
      </p:pic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6" r="5265" b="11202"/>
          <a:stretch/>
        </p:blipFill>
        <p:spPr>
          <a:xfrm>
            <a:off x="395536" y="332656"/>
            <a:ext cx="4038600" cy="264602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11554" y="323358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latin typeface="+mj-lt"/>
                <a:cs typeface="Arial" panose="020B0604020202020204" pitchFamily="34" charset="0"/>
              </a:rPr>
              <a:t>TAMBÉ   REGUEM   LES PLANTES   I VERDURES   PERQUÈ   CREIXIN</a:t>
            </a:r>
            <a:endParaRPr lang="ca-ES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t="6734" r="14466"/>
          <a:stretch/>
        </p:blipFill>
        <p:spPr>
          <a:xfrm>
            <a:off x="5292080" y="2708920"/>
            <a:ext cx="3601871" cy="370696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16310" r="3252" b="14124"/>
          <a:stretch/>
        </p:blipFill>
        <p:spPr>
          <a:xfrm>
            <a:off x="755576" y="4252152"/>
            <a:ext cx="3888421" cy="212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77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172</Words>
  <Application>Microsoft Office PowerPoint</Application>
  <PresentationFormat>Presentación en pantalla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ANEM   A   L’HORT</vt:lpstr>
      <vt:lpstr>PREPAREM   LA   TERRA </vt:lpstr>
      <vt:lpstr>AVUI     PLANTEM</vt:lpstr>
      <vt:lpstr>I   ARA  A  REGAR</vt:lpstr>
      <vt:lpstr>EINES  QUE  FEM  SERVIR</vt:lpstr>
      <vt:lpstr>Presentación de PowerPoint</vt:lpstr>
      <vt:lpstr>(P4  I P5)   AL RACO DE L’HORT  FEM   PLANTER  DE PÈSOLS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Montse</dc:creator>
  <cp:lastModifiedBy>Montse</cp:lastModifiedBy>
  <cp:revision>19</cp:revision>
  <cp:lastPrinted>2017-10-19T20:09:56Z</cp:lastPrinted>
  <dcterms:created xsi:type="dcterms:W3CDTF">2017-10-15T14:26:46Z</dcterms:created>
  <dcterms:modified xsi:type="dcterms:W3CDTF">2017-10-19T21:09:47Z</dcterms:modified>
</cp:coreProperties>
</file>