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3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14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90" r:id="rId4"/>
    <p:sldMasterId id="2147483691" r:id="rId5"/>
    <p:sldMasterId id="2147483692" r:id="rId6"/>
    <p:sldMasterId id="2147483693" r:id="rId7"/>
    <p:sldMasterId id="2147483694" r:id="rId8"/>
    <p:sldMasterId id="2147483695" r:id="rId9"/>
    <p:sldMasterId id="2147483696" r:id="rId10"/>
    <p:sldMasterId id="2147483697" r:id="rId11"/>
    <p:sldMasterId id="2147483698" r:id="rId12"/>
    <p:sldMasterId id="2147483699" r:id="rId13"/>
    <p:sldMasterId id="2147483700" r:id="rId14"/>
    <p:sldMasterId id="2147483701" r:id="rId15"/>
    <p:sldMasterId id="2147483702" r:id="rId16"/>
  </p:sldMasterIdLst>
  <p:notesMasterIdLst>
    <p:notesMasterId r:id="rId17"/>
  </p:notes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</p:sldIdLst>
  <p:sldSz cy="6858000" cx="9144000"/>
  <p:notesSz cx="6858000" cy="9144000"/>
  <p:embeddedFontLst>
    <p:embeddedFont>
      <p:font typeface="Century Schoolbook"/>
      <p:regular r:id="rId30"/>
      <p:bold r:id="rId31"/>
      <p:italic r:id="rId32"/>
      <p:boldItalic r:id="rId33"/>
    </p:embeddedFont>
    <p:embeddedFont>
      <p:font typeface="Oswald"/>
      <p:regular r:id="rId34"/>
      <p:bold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3.xml"/><Relationship Id="rId22" Type="http://schemas.openxmlformats.org/officeDocument/2006/relationships/slide" Target="slides/slide5.xml"/><Relationship Id="rId21" Type="http://schemas.openxmlformats.org/officeDocument/2006/relationships/slide" Target="slides/slide4.xml"/><Relationship Id="rId24" Type="http://schemas.openxmlformats.org/officeDocument/2006/relationships/slide" Target="slides/slide7.xml"/><Relationship Id="rId23" Type="http://schemas.openxmlformats.org/officeDocument/2006/relationships/slide" Target="slides/slide6.xml"/><Relationship Id="rId1" Type="http://schemas.openxmlformats.org/officeDocument/2006/relationships/theme" Target="theme/theme8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26" Type="http://schemas.openxmlformats.org/officeDocument/2006/relationships/slide" Target="slides/slide9.xml"/><Relationship Id="rId25" Type="http://schemas.openxmlformats.org/officeDocument/2006/relationships/slide" Target="slides/slide8.xml"/><Relationship Id="rId28" Type="http://schemas.openxmlformats.org/officeDocument/2006/relationships/slide" Target="slides/slide11.xml"/><Relationship Id="rId27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31" Type="http://schemas.openxmlformats.org/officeDocument/2006/relationships/font" Target="fonts/CenturySchoolbook-bold.fntdata"/><Relationship Id="rId30" Type="http://schemas.openxmlformats.org/officeDocument/2006/relationships/font" Target="fonts/CenturySchoolbook-regular.fntdata"/><Relationship Id="rId11" Type="http://schemas.openxmlformats.org/officeDocument/2006/relationships/slideMaster" Target="slideMasters/slideMaster8.xml"/><Relationship Id="rId33" Type="http://schemas.openxmlformats.org/officeDocument/2006/relationships/font" Target="fonts/CenturySchoolbook-boldItalic.fntdata"/><Relationship Id="rId10" Type="http://schemas.openxmlformats.org/officeDocument/2006/relationships/slideMaster" Target="slideMasters/slideMaster7.xml"/><Relationship Id="rId32" Type="http://schemas.openxmlformats.org/officeDocument/2006/relationships/font" Target="fonts/CenturySchoolbook-italic.fntdata"/><Relationship Id="rId13" Type="http://schemas.openxmlformats.org/officeDocument/2006/relationships/slideMaster" Target="slideMasters/slideMaster10.xml"/><Relationship Id="rId35" Type="http://schemas.openxmlformats.org/officeDocument/2006/relationships/font" Target="fonts/Oswald-bold.fntdata"/><Relationship Id="rId12" Type="http://schemas.openxmlformats.org/officeDocument/2006/relationships/slideMaster" Target="slideMasters/slideMaster9.xml"/><Relationship Id="rId34" Type="http://schemas.openxmlformats.org/officeDocument/2006/relationships/font" Target="fonts/Oswald-regular.fntdata"/><Relationship Id="rId15" Type="http://schemas.openxmlformats.org/officeDocument/2006/relationships/slideMaster" Target="slideMasters/slideMaster12.xml"/><Relationship Id="rId14" Type="http://schemas.openxmlformats.org/officeDocument/2006/relationships/slideMaster" Target="slideMasters/slideMaster11.xml"/><Relationship Id="rId17" Type="http://schemas.openxmlformats.org/officeDocument/2006/relationships/notesMaster" Target="notesMasters/notesMaster1.xml"/><Relationship Id="rId16" Type="http://schemas.openxmlformats.org/officeDocument/2006/relationships/slideMaster" Target="slideMasters/slideMaster13.xml"/><Relationship Id="rId19" Type="http://schemas.openxmlformats.org/officeDocument/2006/relationships/slide" Target="slides/slide2.xml"/><Relationship Id="rId1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ólo el título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3" name="Google Shape;113;p13"/>
          <p:cNvSpPr txBox="1"/>
          <p:nvPr>
            <p:ph idx="1" type="body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00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7179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717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7179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717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7179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4" name="Google Shape;114;p13"/>
          <p:cNvSpPr txBox="1"/>
          <p:nvPr>
            <p:ph idx="2" type="body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00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7179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717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7179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717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7179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5" name="Google Shape;115;p13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3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0" name="Google Shape;120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1" name="Google Shape;121;p14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Google Shape;122;p1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14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6" name="Google Shape;126;p15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7" name="Google Shape;127;p15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8" name="Google Shape;128;p1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9" name="Google Shape;129;p1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2" name="Google Shape;132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3" name="Google Shape;133;p16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4" name="Google Shape;134;p1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5" name="Google Shape;135;p16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 rot="5400000">
            <a:off x="4731544" y="2175669"/>
            <a:ext cx="58531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3" name="Google Shape;163;p18"/>
          <p:cNvSpPr txBox="1"/>
          <p:nvPr>
            <p:ph idx="1" type="body"/>
          </p:nvPr>
        </p:nvSpPr>
        <p:spPr>
          <a:xfrm rot="5400000">
            <a:off x="540544" y="194469"/>
            <a:ext cx="585311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4" name="Google Shape;164;p18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Google Shape;165;p1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6" name="Google Shape;166;p18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9" name="Google Shape;169;p19"/>
          <p:cNvSpPr txBox="1"/>
          <p:nvPr>
            <p:ph idx="1" type="body"/>
          </p:nvPr>
        </p:nvSpPr>
        <p:spPr>
          <a:xfrm rot="5400000">
            <a:off x="2306637" y="-249238"/>
            <a:ext cx="45307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0" name="Google Shape;170;p19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2" name="Google Shape;172;p19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5" name="Google Shape;175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72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7" name="Google Shape;177;p20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8" name="Google Shape;178;p2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9" name="Google Shape;179;p20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2" name="Google Shape;182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3" name="Google Shape;183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72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4" name="Google Shape;184;p21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5" name="Google Shape;185;p2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6" name="Google Shape;186;p21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9" name="Google Shape;189;p2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0" name="Google Shape;190;p22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ólo el título" type="titleOnly">
  <p:cSld name="TITLE_ONLY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3" name="Google Shape;193;p23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2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5" name="Google Shape;195;p23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4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4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8" name="Google Shape;198;p2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9" name="Google Shape;199;p2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8956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956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956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956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9559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9559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0" name="Google Shape;200;p2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1" name="Google Shape;201;p2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8956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956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956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956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9559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9559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2" name="Google Shape;202;p24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24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5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7" name="Google Shape;207;p25"/>
          <p:cNvSpPr txBox="1"/>
          <p:nvPr>
            <p:ph idx="1" type="body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00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7179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717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7179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717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7179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8" name="Google Shape;208;p25"/>
          <p:cNvSpPr txBox="1"/>
          <p:nvPr>
            <p:ph idx="2" type="body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00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7179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717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7179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717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7179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9" name="Google Shape;209;p25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0" name="Google Shape;210;p2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1" name="Google Shape;211;p2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5" name="Google Shape;215;p26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2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7" name="Google Shape;217;p26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7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0" name="Google Shape;220;p27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1" name="Google Shape;221;p27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2" name="Google Shape;222;p2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3" name="Google Shape;223;p27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6" name="Google Shape;226;p2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7" name="Google Shape;227;p28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8" name="Google Shape;228;p2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9" name="Google Shape;229;p28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/>
          <p:cNvSpPr txBox="1"/>
          <p:nvPr>
            <p:ph type="title"/>
          </p:nvPr>
        </p:nvSpPr>
        <p:spPr>
          <a:xfrm rot="5400000">
            <a:off x="4848225" y="2486025"/>
            <a:ext cx="561975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2" name="Google Shape;242;p30"/>
          <p:cNvSpPr txBox="1"/>
          <p:nvPr>
            <p:ph idx="1" type="body"/>
          </p:nvPr>
        </p:nvSpPr>
        <p:spPr>
          <a:xfrm rot="5400000">
            <a:off x="657225" y="504825"/>
            <a:ext cx="561975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Times New Roman"/>
              <a:buChar char="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Times New Roman"/>
              <a:buChar char="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3" name="Google Shape;243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4" name="Google Shape;244;p3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5" name="Google Shape;245;p30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1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8" name="Google Shape;248;p31"/>
          <p:cNvSpPr txBox="1"/>
          <p:nvPr>
            <p:ph idx="1" type="body"/>
          </p:nvPr>
        </p:nvSpPr>
        <p:spPr>
          <a:xfrm rot="5400000">
            <a:off x="2377281" y="15080"/>
            <a:ext cx="4389437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Times New Roman"/>
              <a:buChar char="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Times New Roman"/>
              <a:buChar char="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9" name="Google Shape;249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0" name="Google Shape;250;p3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1" name="Google Shape;251;p31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4" name="Google Shape;254;p3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0BD0D9"/>
              </a:buClr>
              <a:buSzPts val="3040"/>
              <a:buFont typeface="Times New Roman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5" name="Google Shape;255;p3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BD0D9"/>
              </a:buClr>
              <a:buSzPts val="133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7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0BD0D9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6" name="Google Shape;256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7" name="Google Shape;257;p3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8" name="Google Shape;258;p32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1" name="Google Shape;261;p3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2164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0BD0D9"/>
              </a:buClr>
              <a:buSzPts val="3040"/>
              <a:buFont typeface="Times New Roman"/>
              <a:buChar char="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973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Times New Roman"/>
              <a:buChar char="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528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2" name="Google Shape;262;p3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BD0D9"/>
              </a:buClr>
              <a:buSzPts val="133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7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0BD0D9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3" name="Google Shape;263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4" name="Google Shape;264;p3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5" name="Google Shape;265;p33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8" name="Google Shape;268;p3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9" name="Google Shape;269;p34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"/>
          <p:cNvSpPr txBox="1"/>
          <p:nvPr>
            <p:ph type="title"/>
          </p:nvPr>
        </p:nvSpPr>
        <p:spPr>
          <a:xfrm rot="5400000">
            <a:off x="4731544" y="2175669"/>
            <a:ext cx="58531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9" name="Google Shape;69;p6"/>
          <p:cNvSpPr txBox="1"/>
          <p:nvPr>
            <p:ph idx="1" type="body"/>
          </p:nvPr>
        </p:nvSpPr>
        <p:spPr>
          <a:xfrm rot="5400000">
            <a:off x="540544" y="194469"/>
            <a:ext cx="585311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6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6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ólo el título" type="titleOnly">
  <p:cSld name="TITLE_ONLY"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2" name="Google Shape;272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3" name="Google Shape;273;p3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4" name="Google Shape;274;p35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7" name="Google Shape;277;p3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Times New Roman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8" name="Google Shape;278;p3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33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61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4639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4639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4639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46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464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464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9" name="Google Shape;279;p3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Times New Roman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0" name="Google Shape;280;p3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33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61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4639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4639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4639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46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464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464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Times New Roman"/>
              <a:buChar char="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1" name="Google Shape;281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2" name="Google Shape;282;p3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3" name="Google Shape;283;p36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7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6" name="Google Shape;286;p37"/>
          <p:cNvSpPr txBox="1"/>
          <p:nvPr>
            <p:ph idx="1" type="body"/>
          </p:nvPr>
        </p:nvSpPr>
        <p:spPr>
          <a:xfrm>
            <a:off x="457200" y="1935163"/>
            <a:ext cx="4038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751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ts val="2660"/>
              <a:buFont typeface="Times New Roman"/>
              <a:buChar char="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2894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2895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2895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2895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2895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7" name="Google Shape;287;p37"/>
          <p:cNvSpPr txBox="1"/>
          <p:nvPr>
            <p:ph idx="2" type="body"/>
          </p:nvPr>
        </p:nvSpPr>
        <p:spPr>
          <a:xfrm>
            <a:off x="4648200" y="1935163"/>
            <a:ext cx="4038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751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ts val="2660"/>
              <a:buFont typeface="Times New Roman"/>
              <a:buChar char="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2894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2895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2895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2895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2895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Times New Roman"/>
              <a:buChar char="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8" name="Google Shape;288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9" name="Google Shape;289;p3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0" name="Google Shape;290;p37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3" name="Google Shape;293;p3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9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Times New Roman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Times New Roman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0BD0D9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10CF9B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10CF9B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10CF9B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10CF9B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10CF9B"/>
              </a:buClr>
              <a:buSzPts val="91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4" name="Google Shape;294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5" name="Google Shape;295;p3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6" name="Google Shape;296;p38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9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9" name="Google Shape;299;p39"/>
          <p:cNvSpPr txBox="1"/>
          <p:nvPr>
            <p:ph idx="1" type="body"/>
          </p:nvPr>
        </p:nvSpPr>
        <p:spPr>
          <a:xfrm>
            <a:off x="457200" y="1935162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Times New Roman"/>
              <a:buChar char="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Times New Roman"/>
              <a:buChar char="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0" name="Google Shape;300;p3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1" name="Google Shape;301;p3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2" name="Google Shape;302;p39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5" name="Google Shape;305;p4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Times New Roman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Times New Roman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6" name="Google Shape;306;p4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7" name="Google Shape;307;p4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8" name="Google Shape;308;p40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showMasterSp="0" type="title">
  <p:cSld name="TITLE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3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45" name="Google Shape;345;p43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ctr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None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ctr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ctr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None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ctr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None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46" name="Google Shape;346;p43"/>
          <p:cNvSpPr txBox="1"/>
          <p:nvPr>
            <p:ph idx="10" type="dt"/>
          </p:nvPr>
        </p:nvSpPr>
        <p:spPr>
          <a:xfrm rot="5400000">
            <a:off x="7764462" y="1174750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7" name="Google Shape;347;p43"/>
          <p:cNvSpPr txBox="1"/>
          <p:nvPr>
            <p:ph idx="11" type="ftr"/>
          </p:nvPr>
        </p:nvSpPr>
        <p:spPr>
          <a:xfrm rot="5400000">
            <a:off x="7077075" y="4181475"/>
            <a:ext cx="36576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8" name="Google Shape;348;p43"/>
          <p:cNvSpPr txBox="1"/>
          <p:nvPr>
            <p:ph idx="12" type="sldNum"/>
          </p:nvPr>
        </p:nvSpPr>
        <p:spPr>
          <a:xfrm>
            <a:off x="1325562" y="4929187"/>
            <a:ext cx="609600" cy="517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5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63" name="Google Shape;363;p45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64" name="Google Shape;364;p45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5" name="Google Shape;365;p45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6" name="Google Shape;366;p45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showMasterSp="0" type="secHead">
  <p:cSld name="SECTION_HEADER"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7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i="0" sz="3000" u="none" cap="small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91" name="Google Shape;391;p47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b="1" i="0" sz="18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E0752F"/>
              </a:buClr>
              <a:buSzPts val="96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FEC3AE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BDCAE9"/>
              </a:buClr>
              <a:buSzPts val="952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92" name="Google Shape;392;p47"/>
          <p:cNvSpPr txBox="1"/>
          <p:nvPr>
            <p:ph idx="10" type="dt"/>
          </p:nvPr>
        </p:nvSpPr>
        <p:spPr>
          <a:xfrm rot="5400000">
            <a:off x="7762875" y="116998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3" name="Google Shape;393;p47"/>
          <p:cNvSpPr txBox="1"/>
          <p:nvPr>
            <p:ph idx="11" type="ftr"/>
          </p:nvPr>
        </p:nvSpPr>
        <p:spPr>
          <a:xfrm rot="5400000">
            <a:off x="7077075" y="4178300"/>
            <a:ext cx="36576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4" name="Google Shape;394;p47"/>
          <p:cNvSpPr txBox="1"/>
          <p:nvPr>
            <p:ph idx="12" type="sldNum"/>
          </p:nvPr>
        </p:nvSpPr>
        <p:spPr>
          <a:xfrm>
            <a:off x="1339850" y="4929187"/>
            <a:ext cx="609600" cy="517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9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09" name="Google Shape;409;p49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10" name="Google Shape;410;p49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11" name="Google Shape;411;p49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2" name="Google Shape;412;p49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3" name="Google Shape;413;p49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 rot="5400000">
            <a:off x="2306637" y="-249238"/>
            <a:ext cx="45307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7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7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51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28" name="Google Shape;428;p51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29" name="Google Shape;429;p51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30" name="Google Shape;430;p51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31" name="Google Shape;431;p51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32" name="Google Shape;432;p51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3" name="Google Shape;433;p51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4" name="Google Shape;434;p51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showMasterSp="0" type="objTx">
  <p:cSld name="OBJECT_WITH_CAPTION_TEXT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3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i="0" sz="2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50" name="Google Shape;450;p53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E0752F"/>
              </a:buClr>
              <a:buSzPts val="6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EC3AE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BDCAE9"/>
              </a:buClr>
              <a:buSzPts val="612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51" name="Google Shape;451;p53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52" name="Google Shape;452;p53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3" name="Google Shape;453;p53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4" name="Google Shape;454;p53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showMasterSp="0" type="picTx">
  <p:cSld name="PICTURE_WITH_CAPTION_TEXT"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5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i="0" sz="2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70" name="Google Shape;470;p55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71" name="Google Shape;471;p55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8956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667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E0752F"/>
              </a:buClr>
              <a:buSzPts val="600"/>
              <a:buFont typeface="Noto Sans Symbols"/>
              <a:buChar char="•"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62889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EC3AE"/>
              </a:buClr>
              <a:buSzPts val="540"/>
              <a:buFont typeface="Noto Sans Symbols"/>
              <a:buChar char="•"/>
              <a:defRPr b="0" i="0" sz="9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67461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BDCAE9"/>
              </a:buClr>
              <a:buSzPts val="612"/>
              <a:buFont typeface="Noto Sans Symbols"/>
              <a:buChar char="●"/>
              <a:defRPr b="0" i="0" sz="9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72" name="Google Shape;472;p55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3" name="Google Shape;473;p55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4" name="Google Shape;474;p55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72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8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8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8" name="Google Shape;88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9" name="Google Shape;89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72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54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9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9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0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ólo el título" type="titleOnly">
  <p:cSld name="TITLE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9" name="Google Shape;99;p11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11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4" name="Google Shape;104;p1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5" name="Google Shape;105;p1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8956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956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956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956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9559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9559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6" name="Google Shape;106;p1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7" name="Google Shape;107;p1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8956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956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956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956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9559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9559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96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8" name="Google Shape;108;p12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2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8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theme" Target="../theme/theme7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theme" Target="../theme/theme12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theme" Target="../theme/theme14.xml"/></Relationships>
</file>

<file path=ppt/slideMasters/_rels/slideMaster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2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10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2" Type="http://schemas.openxmlformats.org/officeDocument/2006/relationships/theme" Target="../theme/theme6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theme" Target="../theme/theme3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theme" Target="../theme/theme1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theme" Target="../theme/theme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" name="Google Shape;11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" name="Google Shape;12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" name="Google Shape;13;p1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14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5" name="Google Shape;15;p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  <p:sp>
        <p:nvSpPr>
          <p:cNvPr id="20" name="Google Shape;20;p1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6" name="Google Shape;396;p48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97" name="Google Shape;397;p48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98" name="Google Shape;398;p48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99" name="Google Shape;399;p48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0" name="Google Shape;400;p48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01" name="Google Shape;401;p48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48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03" name="Google Shape;403;p48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04" name="Google Shape;404;p48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5" name="Google Shape;405;p48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6" name="Google Shape;406;p48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5" name="Google Shape;415;p5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6" name="Google Shape;416;p50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7" name="Google Shape;417;p5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18" name="Google Shape;418;p50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9" name="Google Shape;419;p5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20" name="Google Shape;420;p5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50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22" name="Google Shape;422;p50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23" name="Google Shape;423;p50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4" name="Google Shape;424;p50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5" name="Google Shape;425;p50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6" name="Google Shape;436;p52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7" name="Google Shape;437;p52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8" name="Google Shape;438;p52"/>
          <p:cNvCxnSpPr/>
          <p:nvPr/>
        </p:nvCxnSpPr>
        <p:spPr>
          <a:xfrm>
            <a:off x="6192837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9" name="Google Shape;439;p52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0" name="Google Shape;440;p52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1" name="Google Shape;441;p52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2" name="Google Shape;442;p5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52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44" name="Google Shape;444;p52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45" name="Google Shape;445;p52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6" name="Google Shape;446;p52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  <p:sp>
        <p:nvSpPr>
          <p:cNvPr id="447" name="Google Shape;447;p52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6" name="Google Shape;456;p54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7" name="Google Shape;457;p5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8" name="Google Shape;458;p54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9" name="Google Shape;459;p54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0" name="Google Shape;460;p54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1" name="Google Shape;461;p54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2" name="Google Shape;462;p54"/>
          <p:cNvCxnSpPr/>
          <p:nvPr/>
        </p:nvCxnSpPr>
        <p:spPr>
          <a:xfrm>
            <a:off x="6192837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63" name="Google Shape;463;p54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64" name="Google Shape;464;p54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65" name="Google Shape;465;p54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6" name="Google Shape;466;p54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  <p:sp>
        <p:nvSpPr>
          <p:cNvPr id="467" name="Google Shape;467;p54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oogle Shape;27;p3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" name="Google Shape;28;p3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9" name="Google Shape;29;p3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" name="Google Shape;30;p3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" name="Google Shape;31;p3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2" name="Google Shape;32;p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3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5" name="Google Shape;35;p3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3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chemeClr val="dk1"/>
            </a:gs>
            <a:gs pos="100000">
              <a:schemeClr val="dk2"/>
            </a:gs>
          </a:gsLst>
          <a:lin ang="54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5"/>
          <p:cNvGrpSpPr/>
          <p:nvPr/>
        </p:nvGrpSpPr>
        <p:grpSpPr>
          <a:xfrm>
            <a:off x="0" y="0"/>
            <a:ext cx="9144000" cy="6934200"/>
            <a:chOff x="0" y="0"/>
            <a:chExt cx="9144000" cy="6934200"/>
          </a:xfrm>
        </p:grpSpPr>
        <p:sp>
          <p:nvSpPr>
            <p:cNvPr id="44" name="Google Shape;44;p5"/>
            <p:cNvSpPr/>
            <p:nvPr/>
          </p:nvSpPr>
          <p:spPr>
            <a:xfrm>
              <a:off x="0" y="3505200"/>
              <a:ext cx="3992562" cy="3127375"/>
            </a:xfrm>
            <a:custGeom>
              <a:rect b="b" l="l" r="r" t="t"/>
              <a:pathLst>
                <a:path extrusionOk="0" h="1970" w="2515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chemeClr val="dk2"/>
                </a:gs>
                <a:gs pos="100000">
                  <a:schemeClr val="dk1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0" y="3962400"/>
              <a:ext cx="3352800" cy="2546350"/>
            </a:xfrm>
            <a:custGeom>
              <a:rect b="b" l="l" r="r" t="t"/>
              <a:pathLst>
                <a:path extrusionOk="0" h="1696" w="2123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3321050" y="5132387"/>
              <a:ext cx="5822950" cy="1497012"/>
            </a:xfrm>
            <a:custGeom>
              <a:rect b="b" l="l" r="r" t="t"/>
              <a:pathLst>
                <a:path extrusionOk="0" h="943" w="3668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0" y="831850"/>
              <a:ext cx="1544637" cy="1897062"/>
            </a:xfrm>
            <a:custGeom>
              <a:rect b="b" l="l" r="r" t="t"/>
              <a:pathLst>
                <a:path extrusionOk="0" h="1192" w="969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5060950" y="1587"/>
              <a:ext cx="4079875" cy="3597275"/>
            </a:xfrm>
            <a:custGeom>
              <a:rect b="b" l="l" r="r" t="t"/>
              <a:pathLst>
                <a:path extrusionOk="0" h="2266" w="2570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595937" y="1587"/>
              <a:ext cx="3468687" cy="2393950"/>
            </a:xfrm>
            <a:custGeom>
              <a:rect b="b" l="l" r="r" t="t"/>
              <a:pathLst>
                <a:path extrusionOk="0" h="1505" w="2176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0" y="1030287"/>
              <a:ext cx="1295400" cy="1279525"/>
            </a:xfrm>
            <a:custGeom>
              <a:rect b="b" l="l" r="r" t="t"/>
              <a:pathLst>
                <a:path extrusionOk="0" h="804" w="813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0" y="2452687"/>
              <a:ext cx="1209675" cy="169862"/>
            </a:xfrm>
            <a:custGeom>
              <a:rect b="b" l="l" r="r" t="t"/>
              <a:pathLst>
                <a:path extrusionOk="0" h="107" w="759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3673475" y="5446712"/>
              <a:ext cx="5051425" cy="1182687"/>
            </a:xfrm>
            <a:custGeom>
              <a:rect b="b" l="l" r="r" t="t"/>
              <a:pathLst>
                <a:path extrusionOk="0" h="743" w="3169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5"/>
            <p:cNvSpPr txBox="1"/>
            <p:nvPr/>
          </p:nvSpPr>
          <p:spPr>
            <a:xfrm>
              <a:off x="304800" y="20161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5"/>
            <p:cNvSpPr txBox="1"/>
            <p:nvPr/>
          </p:nvSpPr>
          <p:spPr>
            <a:xfrm>
              <a:off x="323850" y="20796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0" y="6400800"/>
              <a:ext cx="9144000" cy="4572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471800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0" y="6400800"/>
              <a:ext cx="9144000" cy="5334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471800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0" y="0"/>
              <a:ext cx="9144000" cy="4572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rgbClr val="693502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808037" y="363537"/>
              <a:ext cx="5060950" cy="3213100"/>
            </a:xfrm>
            <a:custGeom>
              <a:rect b="b" l="l" r="r" t="t"/>
              <a:pathLst>
                <a:path extrusionOk="0" h="2024" w="3188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2133600" y="465137"/>
              <a:ext cx="3403600" cy="2836862"/>
            </a:xfrm>
            <a:custGeom>
              <a:rect b="b" l="l" r="r" t="t"/>
              <a:pathLst>
                <a:path extrusionOk="0" h="1787" w="2144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4654550" y="2743200"/>
              <a:ext cx="4489450" cy="3756025"/>
            </a:xfrm>
            <a:custGeom>
              <a:rect b="b" l="l" r="r" t="t"/>
              <a:pathLst>
                <a:path extrusionOk="0" h="2366" w="2828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chemeClr val="dk2"/>
                </a:gs>
                <a:gs pos="100000">
                  <a:schemeClr val="dk1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5016500" y="2952750"/>
              <a:ext cx="3432175" cy="3070225"/>
            </a:xfrm>
            <a:custGeom>
              <a:rect b="b" l="l" r="r" t="t"/>
              <a:pathLst>
                <a:path extrusionOk="0" h="1930" w="2153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" name="Google Shape;62;p5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5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5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chemeClr val="dk1"/>
            </a:gs>
            <a:gs pos="100000">
              <a:schemeClr val="dk2"/>
            </a:gs>
          </a:gsLst>
          <a:lin ang="5400000" scaled="0"/>
        </a:gra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17"/>
          <p:cNvGrpSpPr/>
          <p:nvPr/>
        </p:nvGrpSpPr>
        <p:grpSpPr>
          <a:xfrm>
            <a:off x="0" y="0"/>
            <a:ext cx="9144000" cy="6934200"/>
            <a:chOff x="0" y="0"/>
            <a:chExt cx="9144000" cy="6934200"/>
          </a:xfrm>
        </p:grpSpPr>
        <p:sp>
          <p:nvSpPr>
            <p:cNvPr id="138" name="Google Shape;138;p17"/>
            <p:cNvSpPr/>
            <p:nvPr/>
          </p:nvSpPr>
          <p:spPr>
            <a:xfrm>
              <a:off x="0" y="3505200"/>
              <a:ext cx="3992562" cy="3127375"/>
            </a:xfrm>
            <a:custGeom>
              <a:rect b="b" l="l" r="r" t="t"/>
              <a:pathLst>
                <a:path extrusionOk="0" h="1970" w="2515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chemeClr val="dk2"/>
                </a:gs>
                <a:gs pos="100000">
                  <a:schemeClr val="dk1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0" y="3962400"/>
              <a:ext cx="3352800" cy="2546350"/>
            </a:xfrm>
            <a:custGeom>
              <a:rect b="b" l="l" r="r" t="t"/>
              <a:pathLst>
                <a:path extrusionOk="0" h="1696" w="2123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3321050" y="5132387"/>
              <a:ext cx="5822950" cy="1497012"/>
            </a:xfrm>
            <a:custGeom>
              <a:rect b="b" l="l" r="r" t="t"/>
              <a:pathLst>
                <a:path extrusionOk="0" h="943" w="3668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0" y="831850"/>
              <a:ext cx="1544637" cy="1897062"/>
            </a:xfrm>
            <a:custGeom>
              <a:rect b="b" l="l" r="r" t="t"/>
              <a:pathLst>
                <a:path extrusionOk="0" h="1192" w="969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5060950" y="1587"/>
              <a:ext cx="4079875" cy="3597275"/>
            </a:xfrm>
            <a:custGeom>
              <a:rect b="b" l="l" r="r" t="t"/>
              <a:pathLst>
                <a:path extrusionOk="0" h="2266" w="2570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5595937" y="1587"/>
              <a:ext cx="3468687" cy="2393950"/>
            </a:xfrm>
            <a:custGeom>
              <a:rect b="b" l="l" r="r" t="t"/>
              <a:pathLst>
                <a:path extrusionOk="0" h="1505" w="2176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7"/>
            <p:cNvSpPr/>
            <p:nvPr/>
          </p:nvSpPr>
          <p:spPr>
            <a:xfrm>
              <a:off x="0" y="1030287"/>
              <a:ext cx="1295400" cy="1279525"/>
            </a:xfrm>
            <a:custGeom>
              <a:rect b="b" l="l" r="r" t="t"/>
              <a:pathLst>
                <a:path extrusionOk="0" h="804" w="813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0" y="2452687"/>
              <a:ext cx="1209675" cy="169862"/>
            </a:xfrm>
            <a:custGeom>
              <a:rect b="b" l="l" r="r" t="t"/>
              <a:pathLst>
                <a:path extrusionOk="0" h="107" w="759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3673475" y="5446712"/>
              <a:ext cx="5051425" cy="1182687"/>
            </a:xfrm>
            <a:custGeom>
              <a:rect b="b" l="l" r="r" t="t"/>
              <a:pathLst>
                <a:path extrusionOk="0" h="743" w="3169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7"/>
            <p:cNvSpPr txBox="1"/>
            <p:nvPr/>
          </p:nvSpPr>
          <p:spPr>
            <a:xfrm>
              <a:off x="304800" y="20161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7"/>
            <p:cNvSpPr txBox="1"/>
            <p:nvPr/>
          </p:nvSpPr>
          <p:spPr>
            <a:xfrm>
              <a:off x="323850" y="20796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0" y="6400800"/>
              <a:ext cx="9144000" cy="4572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471800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0" y="6400800"/>
              <a:ext cx="9144000" cy="5334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471800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0" y="0"/>
              <a:ext cx="9144000" cy="457200"/>
            </a:xfrm>
            <a:custGeom>
              <a:rect b="b" l="l" r="r" t="t"/>
              <a:pathLst>
                <a:path extrusionOk="0" h="288" w="574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rgbClr val="693502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7"/>
            <p:cNvSpPr/>
            <p:nvPr/>
          </p:nvSpPr>
          <p:spPr>
            <a:xfrm>
              <a:off x="808037" y="363537"/>
              <a:ext cx="5060950" cy="3213100"/>
            </a:xfrm>
            <a:custGeom>
              <a:rect b="b" l="l" r="r" t="t"/>
              <a:pathLst>
                <a:path extrusionOk="0" h="2024" w="3188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7"/>
            <p:cNvSpPr/>
            <p:nvPr/>
          </p:nvSpPr>
          <p:spPr>
            <a:xfrm>
              <a:off x="2133600" y="465137"/>
              <a:ext cx="3403600" cy="2836862"/>
            </a:xfrm>
            <a:custGeom>
              <a:rect b="b" l="l" r="r" t="t"/>
              <a:pathLst>
                <a:path extrusionOk="0" h="1787" w="2144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4654550" y="2743200"/>
              <a:ext cx="4489450" cy="3756025"/>
            </a:xfrm>
            <a:custGeom>
              <a:rect b="b" l="l" r="r" t="t"/>
              <a:pathLst>
                <a:path extrusionOk="0" h="2366" w="2828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chemeClr val="dk2"/>
                </a:gs>
                <a:gs pos="100000">
                  <a:schemeClr val="dk1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5016500" y="2952750"/>
              <a:ext cx="3432175" cy="3070225"/>
            </a:xfrm>
            <a:custGeom>
              <a:rect b="b" l="l" r="r" t="t"/>
              <a:pathLst>
                <a:path extrusionOk="0" h="1930" w="2153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6" name="Google Shape;156;p17"/>
          <p:cNvSpPr txBox="1"/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7" name="Google Shape;157;p17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8" name="Google Shape;158;p17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9" name="Google Shape;159;p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0" name="Google Shape;160;p17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1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/>
          <p:nvPr/>
        </p:nvSpPr>
        <p:spPr>
          <a:xfrm flipH="1" rot="-10380000">
            <a:off x="3165475" y="1108075"/>
            <a:ext cx="5257800" cy="4114800"/>
          </a:xfrm>
          <a:custGeom>
            <a:rect b="b" l="l" r="r" t="t"/>
            <a:pathLst>
              <a:path extrusionOk="0" h="4114800" w="5257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98500" kx="98485" dir="7500041" dist="38499" sy="100079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9"/>
          <p:cNvSpPr/>
          <p:nvPr/>
        </p:nvSpPr>
        <p:spPr>
          <a:xfrm flipH="1" rot="-10380000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63500" dir="12899787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9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F">
                  <a:alpha val="44705"/>
                </a:srgbClr>
              </a:gs>
              <a:gs pos="100000">
                <a:srgbClr val="E7E7E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9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BCBCBC"/>
              </a:gs>
              <a:gs pos="80000">
                <a:srgbClr val="009BE5"/>
              </a:gs>
              <a:gs pos="100000">
                <a:srgbClr val="009BE5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6" name="Google Shape;236;p29"/>
          <p:cNvSpPr txBox="1"/>
          <p:nvPr>
            <p:ph idx="1" type="body"/>
          </p:nvPr>
        </p:nvSpPr>
        <p:spPr>
          <a:xfrm>
            <a:off x="457200" y="1935162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Times New Roman"/>
              <a:buChar char="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Times New Roman"/>
              <a:buChar char="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Times New Roman"/>
              <a:buChar char="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Times New Roman"/>
              <a:buChar char="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7" name="Google Shape;237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8" name="Google Shape;238;p2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9" name="Google Shape;239;p29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Arial"/>
              <a:buNone/>
              <a:defRPr b="0" i="0" sz="1200" u="none">
                <a:solidFill>
                  <a:srgbClr val="045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Google Shape;310;p4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1" name="Google Shape;311;p41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12" name="Google Shape;312;p41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13" name="Google Shape;313;p41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4" name="Google Shape;314;p41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315" name="Google Shape;315;p4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6" name="Google Shape;316;p4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7" name="Google Shape;317;p41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8" name="Google Shape;318;p4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9" name="Google Shape;319;p4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41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2"/>
          <p:cNvSpPr txBox="1"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3AE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42"/>
          <p:cNvSpPr txBox="1"/>
          <p:nvPr/>
        </p:nvSpPr>
        <p:spPr>
          <a:xfrm>
            <a:off x="276225" y="0"/>
            <a:ext cx="104775" cy="6858000"/>
          </a:xfrm>
          <a:prstGeom prst="rect">
            <a:avLst/>
          </a:prstGeom>
          <a:solidFill>
            <a:srgbClr val="FFD9CE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42"/>
          <p:cNvSpPr txBox="1"/>
          <p:nvPr/>
        </p:nvSpPr>
        <p:spPr>
          <a:xfrm>
            <a:off x="990600" y="0"/>
            <a:ext cx="182562" cy="6858000"/>
          </a:xfrm>
          <a:prstGeom prst="rect">
            <a:avLst/>
          </a:prstGeom>
          <a:solidFill>
            <a:srgbClr val="FFD9CE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42"/>
          <p:cNvSpPr txBox="1"/>
          <p:nvPr/>
        </p:nvSpPr>
        <p:spPr>
          <a:xfrm>
            <a:off x="1141412" y="0"/>
            <a:ext cx="230187" cy="6858000"/>
          </a:xfrm>
          <a:prstGeom prst="rect">
            <a:avLst/>
          </a:prstGeom>
          <a:solidFill>
            <a:srgbClr val="FFEDE8">
              <a:alpha val="70588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6" name="Google Shape;326;p42"/>
          <p:cNvCxnSpPr/>
          <p:nvPr/>
        </p:nvCxnSpPr>
        <p:spPr>
          <a:xfrm>
            <a:off x="10636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3AE">
                <a:alpha val="7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7" name="Google Shape;327;p42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8">
                <a:alpha val="82745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8" name="Google Shape;328;p42"/>
          <p:cNvCxnSpPr/>
          <p:nvPr/>
        </p:nvCxnSpPr>
        <p:spPr>
          <a:xfrm>
            <a:off x="854075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9" name="Google Shape;329;p42"/>
          <p:cNvCxnSpPr/>
          <p:nvPr/>
        </p:nvCxnSpPr>
        <p:spPr>
          <a:xfrm>
            <a:off x="172720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3AE">
                <a:alpha val="81568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0" name="Google Shape;330;p42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1" name="Google Shape;331;p42"/>
          <p:cNvCxnSpPr/>
          <p:nvPr/>
        </p:nvCxnSpPr>
        <p:spPr>
          <a:xfrm>
            <a:off x="9113837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32" name="Google Shape;332;p42"/>
          <p:cNvSpPr txBox="1"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3AE">
              <a:alpha val="50588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4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42"/>
          <p:cNvSpPr/>
          <p:nvPr/>
        </p:nvSpPr>
        <p:spPr>
          <a:xfrm>
            <a:off x="1309687" y="4867275"/>
            <a:ext cx="641350" cy="6413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42"/>
          <p:cNvSpPr/>
          <p:nvPr/>
        </p:nvSpPr>
        <p:spPr>
          <a:xfrm>
            <a:off x="1090612" y="5500687"/>
            <a:ext cx="138112" cy="1365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42"/>
          <p:cNvSpPr/>
          <p:nvPr/>
        </p:nvSpPr>
        <p:spPr>
          <a:xfrm>
            <a:off x="1663700" y="5788025"/>
            <a:ext cx="274637" cy="27463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42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42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39" name="Google Shape;339;p42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40" name="Google Shape;340;p42"/>
          <p:cNvSpPr txBox="1"/>
          <p:nvPr>
            <p:ph idx="10" type="dt"/>
          </p:nvPr>
        </p:nvSpPr>
        <p:spPr>
          <a:xfrm rot="5400000">
            <a:off x="7764462" y="1174750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1" name="Google Shape;341;p42"/>
          <p:cNvSpPr txBox="1"/>
          <p:nvPr>
            <p:ph idx="11" type="ftr"/>
          </p:nvPr>
        </p:nvSpPr>
        <p:spPr>
          <a:xfrm rot="5400000">
            <a:off x="7077075" y="4181475"/>
            <a:ext cx="36576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2" name="Google Shape;342;p42"/>
          <p:cNvSpPr txBox="1"/>
          <p:nvPr>
            <p:ph idx="12" type="sldNum"/>
          </p:nvPr>
        </p:nvSpPr>
        <p:spPr>
          <a:xfrm>
            <a:off x="1325562" y="4929187"/>
            <a:ext cx="609600" cy="517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0" name="Google Shape;350;p44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3AE">
                <a:alpha val="9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51" name="Google Shape;351;p44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52" name="Google Shape;352;p44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3" name="Google Shape;353;p44"/>
          <p:cNvSpPr txBox="1"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E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4" name="Google Shape;354;p44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5" name="Google Shape;355;p4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44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57" name="Google Shape;357;p44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58" name="Google Shape;358;p44"/>
          <p:cNvSpPr txBox="1"/>
          <p:nvPr>
            <p:ph idx="10" type="dt"/>
          </p:nvPr>
        </p:nvSpPr>
        <p:spPr>
          <a:xfrm rot="5400000">
            <a:off x="7589043" y="1081881"/>
            <a:ext cx="2011362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9" name="Google Shape;359;p44"/>
          <p:cNvSpPr txBox="1"/>
          <p:nvPr>
            <p:ph idx="12" type="sldNum"/>
          </p:nvPr>
        </p:nvSpPr>
        <p:spPr>
          <a:xfrm>
            <a:off x="8129587" y="5734050"/>
            <a:ext cx="6096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  <p:sp>
        <p:nvSpPr>
          <p:cNvPr id="360" name="Google Shape;360;p44"/>
          <p:cNvSpPr txBox="1"/>
          <p:nvPr>
            <p:ph idx="11" type="ftr"/>
          </p:nvPr>
        </p:nvSpPr>
        <p:spPr>
          <a:xfrm rot="5400000">
            <a:off x="6989762" y="3736975"/>
            <a:ext cx="320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2"/>
        </a:solidFill>
      </p:bgPr>
    </p:bg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6"/>
          <p:cNvSpPr txBox="1"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3AE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46"/>
          <p:cNvSpPr txBox="1"/>
          <p:nvPr/>
        </p:nvSpPr>
        <p:spPr>
          <a:xfrm>
            <a:off x="276225" y="0"/>
            <a:ext cx="104775" cy="6858000"/>
          </a:xfrm>
          <a:prstGeom prst="rect">
            <a:avLst/>
          </a:prstGeom>
          <a:solidFill>
            <a:srgbClr val="FFD9CE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46"/>
          <p:cNvSpPr txBox="1"/>
          <p:nvPr/>
        </p:nvSpPr>
        <p:spPr>
          <a:xfrm>
            <a:off x="990600" y="0"/>
            <a:ext cx="182562" cy="6858000"/>
          </a:xfrm>
          <a:prstGeom prst="rect">
            <a:avLst/>
          </a:prstGeom>
          <a:solidFill>
            <a:srgbClr val="FFD9CE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46"/>
          <p:cNvSpPr txBox="1"/>
          <p:nvPr/>
        </p:nvSpPr>
        <p:spPr>
          <a:xfrm>
            <a:off x="1141412" y="0"/>
            <a:ext cx="230187" cy="6858000"/>
          </a:xfrm>
          <a:prstGeom prst="rect">
            <a:avLst/>
          </a:prstGeom>
          <a:solidFill>
            <a:srgbClr val="FFEDE8">
              <a:alpha val="70588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2" name="Google Shape;372;p46"/>
          <p:cNvCxnSpPr/>
          <p:nvPr/>
        </p:nvCxnSpPr>
        <p:spPr>
          <a:xfrm>
            <a:off x="10636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3AE">
                <a:alpha val="72549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3" name="Google Shape;373;p46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8">
                <a:alpha val="82745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4" name="Google Shape;374;p46"/>
          <p:cNvCxnSpPr/>
          <p:nvPr/>
        </p:nvCxnSpPr>
        <p:spPr>
          <a:xfrm>
            <a:off x="854075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5" name="Google Shape;375;p46"/>
          <p:cNvCxnSpPr/>
          <p:nvPr/>
        </p:nvCxnSpPr>
        <p:spPr>
          <a:xfrm>
            <a:off x="172720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3AE">
                <a:alpha val="81568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6" name="Google Shape;376;p46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77" name="Google Shape;377;p46"/>
          <p:cNvSpPr txBox="1"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3AE">
              <a:alpha val="50588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46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46"/>
          <p:cNvSpPr/>
          <p:nvPr/>
        </p:nvSpPr>
        <p:spPr>
          <a:xfrm>
            <a:off x="1323975" y="4867275"/>
            <a:ext cx="642937" cy="6413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46"/>
          <p:cNvSpPr/>
          <p:nvPr/>
        </p:nvSpPr>
        <p:spPr>
          <a:xfrm>
            <a:off x="1090612" y="5500687"/>
            <a:ext cx="138112" cy="1365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46"/>
          <p:cNvSpPr/>
          <p:nvPr/>
        </p:nvSpPr>
        <p:spPr>
          <a:xfrm>
            <a:off x="1663700" y="5791200"/>
            <a:ext cx="274637" cy="27463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46"/>
          <p:cNvSpPr/>
          <p:nvPr/>
        </p:nvSpPr>
        <p:spPr>
          <a:xfrm>
            <a:off x="1879600" y="4479925"/>
            <a:ext cx="365125" cy="3651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3" name="Google Shape;383;p46"/>
          <p:cNvCxnSpPr/>
          <p:nvPr/>
        </p:nvCxnSpPr>
        <p:spPr>
          <a:xfrm>
            <a:off x="9097962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3AE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84" name="Google Shape;384;p46"/>
          <p:cNvSpPr txBox="1"/>
          <p:nvPr>
            <p:ph type="title"/>
          </p:nvPr>
        </p:nvSpPr>
        <p:spPr>
          <a:xfrm>
            <a:off x="457200" y="274637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small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85" name="Google Shape;385;p46"/>
          <p:cNvSpPr txBox="1"/>
          <p:nvPr>
            <p:ph idx="1" type="body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•"/>
              <a:defRPr b="0" i="0" sz="24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0752F"/>
              </a:buClr>
              <a:buSzPts val="1440"/>
              <a:buFont typeface="Noto Sans Symbols"/>
              <a:buChar char="•"/>
              <a:defRPr b="0" i="0" sz="24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048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EC3AE"/>
              </a:buClr>
              <a:buSzPts val="12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DCAE9"/>
              </a:buClr>
              <a:buSzPts val="1088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○"/>
              <a:defRPr b="0" i="0" sz="14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86" name="Google Shape;386;p46"/>
          <p:cNvSpPr txBox="1"/>
          <p:nvPr>
            <p:ph idx="10" type="dt"/>
          </p:nvPr>
        </p:nvSpPr>
        <p:spPr>
          <a:xfrm rot="5400000">
            <a:off x="7762875" y="116998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7" name="Google Shape;387;p46"/>
          <p:cNvSpPr txBox="1"/>
          <p:nvPr>
            <p:ph idx="11" type="ftr"/>
          </p:nvPr>
        </p:nvSpPr>
        <p:spPr>
          <a:xfrm rot="5400000">
            <a:off x="7077075" y="4178300"/>
            <a:ext cx="36576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8" name="Google Shape;388;p46"/>
          <p:cNvSpPr txBox="1"/>
          <p:nvPr>
            <p:ph idx="12" type="sldNum"/>
          </p:nvPr>
        </p:nvSpPr>
        <p:spPr>
          <a:xfrm>
            <a:off x="1339850" y="4929187"/>
            <a:ext cx="609600" cy="517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1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56"/>
          <p:cNvSpPr txBox="1"/>
          <p:nvPr>
            <p:ph idx="4294967295" type="subTitle"/>
          </p:nvPr>
        </p:nvSpPr>
        <p:spPr>
          <a:xfrm>
            <a:off x="4427537" y="4183062"/>
            <a:ext cx="3673475" cy="13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Curs 201</a:t>
            </a:r>
            <a:r>
              <a:rPr lang="en-US" sz="3600"/>
              <a:t>8</a:t>
            </a:r>
            <a:r>
              <a:rPr b="0" i="0" lang="en-US" sz="3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-201</a:t>
            </a:r>
            <a:r>
              <a:rPr lang="en-US" sz="3600"/>
              <a:t>9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None/>
            </a:pPr>
            <a:r>
              <a:rPr lang="en-US" sz="2800"/>
              <a:t>3r de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primària</a:t>
            </a:r>
            <a:endParaRPr/>
          </a:p>
        </p:txBody>
      </p:sp>
      <p:sp>
        <p:nvSpPr>
          <p:cNvPr id="480" name="Google Shape;480;p56"/>
          <p:cNvSpPr/>
          <p:nvPr/>
        </p:nvSpPr>
        <p:spPr>
          <a:xfrm>
            <a:off x="1042987" y="714375"/>
            <a:ext cx="6840537" cy="29305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414752"/>
                </a:solidFill>
                <a:latin typeface="Arial"/>
              </a:rPr>
              <a:t>REUNIÓ GENERAL </a:t>
            </a:r>
          </a:p>
        </p:txBody>
      </p:sp>
      <p:pic>
        <p:nvPicPr>
          <p:cNvPr descr="Resultado de imagen de reunio de pares escola" id="481" name="Google Shape;481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187" y="4005262"/>
            <a:ext cx="3816350" cy="266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5"/>
          <p:cNvSpPr txBox="1"/>
          <p:nvPr/>
        </p:nvSpPr>
        <p:spPr>
          <a:xfrm>
            <a:off x="203200" y="1059662"/>
            <a:ext cx="8305800" cy="47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595959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Noto Sans Symbols"/>
              <a:buChar char="❖"/>
            </a:pPr>
            <a:r>
              <a:rPr b="0" i="0" lang="en-US" sz="20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Els alumnes no s’han d’acompanyar fins a la filera i evitar parlar amb les mestres a les entrades i les sortides. </a:t>
            </a:r>
            <a:endParaRPr/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Noto Sans Symbols"/>
              <a:buChar char="❖"/>
            </a:pPr>
            <a:r>
              <a:rPr b="0" i="0" lang="en-US" sz="2000" u="none">
                <a:latin typeface="Century Schoolbook"/>
                <a:ea typeface="Century Schoolbook"/>
                <a:cs typeface="Century Schoolbook"/>
                <a:sym typeface="Century Schoolbook"/>
              </a:rPr>
              <a:t>Els alumnes han de venir esmorzats de casa.</a:t>
            </a:r>
            <a:endParaRPr/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Century Schoolbook"/>
              <a:buChar char="❖"/>
            </a:pPr>
            <a:r>
              <a:rPr lang="en-US" sz="2000">
                <a:latin typeface="Century Schoolbook"/>
                <a:ea typeface="Century Schoolbook"/>
                <a:cs typeface="Century Schoolbook"/>
                <a:sym typeface="Century Schoolbook"/>
              </a:rPr>
              <a:t>No es poden administrar medicaments als alumnes...ni ells sols, ni al menjador ni a les hores de classe.</a:t>
            </a:r>
            <a:endParaRPr sz="2000"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Noto Sans Symbols"/>
              <a:buChar char="❖"/>
            </a:pPr>
            <a:r>
              <a:rPr b="0" i="0" lang="en-US" sz="20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La comunicació entre famílies i mestres ha de ser utilitzant l’agenda. </a:t>
            </a:r>
            <a:endParaRPr/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Noto Sans Symbols"/>
              <a:buChar char="❖"/>
            </a:pPr>
            <a:r>
              <a:rPr b="0" i="0" lang="en-US" sz="20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S’han de seguir les normes que hi ha a l’agenda.</a:t>
            </a:r>
            <a:endParaRPr b="0" i="0" sz="20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42900" lvl="0" marL="3429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000"/>
              <a:buFont typeface="Century Schoolbook"/>
              <a:buChar char="❖"/>
            </a:pPr>
            <a:r>
              <a:rPr lang="en-US" sz="2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Recordeu apuntar-vos a les classes de Català que ofereix l’escola.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38" name="Google Shape;538;p65"/>
          <p:cNvSpPr txBox="1"/>
          <p:nvPr/>
        </p:nvSpPr>
        <p:spPr>
          <a:xfrm>
            <a:off x="488450" y="872200"/>
            <a:ext cx="7561200" cy="23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600"/>
              <a:buFont typeface="Century Schoolbook"/>
              <a:buNone/>
            </a:pPr>
            <a:r>
              <a:rPr b="1" i="0" lang="en-US" sz="3600" u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Col·laboració família-escola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>
              <a:solidFill>
                <a:srgbClr val="595959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>
              <a:solidFill>
                <a:srgbClr val="595959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rgbClr val="595959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Resultado de imagen de familia i escola junts" id="539" name="Google Shape;539;p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6700" y="0"/>
            <a:ext cx="2374900" cy="99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66"/>
          <p:cNvSpPr txBox="1"/>
          <p:nvPr/>
        </p:nvSpPr>
        <p:spPr>
          <a:xfrm>
            <a:off x="323850" y="500062"/>
            <a:ext cx="8151812" cy="3249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74625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174625" marR="0" rtl="0" algn="ctr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 Schoolbook"/>
              <a:buNone/>
            </a:pPr>
            <a:r>
              <a:rPr b="0" i="0" lang="en-US" sz="48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PRECS I PREGUNTES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545" name="Google Shape;545;p66"/>
          <p:cNvCxnSpPr/>
          <p:nvPr/>
        </p:nvCxnSpPr>
        <p:spPr>
          <a:xfrm>
            <a:off x="1547812" y="2565400"/>
            <a:ext cx="6192837" cy="0"/>
          </a:xfrm>
          <a:prstGeom prst="straightConnector1">
            <a:avLst/>
          </a:prstGeom>
          <a:noFill/>
          <a:ln cap="flat" cmpd="sng" w="12700">
            <a:solidFill>
              <a:srgbClr val="FF6903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descr="Resultado de imagen de interrogants" id="546" name="Google Shape;546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612" y="3357562"/>
            <a:ext cx="4895850" cy="2747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n de gràcies per la vostra atenció" id="551" name="Google Shape;551;p6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087" y="549275"/>
            <a:ext cx="7273925" cy="508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57"/>
          <p:cNvSpPr txBox="1"/>
          <p:nvPr>
            <p:ph idx="4294967295" type="title"/>
          </p:nvPr>
        </p:nvSpPr>
        <p:spPr>
          <a:xfrm>
            <a:off x="0" y="214312"/>
            <a:ext cx="8229600" cy="992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Century Schoolbook"/>
              <a:buNone/>
            </a:pPr>
            <a:r>
              <a:rPr b="0" i="0" lang="en-US" sz="6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TUTORIES</a:t>
            </a:r>
            <a:endParaRPr/>
          </a:p>
        </p:txBody>
      </p:sp>
      <p:sp>
        <p:nvSpPr>
          <p:cNvPr id="487" name="Google Shape;487;p57"/>
          <p:cNvSpPr txBox="1"/>
          <p:nvPr>
            <p:ph idx="4294967295" type="body"/>
          </p:nvPr>
        </p:nvSpPr>
        <p:spPr>
          <a:xfrm>
            <a:off x="611187" y="2205037"/>
            <a:ext cx="7345362" cy="29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Noto Sans Symbols"/>
              <a:buChar char="❖"/>
            </a:pPr>
            <a:r>
              <a:rPr b="0" i="0" lang="en-US" sz="3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Les tutores de 3r són:</a:t>
            </a:r>
            <a:endParaRPr/>
          </a:p>
          <a:p>
            <a:pPr indent="-108585" lvl="0" marL="27305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Noto Sans Symbols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50" lvl="0" marL="27305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Noto Sans Symbols"/>
              <a:buChar char="❖"/>
            </a:pPr>
            <a:r>
              <a:rPr b="0" i="0" lang="en-US" sz="3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3r A: </a:t>
            </a:r>
            <a:r>
              <a:rPr lang="en-US" sz="3700"/>
              <a:t>Merxe Sánchez</a:t>
            </a:r>
            <a:endParaRPr/>
          </a:p>
          <a:p>
            <a:pPr indent="-108585" lvl="0" marL="27305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Noto Sans Symbols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50" lvl="0" marL="27305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Noto Sans Symbols"/>
              <a:buChar char="❖"/>
            </a:pPr>
            <a:r>
              <a:rPr b="0" i="0" lang="en-US" sz="3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3r B: </a:t>
            </a:r>
            <a:r>
              <a:rPr lang="en-US" sz="3700"/>
              <a:t>Anna Cardona</a:t>
            </a:r>
            <a:endParaRPr b="0" i="0" sz="37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50" lvl="0" marL="27305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7526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8"/>
          <p:cNvSpPr txBox="1"/>
          <p:nvPr>
            <p:ph idx="4294967295" type="title"/>
          </p:nvPr>
        </p:nvSpPr>
        <p:spPr>
          <a:xfrm>
            <a:off x="428625" y="476250"/>
            <a:ext cx="8229600" cy="14398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Font typeface="Century Schoolbook"/>
              <a:buNone/>
            </a:pPr>
            <a:br>
              <a:rPr b="0" i="0" lang="en-US" sz="43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br>
              <a:rPr b="0" i="0" lang="en-US" sz="43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r>
              <a:rPr b="0" i="0" lang="en-US" sz="48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MESTRES TUTORS </a:t>
            </a:r>
            <a:endParaRPr/>
          </a:p>
        </p:txBody>
      </p:sp>
      <p:sp>
        <p:nvSpPr>
          <p:cNvPr id="493" name="Google Shape;493;p58"/>
          <p:cNvSpPr txBox="1"/>
          <p:nvPr>
            <p:ph idx="4294967295" type="body"/>
          </p:nvPr>
        </p:nvSpPr>
        <p:spPr>
          <a:xfrm>
            <a:off x="428625" y="2739750"/>
            <a:ext cx="7848600" cy="18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5592" lvl="1" marL="35401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❖"/>
            </a:pPr>
            <a:r>
              <a:rPr b="1" lang="en-US" sz="2400"/>
              <a:t>Merxe Sánchez</a:t>
            </a:r>
            <a:r>
              <a:rPr i="0" lang="en-US" sz="2400" u="none" cap="none" strike="noStrike">
                <a:solidFill>
                  <a:schemeClr val="dk1"/>
                </a:solidFill>
              </a:rPr>
              <a:t>: Matemàtiques, Castellà, Català, Medi, Habilitats socials, Sisena hora i Valors.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-295592" lvl="1" marL="354012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❖"/>
            </a:pPr>
            <a:r>
              <a:rPr b="1" lang="en-US" sz="2400"/>
              <a:t>Anna Cardona</a:t>
            </a:r>
            <a:r>
              <a:rPr i="0" lang="en-US" sz="2400" u="none" cap="none" strike="noStrike">
                <a:solidFill>
                  <a:schemeClr val="dk1"/>
                </a:solidFill>
              </a:rPr>
              <a:t>: Matemàtiques</a:t>
            </a:r>
            <a:r>
              <a:rPr lang="en-US" sz="2400"/>
              <a:t>, Habilitats Socials, </a:t>
            </a:r>
            <a:r>
              <a:rPr i="0" lang="en-US" sz="2400" u="none" cap="none" strike="noStrike">
                <a:solidFill>
                  <a:schemeClr val="dk1"/>
                </a:solidFill>
              </a:rPr>
              <a:t>Català, Valors, Medi i Sisena hora .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354012" marR="0" rtl="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265112" lvl="1" marL="354012" marR="0" rtl="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65112" lvl="1" marL="354012" marR="0" rtl="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6637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Resultado de imagen de mestres" id="494" name="Google Shape;494;p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49475" y="3860800"/>
            <a:ext cx="2107075" cy="216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9"/>
          <p:cNvSpPr txBox="1"/>
          <p:nvPr>
            <p:ph idx="4294967295" type="title"/>
          </p:nvPr>
        </p:nvSpPr>
        <p:spPr>
          <a:xfrm>
            <a:off x="0" y="476250"/>
            <a:ext cx="8229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entury Schoolbook"/>
              <a:buNone/>
            </a:pPr>
            <a:br>
              <a:rPr b="0" i="0" lang="en-US" sz="4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br>
              <a:rPr b="0" i="0" lang="en-US" sz="4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r>
              <a:rPr b="0" i="0" lang="en-US" sz="4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MESTRES ESPECIALISTES</a:t>
            </a:r>
            <a:endParaRPr/>
          </a:p>
        </p:txBody>
      </p:sp>
      <p:sp>
        <p:nvSpPr>
          <p:cNvPr id="500" name="Google Shape;500;p59"/>
          <p:cNvSpPr txBox="1"/>
          <p:nvPr>
            <p:ph idx="4294967295" type="body"/>
          </p:nvPr>
        </p:nvSpPr>
        <p:spPr>
          <a:xfrm>
            <a:off x="350675" y="552450"/>
            <a:ext cx="8175600" cy="3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0488" lvl="1" marL="63976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4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❖"/>
            </a:pPr>
            <a:r>
              <a:rPr b="1" i="0" lang="en-US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Raül Pérez:</a:t>
            </a:r>
            <a:r>
              <a:rPr b="0" i="0" lang="en-US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Música</a:t>
            </a:r>
            <a:endParaRPr/>
          </a:p>
          <a:p>
            <a:pPr indent="-27304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❖"/>
            </a:pPr>
            <a:r>
              <a:rPr b="1" i="0" lang="en-US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Miquel Àngel Díaz: </a:t>
            </a:r>
            <a:r>
              <a:rPr b="0" i="0" lang="en-US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Educació Física</a:t>
            </a:r>
            <a:endParaRPr b="0" i="0" sz="26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4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❖"/>
            </a:pPr>
            <a:r>
              <a:rPr b="1" lang="en-US" sz="2600"/>
              <a:t>Roser Domínguez: </a:t>
            </a:r>
            <a:r>
              <a:rPr lang="en-US" sz="2600"/>
              <a:t>Reforç (suport aula)</a:t>
            </a:r>
            <a:endParaRPr sz="2600"/>
          </a:p>
          <a:p>
            <a:pPr indent="-30606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❖"/>
            </a:pPr>
            <a:r>
              <a:rPr b="1" lang="en-US" sz="2600"/>
              <a:t>Rosabel Clemente: </a:t>
            </a:r>
            <a:r>
              <a:rPr lang="en-US" sz="2600"/>
              <a:t>Educació Especial (suport aula)</a:t>
            </a:r>
            <a:endParaRPr sz="2600"/>
          </a:p>
          <a:p>
            <a:pPr indent="-30606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❖"/>
            </a:pPr>
            <a:r>
              <a:rPr b="1" lang="en-US" sz="2600"/>
              <a:t>Isabel: </a:t>
            </a:r>
            <a:r>
              <a:rPr lang="en-US" sz="2600"/>
              <a:t>Anglès</a:t>
            </a:r>
            <a:endParaRPr sz="2600"/>
          </a:p>
          <a:p>
            <a:pPr indent="-30606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❖"/>
            </a:pPr>
            <a:r>
              <a:rPr b="1" lang="en-US" sz="2600"/>
              <a:t>Cristina Martínez: </a:t>
            </a:r>
            <a:r>
              <a:rPr lang="en-US" sz="2600"/>
              <a:t>Plàstica</a:t>
            </a:r>
            <a:endParaRPr sz="2600"/>
          </a:p>
          <a:p>
            <a:pPr indent="-30606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❖"/>
            </a:pPr>
            <a:r>
              <a:rPr b="1" lang="en-US" sz="2600"/>
              <a:t>Ángel Sánchez:  i Raül: </a:t>
            </a:r>
            <a:r>
              <a:rPr lang="en-US" sz="2600"/>
              <a:t>TAC </a:t>
            </a:r>
            <a:endParaRPr sz="2600"/>
          </a:p>
          <a:p>
            <a:pPr indent="-306069" lvl="1" marL="639762" marR="0" rtl="0" algn="just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❖"/>
            </a:pPr>
            <a:r>
              <a:rPr b="1" lang="en-US" sz="2600"/>
              <a:t>Montse García: </a:t>
            </a:r>
            <a:r>
              <a:rPr lang="en-US" sz="2600"/>
              <a:t>Religió</a:t>
            </a:r>
            <a:endParaRPr sz="2600"/>
          </a:p>
          <a:p>
            <a:pPr indent="-273049" lvl="1" marL="639762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0488" lvl="1" marL="639762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081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60"/>
          <p:cNvSpPr txBox="1"/>
          <p:nvPr>
            <p:ph idx="4294967295" type="title"/>
          </p:nvPr>
        </p:nvSpPr>
        <p:spPr>
          <a:xfrm>
            <a:off x="357187" y="277812"/>
            <a:ext cx="78724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entury Schoolbook"/>
              <a:buNone/>
            </a:pPr>
            <a:r>
              <a:rPr b="0" i="0" lang="en-US" sz="5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HORES </a:t>
            </a:r>
            <a:r>
              <a:rPr lang="en-US" sz="5400"/>
              <a:t>SISENES</a:t>
            </a:r>
            <a:endParaRPr/>
          </a:p>
        </p:txBody>
      </p:sp>
      <p:sp>
        <p:nvSpPr>
          <p:cNvPr id="506" name="Google Shape;506;p60"/>
          <p:cNvSpPr txBox="1"/>
          <p:nvPr>
            <p:ph idx="4294967295" type="body"/>
          </p:nvPr>
        </p:nvSpPr>
        <p:spPr>
          <a:xfrm>
            <a:off x="357187" y="1857375"/>
            <a:ext cx="7670800" cy="4595812"/>
          </a:xfrm>
          <a:prstGeom prst="rect">
            <a:avLst/>
          </a:prstGeom>
          <a:solidFill>
            <a:srgbClr val="FFEE7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50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lang="en-US" sz="2800"/>
              <a:t>Teatre</a:t>
            </a:r>
            <a:endParaRPr b="1" sz="2800"/>
          </a:p>
          <a:p>
            <a:pPr indent="-273050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lang="en-US" sz="2800"/>
              <a:t>Expressió Oral 1/2</a:t>
            </a:r>
            <a:endParaRPr b="1" sz="2800"/>
          </a:p>
          <a:p>
            <a:pPr indent="-273050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lang="en-US" sz="2800"/>
              <a:t>TAC 1/2</a:t>
            </a:r>
            <a:endParaRPr b="1" sz="2800"/>
          </a:p>
          <a:p>
            <a:pPr indent="-273050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lang="en-US" sz="2800"/>
              <a:t>Comprensió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	Lectora</a:t>
            </a:r>
            <a:endParaRPr b="1" i="0" sz="2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49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lang="en-US" sz="2800"/>
              <a:t>Experiències 1/2</a:t>
            </a:r>
            <a:endParaRPr b="1" sz="2800"/>
          </a:p>
          <a:p>
            <a:pPr indent="-273049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49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49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		</a:t>
            </a:r>
            <a:endParaRPr/>
          </a:p>
          <a:p>
            <a:pPr indent="-273049" lvl="1" marL="6397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				</a:t>
            </a:r>
            <a:endParaRPr/>
          </a:p>
        </p:txBody>
      </p:sp>
      <p:pic>
        <p:nvPicPr>
          <p:cNvPr descr="Imagen relacionada" id="507" name="Google Shape;507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22937" y="4051475"/>
            <a:ext cx="2305050" cy="2232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1"/>
          <p:cNvSpPr txBox="1"/>
          <p:nvPr>
            <p:ph idx="4294967295" type="title"/>
          </p:nvPr>
        </p:nvSpPr>
        <p:spPr>
          <a:xfrm>
            <a:off x="100850" y="307552"/>
            <a:ext cx="8229600" cy="149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entury Schoolbook"/>
              <a:buNone/>
            </a:pPr>
            <a:r>
              <a:rPr b="0" i="0" lang="en-US" sz="5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ORGANITZACIÓ DEL CURS</a:t>
            </a:r>
            <a:endParaRPr/>
          </a:p>
        </p:txBody>
      </p:sp>
      <p:sp>
        <p:nvSpPr>
          <p:cNvPr id="513" name="Google Shape;513;p61"/>
          <p:cNvSpPr txBox="1"/>
          <p:nvPr>
            <p:ph idx="4294967295" type="body"/>
          </p:nvPr>
        </p:nvSpPr>
        <p:spPr>
          <a:xfrm>
            <a:off x="50500" y="1336325"/>
            <a:ext cx="8858100" cy="48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160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6828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680"/>
              <a:buFont typeface="Noto Sans Symbols"/>
              <a:buChar char="❖"/>
            </a:pPr>
            <a:r>
              <a:rPr lang="en-US"/>
              <a:t>S’ha acordat que tots els alumnes es quedaran junts a les classes i el suport dels quins més ho necessitin es farà dins l’aula, és a dir, no sortiran de classe.</a:t>
            </a:r>
            <a:endParaRPr/>
          </a:p>
          <a:p>
            <a:pPr indent="-16160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6828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680"/>
              <a:buFont typeface="Noto Sans Symbols"/>
              <a:buChar char="❖"/>
            </a:pPr>
            <a:r>
              <a:rPr lang="en-US"/>
              <a:t>Per ara, no tenim Aula d’Acollida. (nouvinguts)</a:t>
            </a:r>
            <a:endParaRPr>
              <a:solidFill>
                <a:srgbClr val="FF0000"/>
              </a:solidFill>
            </a:endParaRPr>
          </a:p>
          <a:p>
            <a:pPr indent="-16160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6828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68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No donarem deures per fer a casa. Tot el que arribi a casa que hagin </a:t>
            </a:r>
            <a:r>
              <a:rPr lang="en-US"/>
              <a:t>d'acabar</a:t>
            </a:r>
            <a:r>
              <a:rPr lang="en-US"/>
              <a:t> és que no ho han acabat a classe, se’ls dóna temps per acabar-ho.</a:t>
            </a:r>
            <a:endParaRPr/>
          </a:p>
          <a:p>
            <a:pPr indent="-16160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sz="2400" u="none">
              <a:solidFill>
                <a:srgbClr val="000000"/>
              </a:solidFill>
            </a:endParaRPr>
          </a:p>
          <a:p>
            <a:pPr indent="-26828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680"/>
              <a:buFont typeface="Noto Sans Symbols"/>
              <a:buChar char="❖"/>
            </a:pPr>
            <a:r>
              <a:rPr lang="en-US" sz="2400" u="none">
                <a:solidFill>
                  <a:srgbClr val="000000"/>
                </a:solidFill>
              </a:rPr>
              <a:t>Els llibres </a:t>
            </a:r>
            <a:r>
              <a:rPr lang="en-US">
                <a:solidFill>
                  <a:srgbClr val="000000"/>
                </a:solidFill>
              </a:rPr>
              <a:t>no surten de l’escola. Quan hi hagi exàmens s’enduran un repàs per a fer.</a:t>
            </a:r>
            <a:endParaRPr>
              <a:solidFill>
                <a:srgbClr val="000000"/>
              </a:solidFill>
            </a:endParaRPr>
          </a:p>
          <a:p>
            <a:pPr indent="-268287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61607" lvl="0" marL="35560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43827" lvl="0" marL="35560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43827" lvl="0" marL="355600" marR="0" rtl="0" algn="just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43827" lvl="0" marL="355600" marR="0" rtl="0" algn="just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4859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Resultado de imagen de llibres" id="514" name="Google Shape;514;p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68825" y="6274462"/>
            <a:ext cx="2044700" cy="134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2"/>
          <p:cNvSpPr txBox="1"/>
          <p:nvPr>
            <p:ph idx="4294967295" type="body"/>
          </p:nvPr>
        </p:nvSpPr>
        <p:spPr>
          <a:xfrm>
            <a:off x="357187" y="188912"/>
            <a:ext cx="8305800" cy="6669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Beure aigua i anar al lavabo. (canvi hores)</a:t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Avisar al menjador si no es queden a dinar.</a:t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L’Agenda i la carpeta la portaran a casa a última hora de la tarda i tornarà a l’escola a primera hora del matí. (firmada agenda)</a:t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lang="en-US"/>
              <a:t>Retards, apuntats a l’agenda i firmats.</a:t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lang="en-US"/>
              <a:t>Absències sempre justificades.</a:t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❖"/>
            </a:pPr>
            <a:r>
              <a:rPr lang="en-US"/>
              <a:t>Roba adequada quan toqui Educació Física.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73050" lvl="0" marL="273050" marR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6637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6637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Resultado de imagen de llibres" id="520" name="Google Shape;520;p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13750" y="3493225"/>
            <a:ext cx="1800875" cy="1546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63"/>
          <p:cNvSpPr txBox="1"/>
          <p:nvPr/>
        </p:nvSpPr>
        <p:spPr>
          <a:xfrm>
            <a:off x="380362" y="-110613"/>
            <a:ext cx="8001000" cy="65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01611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les 15:00h fem 30’ de lectura.</a:t>
            </a:r>
            <a:r>
              <a:rPr lang="en-US" sz="2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Cada dia és diferent la tipologia: col·lectiva, carnet lector, biblioteca aula, en veu alta…)</a:t>
            </a:r>
            <a:endParaRPr/>
          </a:p>
          <a:p>
            <a:pPr indent="-201611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Noto Sans Symbols"/>
              <a:buChar char="❖"/>
            </a:pPr>
            <a:r>
              <a:rPr b="0" i="0" lang="en-US" sz="2400" u="none">
                <a:latin typeface="Century Schoolbook"/>
                <a:ea typeface="Century Schoolbook"/>
                <a:cs typeface="Century Schoolbook"/>
                <a:sym typeface="Century Schoolbook"/>
              </a:rPr>
              <a:t>S’ha d’escriure a l’agenda si hi ha problemes per recollir als nens o trucar per telèfon a l’escola</a:t>
            </a:r>
            <a:r>
              <a:rPr lang="en-US" sz="2400">
                <a:latin typeface="Century Schoolbook"/>
                <a:ea typeface="Century Schoolbook"/>
                <a:cs typeface="Century Schoolbook"/>
                <a:sym typeface="Century Schoolbook"/>
              </a:rPr>
              <a:t>, també poden anar  recollir els germans petits per dins l’escola i anar sols. (agenda)</a:t>
            </a:r>
            <a:endParaRPr/>
          </a:p>
          <a:p>
            <a:pPr indent="-201611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Si no es paga el material els alumnes no poden anar a les sortides ni tindran material per treballar.</a:t>
            </a:r>
            <a:endParaRPr/>
          </a:p>
          <a:p>
            <a:pPr indent="-201611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Els nens amb mal comportament no poden anar a les sortides tot i que es parlarà sempre abans amb els pares.</a:t>
            </a:r>
            <a:endParaRPr/>
          </a:p>
          <a:p>
            <a:pPr indent="-201611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Noto Sans Symbols"/>
              <a:buChar char="❖"/>
            </a:pP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No està </a:t>
            </a:r>
            <a:r>
              <a:rPr lang="en-US" sz="2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permès</a:t>
            </a:r>
            <a:r>
              <a:rPr b="0" i="0" lang="en-US" sz="24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portar res de casa: mòbils, colors, joguines...</a:t>
            </a:r>
            <a:endParaRPr/>
          </a:p>
          <a:p>
            <a:pPr indent="-354012" lvl="0" marL="3540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63"/>
          <p:cNvSpPr txBox="1"/>
          <p:nvPr/>
        </p:nvSpPr>
        <p:spPr>
          <a:xfrm>
            <a:off x="4064000" y="5721675"/>
            <a:ext cx="51336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4"/>
          <p:cNvSpPr txBox="1"/>
          <p:nvPr/>
        </p:nvSpPr>
        <p:spPr>
          <a:xfrm>
            <a:off x="1520862" y="12"/>
            <a:ext cx="61023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17-9-18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Sta. tecla/pecats</a:t>
            </a:r>
            <a:endParaRPr sz="1800">
              <a:solidFill>
                <a:srgbClr val="0000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11-10-18 </a:t>
            </a: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guàrdia urbana</a:t>
            </a:r>
            <a:endParaRPr sz="1800">
              <a:solidFill>
                <a:srgbClr val="0000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8-11-18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camp d’aprenentatge les muralles</a:t>
            </a:r>
            <a:endParaRPr sz="1800">
              <a:solidFill>
                <a:srgbClr val="0000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13-12-18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JOC OCA</a:t>
            </a:r>
            <a:endParaRPr sz="1800">
              <a:solidFill>
                <a:srgbClr val="0000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8.45-9.45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A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9.45-10.45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B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Tortuga</a:t>
            </a: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 17.1.19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8.45-9.45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A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9.45-10.45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B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Contacontes</a:t>
            </a: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 25.26.27 abril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7-2-19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guàrdia urbana</a:t>
            </a:r>
            <a:endParaRPr sz="1800">
              <a:solidFill>
                <a:srgbClr val="0000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solidFill>
                  <a:srgbClr val="0000FF"/>
                </a:solidFill>
                <a:latin typeface="Oswald"/>
                <a:ea typeface="Oswald"/>
                <a:cs typeface="Oswald"/>
                <a:sym typeface="Oswald"/>
              </a:rPr>
              <a:t>Robots</a:t>
            </a: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 16.5.19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9.15-10.45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A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11.15- 12.45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>
                <a:latin typeface="Oswald"/>
                <a:ea typeface="Oswald"/>
                <a:cs typeface="Oswald"/>
                <a:sym typeface="Oswald"/>
              </a:rPr>
              <a:t>3r B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Schoolbook"/>
              <a:buNone/>
            </a:pPr>
            <a:r>
              <a:t/>
            </a:r>
            <a:endParaRPr b="1" sz="3200">
              <a:solidFill>
                <a:srgbClr val="E75C0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Schoolbook"/>
              <a:buNone/>
            </a:pPr>
            <a:r>
              <a:t/>
            </a:r>
            <a:endParaRPr b="1" sz="3200">
              <a:solidFill>
                <a:srgbClr val="E75C0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Schoolbook"/>
              <a:buNone/>
            </a:pPr>
            <a:r>
              <a:t/>
            </a:r>
            <a:endParaRPr b="1" sz="3200">
              <a:solidFill>
                <a:srgbClr val="E75C0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32" name="Google Shape;532;p64"/>
          <p:cNvSpPr txBox="1"/>
          <p:nvPr/>
        </p:nvSpPr>
        <p:spPr>
          <a:xfrm>
            <a:off x="838005" y="2533800"/>
            <a:ext cx="3831000" cy="8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75C01"/>
              </a:buClr>
              <a:buSzPts val="4000"/>
              <a:buFont typeface="Noto Sans Symbols"/>
              <a:buChar char="❖"/>
            </a:pPr>
            <a:r>
              <a:rPr b="0" i="0" lang="en-US" sz="4000" u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Sortides i Activitats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2_Arce">
  <a:themeElements>
    <a:clrScheme name="2_Arc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3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5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8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9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6_Flujo">
  <a:themeElements>
    <a:clrScheme name="6_Flujo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3_Arce">
  <a:themeElements>
    <a:clrScheme name="3_Arc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4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6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7_Mirador">
  <a:themeElements>
    <a:clrScheme name="Mirador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