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8016D-05B6-4087-9DBA-5E02F00C1D99}" type="datetimeFigureOut">
              <a:rPr lang="es-ES_tradnl" smtClean="0"/>
              <a:t>31/03/2018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1C2DE-4C7E-42C3-AA73-C2E137C5E4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751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1C2DE-4C7E-42C3-AA73-C2E137C5E4D4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554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DA2-50F5-4490-9328-F58A92B907E3}" type="datetimeFigureOut">
              <a:rPr lang="es-ES_tradnl" smtClean="0"/>
              <a:t>31/03/2018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1695-9C53-44A3-8720-F1B77620005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04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DA2-50F5-4490-9328-F58A92B907E3}" type="datetimeFigureOut">
              <a:rPr lang="es-ES_tradnl" smtClean="0"/>
              <a:t>31/03/2018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1695-9C53-44A3-8720-F1B77620005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554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DA2-50F5-4490-9328-F58A92B907E3}" type="datetimeFigureOut">
              <a:rPr lang="es-ES_tradnl" smtClean="0"/>
              <a:t>31/03/2018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1695-9C53-44A3-8720-F1B77620005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204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DA2-50F5-4490-9328-F58A92B907E3}" type="datetimeFigureOut">
              <a:rPr lang="es-ES_tradnl" smtClean="0"/>
              <a:t>31/03/2018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1695-9C53-44A3-8720-F1B77620005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868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DA2-50F5-4490-9328-F58A92B907E3}" type="datetimeFigureOut">
              <a:rPr lang="es-ES_tradnl" smtClean="0"/>
              <a:t>31/03/2018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1695-9C53-44A3-8720-F1B77620005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575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DA2-50F5-4490-9328-F58A92B907E3}" type="datetimeFigureOut">
              <a:rPr lang="es-ES_tradnl" smtClean="0"/>
              <a:t>31/03/2018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1695-9C53-44A3-8720-F1B77620005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525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DA2-50F5-4490-9328-F58A92B907E3}" type="datetimeFigureOut">
              <a:rPr lang="es-ES_tradnl" smtClean="0"/>
              <a:t>31/03/2018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1695-9C53-44A3-8720-F1B77620005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004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DA2-50F5-4490-9328-F58A92B907E3}" type="datetimeFigureOut">
              <a:rPr lang="es-ES_tradnl" smtClean="0"/>
              <a:t>31/03/2018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1695-9C53-44A3-8720-F1B77620005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783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DA2-50F5-4490-9328-F58A92B907E3}" type="datetimeFigureOut">
              <a:rPr lang="es-ES_tradnl" smtClean="0"/>
              <a:t>31/03/2018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1695-9C53-44A3-8720-F1B77620005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46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DA2-50F5-4490-9328-F58A92B907E3}" type="datetimeFigureOut">
              <a:rPr lang="es-ES_tradnl" smtClean="0"/>
              <a:t>31/03/2018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1695-9C53-44A3-8720-F1B77620005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729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DA2-50F5-4490-9328-F58A92B907E3}" type="datetimeFigureOut">
              <a:rPr lang="es-ES_tradnl" smtClean="0"/>
              <a:t>31/03/2018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1695-9C53-44A3-8720-F1B77620005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860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D0DA2-50F5-4490-9328-F58A92B907E3}" type="datetimeFigureOut">
              <a:rPr lang="es-ES_tradnl" smtClean="0"/>
              <a:t>31/03/2018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1695-9C53-44A3-8720-F1B77620005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94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gif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2114"/>
          </a:xfrm>
        </p:spPr>
        <p:txBody>
          <a:bodyPr/>
          <a:lstStyle/>
          <a:p>
            <a:r>
              <a:rPr lang="es-ES_tradnl" dirty="0" smtClean="0"/>
              <a:t>TÈCNIC DE LABORATORI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3" y="2724281"/>
            <a:ext cx="4162211" cy="30251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74" y="2797015"/>
            <a:ext cx="3911814" cy="28796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77" y="2724281"/>
            <a:ext cx="3127586" cy="286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46623" y="2143028"/>
            <a:ext cx="9294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rgbClr val="7030A0"/>
                </a:solidFill>
                <a:effectLst/>
              </a:rPr>
              <a:t>MOSTRA DE LIQUIDS I EXUDATS</a:t>
            </a:r>
            <a:endParaRPr lang="es-E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95" y="399558"/>
            <a:ext cx="2828925" cy="1619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18" y="302620"/>
            <a:ext cx="2828925" cy="1619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108"/>
            <a:ext cx="2562225" cy="17907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78" y="2992776"/>
            <a:ext cx="5887234" cy="3823837"/>
          </a:xfrm>
          <a:prstGeom prst="rect">
            <a:avLst/>
          </a:prstGeom>
        </p:spPr>
      </p:pic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68" y="5001469"/>
            <a:ext cx="2857500" cy="1724419"/>
          </a:xfr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35" y="104283"/>
            <a:ext cx="2390775" cy="19145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" y="2604693"/>
            <a:ext cx="2642806" cy="375180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68" y="2872793"/>
            <a:ext cx="2795719" cy="218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3148" y="701458"/>
            <a:ext cx="10515600" cy="6050071"/>
          </a:xfrm>
        </p:spPr>
        <p:txBody>
          <a:bodyPr>
            <a:normAutofit/>
          </a:bodyPr>
          <a:lstStyle/>
          <a:p>
            <a:pPr algn="ctr"/>
            <a:r>
              <a:rPr lang="es-ES_tradnl" sz="8000" dirty="0" smtClean="0"/>
              <a:t>QUE</a:t>
            </a:r>
            <a:br>
              <a:rPr lang="es-ES_tradnl" sz="8000" dirty="0" smtClean="0"/>
            </a:br>
            <a:r>
              <a:rPr lang="es-ES_tradnl" sz="8000" dirty="0" smtClean="0"/>
              <a:t> BUSQUEM</a:t>
            </a:r>
            <a:br>
              <a:rPr lang="es-ES_tradnl" sz="8000" dirty="0" smtClean="0"/>
            </a:br>
            <a:r>
              <a:rPr lang="es-ES_tradnl" sz="8000" dirty="0" smtClean="0"/>
              <a:t>???????????</a:t>
            </a:r>
            <a:br>
              <a:rPr lang="es-ES_tradnl" sz="8000" dirty="0" smtClean="0"/>
            </a:br>
            <a:endParaRPr lang="es-ES_tradnl" sz="8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" y="0"/>
            <a:ext cx="3371962" cy="33569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" y="3686569"/>
            <a:ext cx="2541674" cy="3064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062" y="444871"/>
            <a:ext cx="3356975" cy="33569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804" y="4083485"/>
            <a:ext cx="2762292" cy="277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MICROORGANISMES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23" y="2906562"/>
            <a:ext cx="3136726" cy="303635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3" y="2605413"/>
            <a:ext cx="3929177" cy="39291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18" y="2872713"/>
            <a:ext cx="3876282" cy="366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699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21" y="2789934"/>
            <a:ext cx="4205442" cy="40680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87" y="0"/>
            <a:ext cx="6413957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4615" cy="26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0" y="137787"/>
            <a:ext cx="6450904" cy="39453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41" y="8641"/>
            <a:ext cx="3775838" cy="38407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43" y="3594591"/>
            <a:ext cx="6681765" cy="326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LABORATORI D´ANÀLISIS CLÍNICS</a:t>
            </a:r>
          </a:p>
          <a:p>
            <a:endParaRPr lang="es-ES_tradnl" dirty="0" smtClean="0"/>
          </a:p>
          <a:p>
            <a:r>
              <a:rPr lang="es-ES_tradnl" dirty="0" smtClean="0"/>
              <a:t>TREBALLEM AMB MOSTRES BIOLÒGIQUES</a:t>
            </a:r>
          </a:p>
          <a:p>
            <a:endParaRPr lang="es-ES_tradnl" dirty="0" smtClean="0"/>
          </a:p>
          <a:p>
            <a:r>
              <a:rPr lang="es-ES_tradnl" dirty="0" smtClean="0"/>
              <a:t>SON MOSTRES HUMANES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231" y="365125"/>
            <a:ext cx="2972427" cy="618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SEMPRE TREBALLEM AMB UNIFORME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SEMPPRE UTILITZEM GUANTS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MASCARETES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44" y="96033"/>
            <a:ext cx="3260942" cy="32609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22" y="2789151"/>
            <a:ext cx="2297416" cy="22974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75" y="4102274"/>
            <a:ext cx="2755726" cy="27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TIPUS DE MOSTRES BIOLOGIQUES</a:t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3666" y="1553228"/>
            <a:ext cx="5980134" cy="4623736"/>
          </a:xfrm>
        </p:spPr>
        <p:txBody>
          <a:bodyPr/>
          <a:lstStyle/>
          <a:p>
            <a:r>
              <a:rPr lang="es-ES_tradnl" dirty="0" smtClean="0"/>
              <a:t>SANG</a:t>
            </a:r>
          </a:p>
          <a:p>
            <a:r>
              <a:rPr lang="es-ES_tradnl" dirty="0" smtClean="0"/>
              <a:t>ORINA …PIPÍ</a:t>
            </a:r>
          </a:p>
          <a:p>
            <a:r>
              <a:rPr lang="es-ES_tradnl" dirty="0" smtClean="0"/>
              <a:t>FEMTA …CACA</a:t>
            </a:r>
          </a:p>
          <a:p>
            <a:r>
              <a:rPr lang="es-ES_tradnl" dirty="0" smtClean="0"/>
              <a:t>ESPUTS …MOC</a:t>
            </a:r>
          </a:p>
          <a:p>
            <a:r>
              <a:rPr lang="es-ES_tradnl" dirty="0" smtClean="0"/>
              <a:t>EXUDATS</a:t>
            </a:r>
          </a:p>
          <a:p>
            <a:r>
              <a:rPr lang="es-ES_tradnl" dirty="0" smtClean="0"/>
              <a:t>LIQUIDS </a:t>
            </a:r>
          </a:p>
          <a:p>
            <a:r>
              <a:rPr lang="es-ES_tradnl" dirty="0" smtClean="0"/>
              <a:t>SALIVA</a:t>
            </a:r>
          </a:p>
          <a:p>
            <a:r>
              <a:rPr lang="es-ES_tradnl" dirty="0" smtClean="0"/>
              <a:t>ALTRES…</a:t>
            </a:r>
          </a:p>
          <a:p>
            <a:pPr marL="0" indent="0">
              <a:buNone/>
            </a:pPr>
            <a:r>
              <a:rPr lang="es-ES_tradnl" dirty="0" smtClean="0"/>
              <a:t>   QUALSEVOL MOSTRA BIOLOGICA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5" y="1553228"/>
            <a:ext cx="4560126" cy="456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49" y="237871"/>
            <a:ext cx="3559823" cy="255068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567847" y="3092596"/>
            <a:ext cx="6793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MOSTRA DE SANG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5" y="286376"/>
            <a:ext cx="3086361" cy="250218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5" y="4015926"/>
            <a:ext cx="2209539" cy="254097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22" y="3857661"/>
            <a:ext cx="3333750" cy="28575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22" y="3209961"/>
            <a:ext cx="358444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6" y="365124"/>
            <a:ext cx="3833232" cy="2503335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97" y="70194"/>
            <a:ext cx="3284109" cy="38410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88" y="5071276"/>
            <a:ext cx="2051892" cy="17867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66" y="2187780"/>
            <a:ext cx="3048000" cy="304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6" y="2921948"/>
            <a:ext cx="3833232" cy="380037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665929" y="365124"/>
            <a:ext cx="290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GLÒBUL BLANC</a:t>
            </a:r>
            <a:endParaRPr lang="es-ES_tradn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261650" y="3836855"/>
            <a:ext cx="309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 smtClean="0"/>
              <a:t>GLÒBUL VERMELL</a:t>
            </a:r>
            <a:endParaRPr lang="es-ES_tradn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753466" y="6395799"/>
            <a:ext cx="238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PLAQUETA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911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2967334"/>
            <a:ext cx="5348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4"/>
                </a:solidFill>
                <a:effectLst/>
              </a:rPr>
              <a:t>MOSTRA ORINA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15" y="685145"/>
            <a:ext cx="1762125" cy="1762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67" y="4086415"/>
            <a:ext cx="4114800" cy="30906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37" y="281581"/>
            <a:ext cx="3933108" cy="22908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0" y="4893823"/>
            <a:ext cx="2724150" cy="1676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30" y="2967334"/>
            <a:ext cx="2409825" cy="1524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328" y="4848225"/>
            <a:ext cx="2276475" cy="20097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02" y="352015"/>
            <a:ext cx="2850715" cy="24283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71" y="2918465"/>
            <a:ext cx="2695575" cy="16954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34" y="139169"/>
            <a:ext cx="2655518" cy="27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22" y="238489"/>
            <a:ext cx="4079486" cy="2325307"/>
          </a:xfrm>
        </p:spPr>
      </p:pic>
      <p:sp>
        <p:nvSpPr>
          <p:cNvPr id="4" name="Rectángulo 3"/>
          <p:cNvSpPr/>
          <p:nvPr/>
        </p:nvSpPr>
        <p:spPr>
          <a:xfrm>
            <a:off x="3666619" y="2967335"/>
            <a:ext cx="4858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MOSTRA FEMTA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9" y="195980"/>
            <a:ext cx="3337388" cy="22249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8" y="2930953"/>
            <a:ext cx="3337388" cy="37324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635" y="124021"/>
            <a:ext cx="2717495" cy="2622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376" y="3024054"/>
            <a:ext cx="3173084" cy="363932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3" y="3890665"/>
            <a:ext cx="4779365" cy="28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8201" y="2943616"/>
            <a:ext cx="6426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rgbClr val="00B050"/>
                </a:solidFill>
                <a:effectLst/>
              </a:rPr>
              <a:t>MOSTRA SALIVA</a:t>
            </a:r>
            <a:endParaRPr lang="es-ES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50" y="298276"/>
            <a:ext cx="4238625" cy="24609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28" y="4005710"/>
            <a:ext cx="3342101" cy="25065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4" y="4074082"/>
            <a:ext cx="2438204" cy="24382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9" y="209933"/>
            <a:ext cx="5064690" cy="630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66</Words>
  <Application>Microsoft Office PowerPoint</Application>
  <PresentationFormat>Panorámica</PresentationFormat>
  <Paragraphs>36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TÈCNIC DE LABORATORI</vt:lpstr>
      <vt:lpstr>Presentación de PowerPoint</vt:lpstr>
      <vt:lpstr>Presentación de PowerPoint</vt:lpstr>
      <vt:lpstr>TIPUS DE MOSTRES BIOLOGIQUES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  BUSQUEM ??????????? </vt:lpstr>
      <vt:lpstr>MICROORGANISMES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TÈCNIC DE LABORATORI</dc:title>
  <dc:creator>DRA</dc:creator>
  <cp:lastModifiedBy>DRA</cp:lastModifiedBy>
  <cp:revision>23</cp:revision>
  <dcterms:created xsi:type="dcterms:W3CDTF">2018-03-31T09:45:36Z</dcterms:created>
  <dcterms:modified xsi:type="dcterms:W3CDTF">2018-03-31T14:37:19Z</dcterms:modified>
</cp:coreProperties>
</file>