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49503-BF54-4A10-A50F-16AFE48AC36B}" type="datetimeFigureOut">
              <a:rPr lang="es-ES" smtClean="0"/>
              <a:t>17/09/2017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A2EE8-2128-4652-81B6-CC0667C4D6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64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C4419B5-DBA4-41FE-B7C0-796A41792983}" type="datetimeFigureOut">
              <a:rPr lang="es-ES" smtClean="0"/>
              <a:t>17/09/2017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12107F-B98A-47E1-9C65-B21B7991099B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19B5-DBA4-41FE-B7C0-796A41792983}" type="datetimeFigureOut">
              <a:rPr lang="es-ES" smtClean="0"/>
              <a:t>17/09/2017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107F-B98A-47E1-9C65-B21B799109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19B5-DBA4-41FE-B7C0-796A41792983}" type="datetimeFigureOut">
              <a:rPr lang="es-ES" smtClean="0"/>
              <a:t>17/09/2017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107F-B98A-47E1-9C65-B21B799109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19B5-DBA4-41FE-B7C0-796A41792983}" type="datetimeFigureOut">
              <a:rPr lang="es-ES" smtClean="0"/>
              <a:t>17/09/2017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107F-B98A-47E1-9C65-B21B799109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19B5-DBA4-41FE-B7C0-796A41792983}" type="datetimeFigureOut">
              <a:rPr lang="es-ES" smtClean="0"/>
              <a:t>17/09/2017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107F-B98A-47E1-9C65-B21B799109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19B5-DBA4-41FE-B7C0-796A41792983}" type="datetimeFigureOut">
              <a:rPr lang="es-ES" smtClean="0"/>
              <a:t>17/09/2017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107F-B98A-47E1-9C65-B21B7991099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19B5-DBA4-41FE-B7C0-796A41792983}" type="datetimeFigureOut">
              <a:rPr lang="es-ES" smtClean="0"/>
              <a:t>17/09/2017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107F-B98A-47E1-9C65-B21B799109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19B5-DBA4-41FE-B7C0-796A41792983}" type="datetimeFigureOut">
              <a:rPr lang="es-ES" smtClean="0"/>
              <a:t>17/09/2017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107F-B98A-47E1-9C65-B21B799109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19B5-DBA4-41FE-B7C0-796A41792983}" type="datetimeFigureOut">
              <a:rPr lang="es-ES" smtClean="0"/>
              <a:t>17/09/2017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107F-B98A-47E1-9C65-B21B799109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19B5-DBA4-41FE-B7C0-796A41792983}" type="datetimeFigureOut">
              <a:rPr lang="es-ES" smtClean="0"/>
              <a:t>17/09/2017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107F-B98A-47E1-9C65-B21B7991099B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19B5-DBA4-41FE-B7C0-796A41792983}" type="datetimeFigureOut">
              <a:rPr lang="es-ES" smtClean="0"/>
              <a:t>17/09/2017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107F-B98A-47E1-9C65-B21B799109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4419B5-DBA4-41FE-B7C0-796A41792983}" type="datetimeFigureOut">
              <a:rPr lang="es-ES" smtClean="0"/>
              <a:t>17/09/2017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12107F-B98A-47E1-9C65-B21B7991099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 advClick="0" advTm="7000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043490" y="1196752"/>
            <a:ext cx="7024744" cy="97391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i="1" dirty="0" smtClean="0">
                <a:solidFill>
                  <a:schemeClr val="accent4">
                    <a:lumMod val="50000"/>
                  </a:schemeClr>
                </a:solidFill>
                <a:latin typeface="Jokerman" panose="04090605060D06020702" pitchFamily="82" charset="0"/>
              </a:rPr>
              <a:t>	</a:t>
            </a:r>
            <a:r>
              <a:rPr lang="es-ES" sz="6000" b="1" i="1" dirty="0" err="1" smtClean="0">
                <a:solidFill>
                  <a:schemeClr val="accent5">
                    <a:lumMod val="75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Reunions</a:t>
            </a:r>
            <a:r>
              <a:rPr lang="es-ES" sz="6000" b="1" i="1" dirty="0" smtClean="0">
                <a:solidFill>
                  <a:schemeClr val="accent5">
                    <a:lumMod val="75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de </a:t>
            </a:r>
            <a:r>
              <a:rPr lang="es-ES" sz="6000" b="1" i="1" dirty="0" err="1" smtClean="0">
                <a:solidFill>
                  <a:schemeClr val="accent5">
                    <a:lumMod val="75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famílies</a:t>
            </a:r>
            <a:r>
              <a:rPr lang="es-ES" sz="3100" b="1" i="1" dirty="0" smtClean="0">
                <a:solidFill>
                  <a:schemeClr val="accent4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/>
            </a:r>
            <a:br>
              <a:rPr lang="es-ES" sz="3100" b="1" i="1" dirty="0" smtClean="0">
                <a:solidFill>
                  <a:schemeClr val="accent4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s-ES" sz="3100" b="1" i="1" dirty="0" err="1" smtClean="0">
                <a:solidFill>
                  <a:schemeClr val="accent4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Curs</a:t>
            </a:r>
            <a:r>
              <a:rPr lang="es-ES" sz="3100" b="1" i="1" dirty="0" smtClean="0">
                <a:solidFill>
                  <a:schemeClr val="accent4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2017-18</a:t>
            </a:r>
            <a:r>
              <a:rPr lang="es-ES" sz="3100" b="1" i="1" dirty="0" smtClean="0">
                <a:solidFill>
                  <a:schemeClr val="accent4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/>
            </a:r>
            <a:br>
              <a:rPr lang="es-ES" sz="3100" b="1" i="1" dirty="0" smtClean="0">
                <a:solidFill>
                  <a:schemeClr val="accent4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endParaRPr lang="es-ES" sz="3100" b="1" i="1" dirty="0">
              <a:solidFill>
                <a:schemeClr val="accent4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4"/>
          </p:nvPr>
        </p:nvSpPr>
        <p:spPr>
          <a:xfrm>
            <a:off x="4211960" y="2780928"/>
            <a:ext cx="4320480" cy="2448272"/>
          </a:xfrm>
        </p:spPr>
        <p:txBody>
          <a:bodyPr>
            <a:normAutofit fontScale="55000" lnSpcReduction="20000"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sz="5100" dirty="0" err="1" smtClean="0"/>
              <a:t>És</a:t>
            </a:r>
            <a:r>
              <a:rPr lang="es-ES" sz="5100" dirty="0" smtClean="0"/>
              <a:t> </a:t>
            </a:r>
            <a:r>
              <a:rPr lang="es-ES" sz="5100" dirty="0" err="1" smtClean="0"/>
              <a:t>molt</a:t>
            </a:r>
            <a:r>
              <a:rPr lang="es-ES" sz="5100" dirty="0" smtClean="0"/>
              <a:t> </a:t>
            </a:r>
            <a:r>
              <a:rPr lang="es-ES" sz="5100" dirty="0" err="1" smtClean="0"/>
              <a:t>necessària</a:t>
            </a:r>
            <a:r>
              <a:rPr lang="es-ES" sz="5100" dirty="0" smtClean="0"/>
              <a:t> la </a:t>
            </a:r>
            <a:r>
              <a:rPr lang="es-ES" sz="5100" dirty="0" err="1" smtClean="0"/>
              <a:t>vostra</a:t>
            </a:r>
            <a:r>
              <a:rPr lang="es-ES" sz="5100" dirty="0" smtClean="0"/>
              <a:t> </a:t>
            </a:r>
            <a:r>
              <a:rPr lang="es-ES" sz="5100" dirty="0" err="1" smtClean="0"/>
              <a:t>assistència</a:t>
            </a:r>
            <a:r>
              <a:rPr lang="es-ES" sz="5100" dirty="0" smtClean="0"/>
              <a:t>. </a:t>
            </a:r>
            <a:endParaRPr lang="es-ES" sz="5100" dirty="0" smtClean="0"/>
          </a:p>
          <a:p>
            <a:pPr marL="68580" indent="0">
              <a:buNone/>
            </a:pPr>
            <a:endParaRPr lang="es-ES" sz="5100" dirty="0" smtClean="0"/>
          </a:p>
          <a:p>
            <a:r>
              <a:rPr lang="es-ES" sz="6700" b="1" dirty="0" smtClean="0"/>
              <a:t>US HI ESPEREM!!!</a:t>
            </a:r>
            <a:endParaRPr lang="es-ES" sz="6700" b="1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348880"/>
            <a:ext cx="2751464" cy="2376264"/>
          </a:xfrm>
        </p:spPr>
      </p:pic>
    </p:spTree>
    <p:extLst>
      <p:ext uri="{BB962C8B-B14F-4D97-AF65-F5344CB8AC3E}">
        <p14:creationId xmlns:p14="http://schemas.microsoft.com/office/powerpoint/2010/main" val="4103203204"/>
      </p:ext>
    </p:extLst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</a:rPr>
              <a:t>Educació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 infantil: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P-4 i P-5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s-ES" sz="3600" b="1" dirty="0" err="1" smtClean="0"/>
              <a:t>Dilluns</a:t>
            </a:r>
            <a:r>
              <a:rPr lang="es-ES" sz="3600" b="1" dirty="0" smtClean="0"/>
              <a:t> 2 </a:t>
            </a:r>
            <a:r>
              <a:rPr lang="es-ES" sz="3600" b="1" dirty="0" err="1" smtClean="0"/>
              <a:t>d’octubre</a:t>
            </a:r>
            <a:r>
              <a:rPr lang="es-ES" sz="3600" b="1" dirty="0" smtClean="0"/>
              <a:t> </a:t>
            </a:r>
            <a:r>
              <a:rPr lang="es-ES" sz="3600" dirty="0" smtClean="0"/>
              <a:t>a les </a:t>
            </a:r>
            <a:r>
              <a:rPr lang="es-ES" sz="3600" dirty="0" smtClean="0"/>
              <a:t>17:15 h</a:t>
            </a:r>
            <a:endParaRPr lang="es-ES" sz="3600" dirty="0" smtClean="0"/>
          </a:p>
          <a:p>
            <a:endParaRPr lang="es-ES" sz="3600" dirty="0" smtClean="0"/>
          </a:p>
          <a:p>
            <a:r>
              <a:rPr lang="es-ES" sz="3600" dirty="0" smtClean="0"/>
              <a:t>A la sala de </a:t>
            </a:r>
            <a:r>
              <a:rPr lang="es-ES" sz="3600" dirty="0" err="1" smtClean="0"/>
              <a:t>professors</a:t>
            </a:r>
            <a:endParaRPr lang="es-ES" sz="3600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075" y="2564904"/>
            <a:ext cx="3271341" cy="2376264"/>
          </a:xfrm>
        </p:spPr>
      </p:pic>
    </p:spTree>
    <p:extLst>
      <p:ext uri="{BB962C8B-B14F-4D97-AF65-F5344CB8AC3E}">
        <p14:creationId xmlns:p14="http://schemas.microsoft.com/office/powerpoint/2010/main" val="351589024"/>
      </p:ext>
    </p:extLst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344934" cy="889168"/>
          </a:xfrm>
        </p:spPr>
        <p:txBody>
          <a:bodyPr>
            <a:noAutofit/>
          </a:bodyPr>
          <a:lstStyle/>
          <a:p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Cicle inicial: </a:t>
            </a: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</a:rPr>
              <a:t>1r i </a:t>
            </a: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</a:rPr>
              <a:t>2n</a:t>
            </a: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</a:rPr>
              <a:t>de </a:t>
            </a:r>
            <a:r>
              <a:rPr lang="es-ES" sz="2800" dirty="0" err="1" smtClean="0">
                <a:solidFill>
                  <a:schemeClr val="accent6">
                    <a:lumMod val="50000"/>
                  </a:schemeClr>
                </a:solidFill>
              </a:rPr>
              <a:t>primària</a:t>
            </a:r>
            <a:endParaRPr lang="es-E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638" y="2300290"/>
            <a:ext cx="2619290" cy="2574129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es-ES" sz="3600" b="1" dirty="0" err="1" smtClean="0"/>
              <a:t>Dilluns</a:t>
            </a:r>
            <a:r>
              <a:rPr lang="es-ES" sz="3600" b="1" dirty="0" smtClean="0"/>
              <a:t> 16 </a:t>
            </a:r>
            <a:r>
              <a:rPr lang="es-ES" sz="3600" b="1" dirty="0" err="1" smtClean="0"/>
              <a:t>d’octubre</a:t>
            </a:r>
            <a:r>
              <a:rPr lang="es-ES" sz="3600" b="1" dirty="0" smtClean="0"/>
              <a:t> </a:t>
            </a:r>
            <a:r>
              <a:rPr lang="es-ES" sz="3600" dirty="0" smtClean="0"/>
              <a:t>a les </a:t>
            </a:r>
            <a:r>
              <a:rPr lang="es-ES" sz="3600" dirty="0" smtClean="0"/>
              <a:t>17:15 h</a:t>
            </a:r>
            <a:endParaRPr lang="es-ES" sz="3600" dirty="0" smtClean="0"/>
          </a:p>
          <a:p>
            <a:endParaRPr lang="es-ES" sz="3600" dirty="0"/>
          </a:p>
          <a:p>
            <a:r>
              <a:rPr lang="es-ES" sz="3600" dirty="0" smtClean="0"/>
              <a:t>A la sala de </a:t>
            </a:r>
            <a:r>
              <a:rPr lang="es-ES" sz="3600" dirty="0" err="1" smtClean="0"/>
              <a:t>professors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653313195"/>
      </p:ext>
    </p:extLst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Cicle </a:t>
            </a:r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</a:rPr>
              <a:t>mitjà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3r i 4t 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512" y="2420888"/>
            <a:ext cx="2983880" cy="2496393"/>
          </a:xfrm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2313432"/>
            <a:ext cx="3888432" cy="3493008"/>
          </a:xfrm>
        </p:spPr>
        <p:txBody>
          <a:bodyPr>
            <a:noAutofit/>
          </a:bodyPr>
          <a:lstStyle/>
          <a:p>
            <a:r>
              <a:rPr lang="es-ES" sz="3600" b="1" dirty="0" err="1" smtClean="0"/>
              <a:t>Dilluns</a:t>
            </a:r>
            <a:r>
              <a:rPr lang="es-ES" sz="3600" b="1" dirty="0" smtClean="0"/>
              <a:t> 25 de </a:t>
            </a:r>
            <a:r>
              <a:rPr lang="es-ES" sz="3600" b="1" dirty="0" err="1" smtClean="0"/>
              <a:t>setembre</a:t>
            </a:r>
            <a:r>
              <a:rPr lang="es-ES" sz="3600" b="1" dirty="0" smtClean="0"/>
              <a:t>, </a:t>
            </a:r>
            <a:r>
              <a:rPr lang="es-ES" sz="3600" dirty="0" smtClean="0"/>
              <a:t>a les 17:15 h</a:t>
            </a:r>
          </a:p>
          <a:p>
            <a:endParaRPr lang="es-ES" sz="3600" dirty="0"/>
          </a:p>
          <a:p>
            <a:r>
              <a:rPr lang="es-ES" sz="3600" dirty="0" smtClean="0"/>
              <a:t>A la sala de </a:t>
            </a:r>
            <a:r>
              <a:rPr lang="es-ES" sz="3600" dirty="0" err="1" smtClean="0"/>
              <a:t>professors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994146326"/>
      </p:ext>
    </p:extLst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Cicle superior: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5è i 6è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6872"/>
            <a:ext cx="2956892" cy="2597547"/>
          </a:xfrm>
        </p:spPr>
      </p:pic>
      <p:sp>
        <p:nvSpPr>
          <p:cNvPr id="6" name="5 Marcador de contenido"/>
          <p:cNvSpPr>
            <a:spLocks noGrp="1"/>
          </p:cNvSpPr>
          <p:nvPr>
            <p:ph sz="quarter" idx="14"/>
          </p:nvPr>
        </p:nvSpPr>
        <p:spPr>
          <a:xfrm>
            <a:off x="4211960" y="2313431"/>
            <a:ext cx="4248472" cy="3493008"/>
          </a:xfrm>
        </p:spPr>
        <p:txBody>
          <a:bodyPr>
            <a:noAutofit/>
          </a:bodyPr>
          <a:lstStyle/>
          <a:p>
            <a:r>
              <a:rPr lang="es-ES" sz="3600" b="1" dirty="0" err="1" smtClean="0"/>
              <a:t>Dilluns</a:t>
            </a:r>
            <a:r>
              <a:rPr lang="es-ES" sz="3600" b="1" dirty="0" smtClean="0"/>
              <a:t> 9 </a:t>
            </a:r>
            <a:r>
              <a:rPr lang="es-ES" sz="3600" b="1" dirty="0" err="1" smtClean="0"/>
              <a:t>d’octubre</a:t>
            </a:r>
            <a:r>
              <a:rPr lang="es-ES" sz="3600" dirty="0" smtClean="0"/>
              <a:t>, a les </a:t>
            </a:r>
            <a:r>
              <a:rPr lang="es-ES" sz="3600" dirty="0" smtClean="0"/>
              <a:t>17:15 h</a:t>
            </a:r>
            <a:endParaRPr lang="es-ES" sz="3600" dirty="0" smtClean="0"/>
          </a:p>
          <a:p>
            <a:endParaRPr lang="es-ES" sz="3600" dirty="0"/>
          </a:p>
          <a:p>
            <a:r>
              <a:rPr lang="es-ES" sz="3600" dirty="0" smtClean="0"/>
              <a:t>A la sala de </a:t>
            </a:r>
            <a:r>
              <a:rPr lang="es-ES" sz="3600" dirty="0" err="1" smtClean="0"/>
              <a:t>professors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202059232"/>
      </p:ext>
    </p:extLst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1423</TotalTime>
  <Words>88</Words>
  <Application>Microsoft Office PowerPoint</Application>
  <PresentationFormat>Presentación en pantalla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Austin</vt:lpstr>
      <vt:lpstr> Reunions de famílies Curs 2017-18 </vt:lpstr>
      <vt:lpstr>Educació infantil: P-4 i P-5</vt:lpstr>
      <vt:lpstr>Cicle inicial: 1r i 2n de primària</vt:lpstr>
      <vt:lpstr>Cicle mitjà: 3r i 4t </vt:lpstr>
      <vt:lpstr>Cicle superior: 5è i 6è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Castanyada 2013</dc:title>
  <dc:creator>PERSONAL</dc:creator>
  <cp:lastModifiedBy>Super</cp:lastModifiedBy>
  <cp:revision>30</cp:revision>
  <dcterms:created xsi:type="dcterms:W3CDTF">2013-10-30T17:24:08Z</dcterms:created>
  <dcterms:modified xsi:type="dcterms:W3CDTF">2017-09-17T18:02:48Z</dcterms:modified>
</cp:coreProperties>
</file>