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6858000" cy="9144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5542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934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8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812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021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135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560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64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291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163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964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C8C0-105A-46B0-9E6C-1FC7950C5EB2}" type="datetimeFigureOut">
              <a:rPr lang="ca-ES" smtClean="0"/>
              <a:t>16/09/2016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3659-6F77-414D-BB85-7B367EDD21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65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" y="1691680"/>
            <a:ext cx="6829298" cy="656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6672" y="56320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1789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8" y="1115616"/>
            <a:ext cx="6525344" cy="671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6672" y="56320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8251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0" y="971600"/>
            <a:ext cx="5554007" cy="55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1"/>
          <a:stretch/>
        </p:blipFill>
        <p:spPr bwMode="auto">
          <a:xfrm>
            <a:off x="423672" y="6300192"/>
            <a:ext cx="5593325" cy="27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8974" y="3136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24014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" y="1259632"/>
            <a:ext cx="5832648" cy="596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6672" y="56320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12842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8" y="1763688"/>
            <a:ext cx="5945983" cy="592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6672" y="56320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60521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0" y="1349137"/>
            <a:ext cx="6453336" cy="644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6672" y="56320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50292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1403648"/>
            <a:ext cx="5855945" cy="58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6672" y="56320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53351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5" y="1331640"/>
            <a:ext cx="6613729" cy="675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6672" y="56320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Productes</a:t>
            </a:r>
            <a:r>
              <a:rPr lang="es-ES" sz="2800" dirty="0" smtClean="0"/>
              <a:t> aptes </a:t>
            </a:r>
            <a:r>
              <a:rPr lang="es-ES" sz="2800" dirty="0" err="1" smtClean="0"/>
              <a:t>APLV</a:t>
            </a:r>
            <a:r>
              <a:rPr lang="es-ES" sz="2800" dirty="0" smtClean="0"/>
              <a:t> </a:t>
            </a:r>
            <a:r>
              <a:rPr lang="es-ES" sz="1400" dirty="0" smtClean="0"/>
              <a:t>(cal revisar </a:t>
            </a:r>
            <a:r>
              <a:rPr lang="es-ES" sz="1400" dirty="0" err="1" smtClean="0"/>
              <a:t>l’etiquetat</a:t>
            </a:r>
            <a:r>
              <a:rPr lang="es-ES" sz="1400" dirty="0" smtClean="0"/>
              <a:t>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4156799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64</Words>
  <Application>Microsoft Office PowerPoint</Application>
  <PresentationFormat>Presentación en pantalla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server</dc:creator>
  <cp:lastModifiedBy>DIRECCIO</cp:lastModifiedBy>
  <cp:revision>3</cp:revision>
  <dcterms:created xsi:type="dcterms:W3CDTF">2016-09-11T10:28:54Z</dcterms:created>
  <dcterms:modified xsi:type="dcterms:W3CDTF">2016-09-16T13:56:14Z</dcterms:modified>
</cp:coreProperties>
</file>