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60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5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5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5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4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7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3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04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72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82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0292-1852-44BD-8922-89D5D14CB0C6}" type="datetimeFigureOut">
              <a:rPr lang="es-ES" smtClean="0"/>
              <a:t>21/03/2017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E001-6512-406C-B474-AAD67F3CD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456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6864" cy="648071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AR CHRISTY" panose="02000000000000000000" pitchFamily="2" charset="0"/>
              </a:rPr>
              <a:t>LES FASES DE LA LLUNA</a:t>
            </a:r>
            <a:endParaRPr lang="es-ES" dirty="0">
              <a:latin typeface="AR CHRISTY" panose="020000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" y="830099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59" y="983425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7" y="952787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6" y="952787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3425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79" y="3711844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10936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59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" y="611559"/>
            <a:ext cx="216270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12135"/>
            <a:ext cx="21562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8346"/>
            <a:ext cx="21562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60" y="814293"/>
            <a:ext cx="21562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8982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42428"/>
            <a:ext cx="216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07" y="3768982"/>
            <a:ext cx="2163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43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LES FASES DE LA LLUNA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FASES DE LA LLUNA</dc:title>
  <dc:creator>Albert Partal Maldonado</dc:creator>
  <cp:lastModifiedBy>Albert Partal Maldonado</cp:lastModifiedBy>
  <cp:revision>3</cp:revision>
  <dcterms:created xsi:type="dcterms:W3CDTF">2017-03-21T19:40:17Z</dcterms:created>
  <dcterms:modified xsi:type="dcterms:W3CDTF">2017-03-21T20:05:22Z</dcterms:modified>
</cp:coreProperties>
</file>