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0" r:id="rId3"/>
    <p:sldId id="261" r:id="rId4"/>
    <p:sldId id="262" r:id="rId5"/>
    <p:sldId id="256" r:id="rId6"/>
    <p:sldId id="257" r:id="rId7"/>
    <p:sldId id="258" r:id="rId8"/>
  </p:sldIdLst>
  <p:sldSz cx="9144000" cy="6858000" type="screen4x3"/>
  <p:notesSz cx="6810375" cy="9942513"/>
  <p:defaultTextStyle>
    <a:defPPr>
      <a:defRPr lang="ca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1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ca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762B2B-0CD6-4CEB-976B-F4F6FC668F3F}" type="datetimeFigureOut">
              <a:rPr lang="ca-ES" smtClean="0"/>
              <a:t>31/03/2016</a:t>
            </a:fld>
            <a:endParaRPr lang="ca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69623-03A1-493D-A82F-67BE10723E6A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4540202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762B2B-0CD6-4CEB-976B-F4F6FC668F3F}" type="datetimeFigureOut">
              <a:rPr lang="ca-ES" smtClean="0"/>
              <a:t>31/03/2016</a:t>
            </a:fld>
            <a:endParaRPr lang="ca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69623-03A1-493D-A82F-67BE10723E6A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788536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762B2B-0CD6-4CEB-976B-F4F6FC668F3F}" type="datetimeFigureOut">
              <a:rPr lang="ca-ES" smtClean="0"/>
              <a:t>31/03/2016</a:t>
            </a:fld>
            <a:endParaRPr lang="ca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69623-03A1-493D-A82F-67BE10723E6A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1735301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762B2B-0CD6-4CEB-976B-F4F6FC668F3F}" type="datetimeFigureOut">
              <a:rPr lang="ca-ES" smtClean="0"/>
              <a:t>31/03/2016</a:t>
            </a:fld>
            <a:endParaRPr lang="ca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69623-03A1-493D-A82F-67BE10723E6A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1090345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762B2B-0CD6-4CEB-976B-F4F6FC668F3F}" type="datetimeFigureOut">
              <a:rPr lang="ca-ES" smtClean="0"/>
              <a:t>31/03/2016</a:t>
            </a:fld>
            <a:endParaRPr lang="ca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69623-03A1-493D-A82F-67BE10723E6A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1700538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762B2B-0CD6-4CEB-976B-F4F6FC668F3F}" type="datetimeFigureOut">
              <a:rPr lang="ca-ES" smtClean="0"/>
              <a:t>31/03/2016</a:t>
            </a:fld>
            <a:endParaRPr lang="ca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69623-03A1-493D-A82F-67BE10723E6A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380257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762B2B-0CD6-4CEB-976B-F4F6FC668F3F}" type="datetimeFigureOut">
              <a:rPr lang="ca-ES" smtClean="0"/>
              <a:t>31/03/2016</a:t>
            </a:fld>
            <a:endParaRPr lang="ca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69623-03A1-493D-A82F-67BE10723E6A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2590233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762B2B-0CD6-4CEB-976B-F4F6FC668F3F}" type="datetimeFigureOut">
              <a:rPr lang="ca-ES" smtClean="0"/>
              <a:t>31/03/2016</a:t>
            </a:fld>
            <a:endParaRPr lang="ca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69623-03A1-493D-A82F-67BE10723E6A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819576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762B2B-0CD6-4CEB-976B-F4F6FC668F3F}" type="datetimeFigureOut">
              <a:rPr lang="ca-ES" smtClean="0"/>
              <a:t>31/03/2016</a:t>
            </a:fld>
            <a:endParaRPr lang="ca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69623-03A1-493D-A82F-67BE10723E6A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48548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762B2B-0CD6-4CEB-976B-F4F6FC668F3F}" type="datetimeFigureOut">
              <a:rPr lang="ca-ES" smtClean="0"/>
              <a:t>31/03/2016</a:t>
            </a:fld>
            <a:endParaRPr lang="ca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69623-03A1-493D-A82F-67BE10723E6A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7659530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a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762B2B-0CD6-4CEB-976B-F4F6FC668F3F}" type="datetimeFigureOut">
              <a:rPr lang="ca-ES" smtClean="0"/>
              <a:t>31/03/2016</a:t>
            </a:fld>
            <a:endParaRPr lang="ca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69623-03A1-493D-A82F-67BE10723E6A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5924417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762B2B-0CD6-4CEB-976B-F4F6FC668F3F}" type="datetimeFigureOut">
              <a:rPr lang="ca-ES" smtClean="0"/>
              <a:t>31/03/2016</a:t>
            </a:fld>
            <a:endParaRPr lang="ca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a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E69623-03A1-493D-A82F-67BE10723E6A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60363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a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619145" y="168895"/>
            <a:ext cx="7974373" cy="307777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ca-ES" sz="1400" dirty="0" smtClean="0">
                <a:latin typeface="Calisto MT" panose="02040603050505030304" pitchFamily="18" charset="0"/>
                <a:cs typeface="Arial" panose="020B0604020202020204" pitchFamily="34" charset="0"/>
              </a:rPr>
              <a:t>Plantilla grupal de planificació </a:t>
            </a:r>
            <a:r>
              <a:rPr lang="ca-ES" sz="1400" dirty="0" smtClean="0">
                <a:latin typeface="Calisto MT" panose="02040603050505030304" pitchFamily="18" charset="0"/>
              </a:rPr>
              <a:t>: </a:t>
            </a:r>
            <a:r>
              <a:rPr lang="ca-ES" sz="1400" dirty="0" smtClean="0">
                <a:latin typeface="Calisto MT" panose="02040603050505030304" pitchFamily="18" charset="0"/>
              </a:rPr>
              <a:t>El meu poble tuareg i jo</a:t>
            </a:r>
            <a:endParaRPr lang="ca-ES" sz="1400" dirty="0">
              <a:latin typeface="Calisto MT" panose="02040603050505030304" pitchFamily="18" charset="0"/>
            </a:endParaRPr>
          </a:p>
        </p:txBody>
      </p:sp>
      <p:grpSp>
        <p:nvGrpSpPr>
          <p:cNvPr id="86" name="85 Grupo"/>
          <p:cNvGrpSpPr/>
          <p:nvPr/>
        </p:nvGrpSpPr>
        <p:grpSpPr>
          <a:xfrm>
            <a:off x="587683" y="545856"/>
            <a:ext cx="7981192" cy="6072136"/>
            <a:chOff x="587683" y="545856"/>
            <a:chExt cx="7981192" cy="6072136"/>
          </a:xfrm>
        </p:grpSpPr>
        <p:grpSp>
          <p:nvGrpSpPr>
            <p:cNvPr id="56" name="55 Grupo"/>
            <p:cNvGrpSpPr/>
            <p:nvPr/>
          </p:nvGrpSpPr>
          <p:grpSpPr>
            <a:xfrm>
              <a:off x="593314" y="545856"/>
              <a:ext cx="7963163" cy="1969770"/>
              <a:chOff x="609019" y="692696"/>
              <a:chExt cx="7963163" cy="1969770"/>
            </a:xfrm>
          </p:grpSpPr>
          <p:grpSp>
            <p:nvGrpSpPr>
              <p:cNvPr id="53" name="52 Grupo"/>
              <p:cNvGrpSpPr/>
              <p:nvPr/>
            </p:nvGrpSpPr>
            <p:grpSpPr>
              <a:xfrm>
                <a:off x="609019" y="692696"/>
                <a:ext cx="7963163" cy="1969770"/>
                <a:chOff x="733727" y="2832102"/>
                <a:chExt cx="7963163" cy="1969770"/>
              </a:xfrm>
            </p:grpSpPr>
            <p:grpSp>
              <p:nvGrpSpPr>
                <p:cNvPr id="52" name="51 Grupo"/>
                <p:cNvGrpSpPr/>
                <p:nvPr/>
              </p:nvGrpSpPr>
              <p:grpSpPr>
                <a:xfrm>
                  <a:off x="6567869" y="2832102"/>
                  <a:ext cx="2123390" cy="1969770"/>
                  <a:chOff x="6444208" y="620689"/>
                  <a:chExt cx="2123390" cy="1969770"/>
                </a:xfrm>
              </p:grpSpPr>
              <p:cxnSp>
                <p:nvCxnSpPr>
                  <p:cNvPr id="32" name="31 Conector recto"/>
                  <p:cNvCxnSpPr/>
                  <p:nvPr/>
                </p:nvCxnSpPr>
                <p:spPr>
                  <a:xfrm>
                    <a:off x="6444208" y="620689"/>
                    <a:ext cx="0" cy="1969770"/>
                  </a:xfrm>
                  <a:prstGeom prst="line">
                    <a:avLst/>
                  </a:prstGeom>
                  <a:ln w="1905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34" name="33 CuadroTexto"/>
                  <p:cNvSpPr txBox="1"/>
                  <p:nvPr/>
                </p:nvSpPr>
                <p:spPr>
                  <a:xfrm>
                    <a:off x="6444208" y="620689"/>
                    <a:ext cx="2123390" cy="307777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ca-ES" sz="1400" dirty="0" smtClean="0">
                        <a:latin typeface="Calisto MT" panose="02040603050505030304" pitchFamily="18" charset="0"/>
                      </a:rPr>
                      <a:t>Diàleg: </a:t>
                    </a:r>
                    <a:r>
                      <a:rPr lang="ca-ES" sz="1000" dirty="0" smtClean="0">
                        <a:latin typeface="Calisto MT" panose="02040603050505030304" pitchFamily="18" charset="0"/>
                      </a:rPr>
                      <a:t>màxim 3 intervencions</a:t>
                    </a:r>
                    <a:endParaRPr lang="ca-ES" sz="1000" dirty="0">
                      <a:latin typeface="Calisto MT" panose="02040603050505030304" pitchFamily="18" charset="0"/>
                    </a:endParaRPr>
                  </a:p>
                </p:txBody>
              </p:sp>
              <p:sp>
                <p:nvSpPr>
                  <p:cNvPr id="35" name="34 CuadroTexto"/>
                  <p:cNvSpPr txBox="1"/>
                  <p:nvPr/>
                </p:nvSpPr>
                <p:spPr>
                  <a:xfrm>
                    <a:off x="6444208" y="979297"/>
                    <a:ext cx="432048" cy="307777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ca-ES" sz="1400" dirty="0" smtClean="0">
                        <a:latin typeface="Calisto MT" panose="02040603050505030304" pitchFamily="18" charset="0"/>
                      </a:rPr>
                      <a:t>1:</a:t>
                    </a:r>
                    <a:endParaRPr lang="ca-ES" sz="1400" dirty="0">
                      <a:latin typeface="Calisto MT" panose="02040603050505030304" pitchFamily="18" charset="0"/>
                    </a:endParaRPr>
                  </a:p>
                </p:txBody>
              </p:sp>
              <p:sp>
                <p:nvSpPr>
                  <p:cNvPr id="39" name="38 CuadroTexto"/>
                  <p:cNvSpPr txBox="1"/>
                  <p:nvPr/>
                </p:nvSpPr>
                <p:spPr>
                  <a:xfrm>
                    <a:off x="6444208" y="1451685"/>
                    <a:ext cx="432048" cy="307777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ca-ES" sz="1400" dirty="0">
                        <a:latin typeface="Calisto MT" panose="02040603050505030304" pitchFamily="18" charset="0"/>
                      </a:rPr>
                      <a:t>2</a:t>
                    </a:r>
                    <a:r>
                      <a:rPr lang="ca-ES" sz="1400" dirty="0" smtClean="0">
                        <a:latin typeface="Calisto MT" panose="02040603050505030304" pitchFamily="18" charset="0"/>
                      </a:rPr>
                      <a:t>:</a:t>
                    </a:r>
                    <a:endParaRPr lang="ca-ES" sz="1400" dirty="0">
                      <a:latin typeface="Calisto MT" panose="02040603050505030304" pitchFamily="18" charset="0"/>
                    </a:endParaRPr>
                  </a:p>
                </p:txBody>
              </p:sp>
              <p:sp>
                <p:nvSpPr>
                  <p:cNvPr id="40" name="39 CuadroTexto"/>
                  <p:cNvSpPr txBox="1"/>
                  <p:nvPr/>
                </p:nvSpPr>
                <p:spPr>
                  <a:xfrm>
                    <a:off x="6444208" y="2067237"/>
                    <a:ext cx="432048" cy="307777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ca-ES" sz="1400" dirty="0">
                        <a:latin typeface="Calisto MT" panose="02040603050505030304" pitchFamily="18" charset="0"/>
                      </a:rPr>
                      <a:t>3</a:t>
                    </a:r>
                    <a:r>
                      <a:rPr lang="ca-ES" sz="1400" dirty="0" smtClean="0">
                        <a:latin typeface="Calisto MT" panose="02040603050505030304" pitchFamily="18" charset="0"/>
                      </a:rPr>
                      <a:t>:</a:t>
                    </a:r>
                    <a:endParaRPr lang="ca-ES" sz="1400" dirty="0">
                      <a:latin typeface="Calisto MT" panose="02040603050505030304" pitchFamily="18" charset="0"/>
                    </a:endParaRPr>
                  </a:p>
                </p:txBody>
              </p:sp>
            </p:grpSp>
            <p:grpSp>
              <p:nvGrpSpPr>
                <p:cNvPr id="13" name="12 Grupo"/>
                <p:cNvGrpSpPr/>
                <p:nvPr/>
              </p:nvGrpSpPr>
              <p:grpSpPr>
                <a:xfrm>
                  <a:off x="733727" y="2832102"/>
                  <a:ext cx="7963163" cy="1969770"/>
                  <a:chOff x="802139" y="3501443"/>
                  <a:chExt cx="7493949" cy="2137179"/>
                </a:xfrm>
              </p:grpSpPr>
              <p:sp>
                <p:nvSpPr>
                  <p:cNvPr id="14" name="13 CuadroTexto"/>
                  <p:cNvSpPr txBox="1"/>
                  <p:nvPr/>
                </p:nvSpPr>
                <p:spPr>
                  <a:xfrm>
                    <a:off x="802139" y="3501443"/>
                    <a:ext cx="7488650" cy="2137179"/>
                  </a:xfrm>
                  <a:prstGeom prst="rect">
                    <a:avLst/>
                  </a:prstGeom>
                  <a:noFill/>
                  <a:ln w="28575">
                    <a:solidFill>
                      <a:schemeClr val="tx1"/>
                    </a:solidFill>
                  </a:ln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ca-ES" sz="1400" dirty="0" smtClean="0">
                        <a:latin typeface="Calisto MT" panose="02040603050505030304" pitchFamily="18" charset="0"/>
                      </a:rPr>
                      <a:t>Dibuix esquema de l’escena 1</a:t>
                    </a:r>
                  </a:p>
                  <a:p>
                    <a:endParaRPr lang="ca-ES" dirty="0"/>
                  </a:p>
                  <a:p>
                    <a:endParaRPr lang="ca-ES" dirty="0" smtClean="0"/>
                  </a:p>
                  <a:p>
                    <a:endParaRPr lang="ca-ES" dirty="0"/>
                  </a:p>
                  <a:p>
                    <a:endParaRPr lang="ca-ES" dirty="0" smtClean="0"/>
                  </a:p>
                  <a:p>
                    <a:endParaRPr lang="ca-ES" dirty="0" smtClean="0"/>
                  </a:p>
                  <a:p>
                    <a:endParaRPr lang="ca-ES" dirty="0"/>
                  </a:p>
                </p:txBody>
              </p:sp>
              <p:cxnSp>
                <p:nvCxnSpPr>
                  <p:cNvPr id="15" name="14 Conector recto"/>
                  <p:cNvCxnSpPr/>
                  <p:nvPr/>
                </p:nvCxnSpPr>
                <p:spPr>
                  <a:xfrm>
                    <a:off x="825476" y="3853099"/>
                    <a:ext cx="7470612" cy="0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cxnSp>
            <p:nvCxnSpPr>
              <p:cNvPr id="55" name="54 Conector recto"/>
              <p:cNvCxnSpPr/>
              <p:nvPr/>
            </p:nvCxnSpPr>
            <p:spPr>
              <a:xfrm>
                <a:off x="609019" y="2293132"/>
                <a:ext cx="5834142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7" name="56 CuadroTexto"/>
            <p:cNvSpPr txBox="1"/>
            <p:nvPr/>
          </p:nvSpPr>
          <p:spPr>
            <a:xfrm>
              <a:off x="625703" y="2146292"/>
              <a:ext cx="143548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a-ES" sz="1400" dirty="0" smtClean="0">
                  <a:latin typeface="Calisto MT" panose="02040603050505030304" pitchFamily="18" charset="0"/>
                </a:rPr>
                <a:t>Frase escollida:</a:t>
              </a:r>
              <a:endParaRPr lang="ca-ES" sz="1400" dirty="0">
                <a:latin typeface="Calisto MT" panose="02040603050505030304" pitchFamily="18" charset="0"/>
              </a:endParaRPr>
            </a:p>
          </p:txBody>
        </p:sp>
        <p:grpSp>
          <p:nvGrpSpPr>
            <p:cNvPr id="60" name="59 Grupo"/>
            <p:cNvGrpSpPr/>
            <p:nvPr/>
          </p:nvGrpSpPr>
          <p:grpSpPr>
            <a:xfrm>
              <a:off x="587683" y="2627618"/>
              <a:ext cx="7963163" cy="1969770"/>
              <a:chOff x="609019" y="692696"/>
              <a:chExt cx="7963163" cy="1969770"/>
            </a:xfrm>
          </p:grpSpPr>
          <p:grpSp>
            <p:nvGrpSpPr>
              <p:cNvPr id="61" name="60 Grupo"/>
              <p:cNvGrpSpPr/>
              <p:nvPr/>
            </p:nvGrpSpPr>
            <p:grpSpPr>
              <a:xfrm>
                <a:off x="609019" y="692696"/>
                <a:ext cx="7963163" cy="1969770"/>
                <a:chOff x="733727" y="2832102"/>
                <a:chExt cx="7963163" cy="1969770"/>
              </a:xfrm>
            </p:grpSpPr>
            <p:grpSp>
              <p:nvGrpSpPr>
                <p:cNvPr id="63" name="62 Grupo"/>
                <p:cNvGrpSpPr/>
                <p:nvPr/>
              </p:nvGrpSpPr>
              <p:grpSpPr>
                <a:xfrm>
                  <a:off x="6567869" y="2832102"/>
                  <a:ext cx="2123390" cy="1969770"/>
                  <a:chOff x="6444208" y="620689"/>
                  <a:chExt cx="2123390" cy="1969770"/>
                </a:xfrm>
              </p:grpSpPr>
              <p:cxnSp>
                <p:nvCxnSpPr>
                  <p:cNvPr id="67" name="66 Conector recto"/>
                  <p:cNvCxnSpPr/>
                  <p:nvPr/>
                </p:nvCxnSpPr>
                <p:spPr>
                  <a:xfrm>
                    <a:off x="6444208" y="620689"/>
                    <a:ext cx="0" cy="1969770"/>
                  </a:xfrm>
                  <a:prstGeom prst="line">
                    <a:avLst/>
                  </a:prstGeom>
                  <a:ln w="1905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68" name="67 CuadroTexto"/>
                  <p:cNvSpPr txBox="1"/>
                  <p:nvPr/>
                </p:nvSpPr>
                <p:spPr>
                  <a:xfrm>
                    <a:off x="6444208" y="620689"/>
                    <a:ext cx="2123390" cy="307777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ca-ES" sz="1400" dirty="0" smtClean="0">
                        <a:latin typeface="Calisto MT" panose="02040603050505030304" pitchFamily="18" charset="0"/>
                      </a:rPr>
                      <a:t>Diàleg: </a:t>
                    </a:r>
                    <a:r>
                      <a:rPr lang="ca-ES" sz="1000" dirty="0" smtClean="0">
                        <a:latin typeface="Calisto MT" panose="02040603050505030304" pitchFamily="18" charset="0"/>
                      </a:rPr>
                      <a:t>màxim 3 intervencions</a:t>
                    </a:r>
                    <a:endParaRPr lang="ca-ES" sz="1000" dirty="0">
                      <a:latin typeface="Calisto MT" panose="02040603050505030304" pitchFamily="18" charset="0"/>
                    </a:endParaRPr>
                  </a:p>
                </p:txBody>
              </p:sp>
              <p:sp>
                <p:nvSpPr>
                  <p:cNvPr id="69" name="68 CuadroTexto"/>
                  <p:cNvSpPr txBox="1"/>
                  <p:nvPr/>
                </p:nvSpPr>
                <p:spPr>
                  <a:xfrm>
                    <a:off x="6444208" y="979297"/>
                    <a:ext cx="432048" cy="307777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ca-ES" sz="1400" dirty="0" smtClean="0">
                        <a:latin typeface="Calisto MT" panose="02040603050505030304" pitchFamily="18" charset="0"/>
                      </a:rPr>
                      <a:t>1:</a:t>
                    </a:r>
                    <a:endParaRPr lang="ca-ES" sz="1400" dirty="0">
                      <a:latin typeface="Calisto MT" panose="02040603050505030304" pitchFamily="18" charset="0"/>
                    </a:endParaRPr>
                  </a:p>
                </p:txBody>
              </p:sp>
              <p:sp>
                <p:nvSpPr>
                  <p:cNvPr id="70" name="69 CuadroTexto"/>
                  <p:cNvSpPr txBox="1"/>
                  <p:nvPr/>
                </p:nvSpPr>
                <p:spPr>
                  <a:xfrm>
                    <a:off x="6444208" y="1451685"/>
                    <a:ext cx="432048" cy="307777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ca-ES" sz="1400" dirty="0">
                        <a:latin typeface="Calisto MT" panose="02040603050505030304" pitchFamily="18" charset="0"/>
                      </a:rPr>
                      <a:t>2</a:t>
                    </a:r>
                    <a:r>
                      <a:rPr lang="ca-ES" sz="1400" dirty="0" smtClean="0">
                        <a:latin typeface="Calisto MT" panose="02040603050505030304" pitchFamily="18" charset="0"/>
                      </a:rPr>
                      <a:t>:</a:t>
                    </a:r>
                    <a:endParaRPr lang="ca-ES" sz="1400" dirty="0">
                      <a:latin typeface="Calisto MT" panose="02040603050505030304" pitchFamily="18" charset="0"/>
                    </a:endParaRPr>
                  </a:p>
                </p:txBody>
              </p:sp>
              <p:sp>
                <p:nvSpPr>
                  <p:cNvPr id="71" name="70 CuadroTexto"/>
                  <p:cNvSpPr txBox="1"/>
                  <p:nvPr/>
                </p:nvSpPr>
                <p:spPr>
                  <a:xfrm>
                    <a:off x="6444208" y="2067237"/>
                    <a:ext cx="432048" cy="307777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ca-ES" sz="1400" dirty="0">
                        <a:latin typeface="Calisto MT" panose="02040603050505030304" pitchFamily="18" charset="0"/>
                      </a:rPr>
                      <a:t>3</a:t>
                    </a:r>
                    <a:r>
                      <a:rPr lang="ca-ES" sz="1400" dirty="0" smtClean="0">
                        <a:latin typeface="Calisto MT" panose="02040603050505030304" pitchFamily="18" charset="0"/>
                      </a:rPr>
                      <a:t>:</a:t>
                    </a:r>
                    <a:endParaRPr lang="ca-ES" sz="1400" dirty="0">
                      <a:latin typeface="Calisto MT" panose="02040603050505030304" pitchFamily="18" charset="0"/>
                    </a:endParaRPr>
                  </a:p>
                </p:txBody>
              </p:sp>
            </p:grpSp>
            <p:grpSp>
              <p:nvGrpSpPr>
                <p:cNvPr id="64" name="63 Grupo"/>
                <p:cNvGrpSpPr/>
                <p:nvPr/>
              </p:nvGrpSpPr>
              <p:grpSpPr>
                <a:xfrm>
                  <a:off x="733727" y="2832102"/>
                  <a:ext cx="7963163" cy="1969770"/>
                  <a:chOff x="802139" y="3501443"/>
                  <a:chExt cx="7493949" cy="2137179"/>
                </a:xfrm>
              </p:grpSpPr>
              <p:sp>
                <p:nvSpPr>
                  <p:cNvPr id="65" name="64 CuadroTexto"/>
                  <p:cNvSpPr txBox="1"/>
                  <p:nvPr/>
                </p:nvSpPr>
                <p:spPr>
                  <a:xfrm>
                    <a:off x="802139" y="3501443"/>
                    <a:ext cx="7488650" cy="2137179"/>
                  </a:xfrm>
                  <a:prstGeom prst="rect">
                    <a:avLst/>
                  </a:prstGeom>
                  <a:noFill/>
                  <a:ln w="28575">
                    <a:solidFill>
                      <a:schemeClr val="tx1"/>
                    </a:solidFill>
                  </a:ln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ca-ES" sz="1400" dirty="0" smtClean="0">
                        <a:latin typeface="Calisto MT" panose="02040603050505030304" pitchFamily="18" charset="0"/>
                      </a:rPr>
                      <a:t>Dibuix esquema de l’escena 1</a:t>
                    </a:r>
                  </a:p>
                  <a:p>
                    <a:endParaRPr lang="ca-ES" dirty="0"/>
                  </a:p>
                  <a:p>
                    <a:endParaRPr lang="ca-ES" dirty="0" smtClean="0"/>
                  </a:p>
                  <a:p>
                    <a:endParaRPr lang="ca-ES" dirty="0"/>
                  </a:p>
                  <a:p>
                    <a:endParaRPr lang="ca-ES" dirty="0" smtClean="0"/>
                  </a:p>
                  <a:p>
                    <a:endParaRPr lang="ca-ES" dirty="0" smtClean="0"/>
                  </a:p>
                  <a:p>
                    <a:endParaRPr lang="ca-ES" dirty="0"/>
                  </a:p>
                </p:txBody>
              </p:sp>
              <p:cxnSp>
                <p:nvCxnSpPr>
                  <p:cNvPr id="66" name="65 Conector recto"/>
                  <p:cNvCxnSpPr/>
                  <p:nvPr/>
                </p:nvCxnSpPr>
                <p:spPr>
                  <a:xfrm>
                    <a:off x="825476" y="3853099"/>
                    <a:ext cx="7470612" cy="0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cxnSp>
            <p:nvCxnSpPr>
              <p:cNvPr id="62" name="61 Conector recto"/>
              <p:cNvCxnSpPr/>
              <p:nvPr/>
            </p:nvCxnSpPr>
            <p:spPr>
              <a:xfrm>
                <a:off x="609019" y="2293132"/>
                <a:ext cx="5834142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72" name="71 CuadroTexto"/>
            <p:cNvSpPr txBox="1"/>
            <p:nvPr/>
          </p:nvSpPr>
          <p:spPr>
            <a:xfrm>
              <a:off x="612481" y="4241719"/>
              <a:ext cx="143548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a-ES" sz="1400" dirty="0" smtClean="0">
                  <a:latin typeface="Calisto MT" panose="02040603050505030304" pitchFamily="18" charset="0"/>
                </a:rPr>
                <a:t>Frase escollida:</a:t>
              </a:r>
              <a:endParaRPr lang="ca-ES" sz="1400" dirty="0">
                <a:latin typeface="Calisto MT" panose="02040603050505030304" pitchFamily="18" charset="0"/>
              </a:endParaRPr>
            </a:p>
          </p:txBody>
        </p:sp>
        <p:grpSp>
          <p:nvGrpSpPr>
            <p:cNvPr id="73" name="72 Grupo"/>
            <p:cNvGrpSpPr/>
            <p:nvPr/>
          </p:nvGrpSpPr>
          <p:grpSpPr>
            <a:xfrm>
              <a:off x="605712" y="4648222"/>
              <a:ext cx="7963163" cy="1969770"/>
              <a:chOff x="609019" y="692696"/>
              <a:chExt cx="7963163" cy="1969770"/>
            </a:xfrm>
          </p:grpSpPr>
          <p:grpSp>
            <p:nvGrpSpPr>
              <p:cNvPr id="74" name="73 Grupo"/>
              <p:cNvGrpSpPr/>
              <p:nvPr/>
            </p:nvGrpSpPr>
            <p:grpSpPr>
              <a:xfrm>
                <a:off x="609019" y="692696"/>
                <a:ext cx="7963163" cy="1969770"/>
                <a:chOff x="733727" y="2832102"/>
                <a:chExt cx="7963163" cy="1969770"/>
              </a:xfrm>
            </p:grpSpPr>
            <p:grpSp>
              <p:nvGrpSpPr>
                <p:cNvPr id="76" name="75 Grupo"/>
                <p:cNvGrpSpPr/>
                <p:nvPr/>
              </p:nvGrpSpPr>
              <p:grpSpPr>
                <a:xfrm>
                  <a:off x="6567869" y="2832102"/>
                  <a:ext cx="2123390" cy="1969770"/>
                  <a:chOff x="6444208" y="620689"/>
                  <a:chExt cx="2123390" cy="1969770"/>
                </a:xfrm>
              </p:grpSpPr>
              <p:cxnSp>
                <p:nvCxnSpPr>
                  <p:cNvPr id="80" name="79 Conector recto"/>
                  <p:cNvCxnSpPr/>
                  <p:nvPr/>
                </p:nvCxnSpPr>
                <p:spPr>
                  <a:xfrm>
                    <a:off x="6444208" y="620689"/>
                    <a:ext cx="0" cy="1969770"/>
                  </a:xfrm>
                  <a:prstGeom prst="line">
                    <a:avLst/>
                  </a:prstGeom>
                  <a:ln w="1905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81" name="80 CuadroTexto"/>
                  <p:cNvSpPr txBox="1"/>
                  <p:nvPr/>
                </p:nvSpPr>
                <p:spPr>
                  <a:xfrm>
                    <a:off x="6444208" y="620689"/>
                    <a:ext cx="2123390" cy="307777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ca-ES" sz="1400" dirty="0" smtClean="0">
                        <a:latin typeface="Calisto MT" panose="02040603050505030304" pitchFamily="18" charset="0"/>
                      </a:rPr>
                      <a:t>Diàleg: </a:t>
                    </a:r>
                    <a:r>
                      <a:rPr lang="ca-ES" sz="1000" dirty="0" smtClean="0">
                        <a:latin typeface="Calisto MT" panose="02040603050505030304" pitchFamily="18" charset="0"/>
                      </a:rPr>
                      <a:t>màxim 3 intervencions</a:t>
                    </a:r>
                    <a:endParaRPr lang="ca-ES" sz="1000" dirty="0">
                      <a:latin typeface="Calisto MT" panose="02040603050505030304" pitchFamily="18" charset="0"/>
                    </a:endParaRPr>
                  </a:p>
                </p:txBody>
              </p:sp>
              <p:sp>
                <p:nvSpPr>
                  <p:cNvPr id="82" name="81 CuadroTexto"/>
                  <p:cNvSpPr txBox="1"/>
                  <p:nvPr/>
                </p:nvSpPr>
                <p:spPr>
                  <a:xfrm>
                    <a:off x="6444208" y="979297"/>
                    <a:ext cx="432048" cy="307777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ca-ES" sz="1400" dirty="0" smtClean="0">
                        <a:latin typeface="Calisto MT" panose="02040603050505030304" pitchFamily="18" charset="0"/>
                      </a:rPr>
                      <a:t>1:</a:t>
                    </a:r>
                    <a:endParaRPr lang="ca-ES" sz="1400" dirty="0">
                      <a:latin typeface="Calisto MT" panose="02040603050505030304" pitchFamily="18" charset="0"/>
                    </a:endParaRPr>
                  </a:p>
                </p:txBody>
              </p:sp>
              <p:sp>
                <p:nvSpPr>
                  <p:cNvPr id="83" name="82 CuadroTexto"/>
                  <p:cNvSpPr txBox="1"/>
                  <p:nvPr/>
                </p:nvSpPr>
                <p:spPr>
                  <a:xfrm>
                    <a:off x="6444208" y="1451685"/>
                    <a:ext cx="432048" cy="307777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ca-ES" sz="1400" dirty="0">
                        <a:latin typeface="Calisto MT" panose="02040603050505030304" pitchFamily="18" charset="0"/>
                      </a:rPr>
                      <a:t>2</a:t>
                    </a:r>
                    <a:r>
                      <a:rPr lang="ca-ES" sz="1400" dirty="0" smtClean="0">
                        <a:latin typeface="Calisto MT" panose="02040603050505030304" pitchFamily="18" charset="0"/>
                      </a:rPr>
                      <a:t>:</a:t>
                    </a:r>
                    <a:endParaRPr lang="ca-ES" sz="1400" dirty="0">
                      <a:latin typeface="Calisto MT" panose="02040603050505030304" pitchFamily="18" charset="0"/>
                    </a:endParaRPr>
                  </a:p>
                </p:txBody>
              </p:sp>
              <p:sp>
                <p:nvSpPr>
                  <p:cNvPr id="84" name="83 CuadroTexto"/>
                  <p:cNvSpPr txBox="1"/>
                  <p:nvPr/>
                </p:nvSpPr>
                <p:spPr>
                  <a:xfrm>
                    <a:off x="6444208" y="2067237"/>
                    <a:ext cx="432048" cy="307777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ca-ES" sz="1400" dirty="0">
                        <a:latin typeface="Calisto MT" panose="02040603050505030304" pitchFamily="18" charset="0"/>
                      </a:rPr>
                      <a:t>3</a:t>
                    </a:r>
                    <a:r>
                      <a:rPr lang="ca-ES" sz="1400" dirty="0" smtClean="0">
                        <a:latin typeface="Calisto MT" panose="02040603050505030304" pitchFamily="18" charset="0"/>
                      </a:rPr>
                      <a:t>:</a:t>
                    </a:r>
                    <a:endParaRPr lang="ca-ES" sz="1400" dirty="0">
                      <a:latin typeface="Calisto MT" panose="02040603050505030304" pitchFamily="18" charset="0"/>
                    </a:endParaRPr>
                  </a:p>
                </p:txBody>
              </p:sp>
            </p:grpSp>
            <p:grpSp>
              <p:nvGrpSpPr>
                <p:cNvPr id="77" name="76 Grupo"/>
                <p:cNvGrpSpPr/>
                <p:nvPr/>
              </p:nvGrpSpPr>
              <p:grpSpPr>
                <a:xfrm>
                  <a:off x="733727" y="2832102"/>
                  <a:ext cx="7963163" cy="1969770"/>
                  <a:chOff x="802139" y="3501443"/>
                  <a:chExt cx="7493949" cy="2137179"/>
                </a:xfrm>
              </p:grpSpPr>
              <p:sp>
                <p:nvSpPr>
                  <p:cNvPr id="78" name="77 CuadroTexto"/>
                  <p:cNvSpPr txBox="1"/>
                  <p:nvPr/>
                </p:nvSpPr>
                <p:spPr>
                  <a:xfrm>
                    <a:off x="802139" y="3501443"/>
                    <a:ext cx="7488650" cy="2137179"/>
                  </a:xfrm>
                  <a:prstGeom prst="rect">
                    <a:avLst/>
                  </a:prstGeom>
                  <a:noFill/>
                  <a:ln w="28575">
                    <a:solidFill>
                      <a:schemeClr val="tx1"/>
                    </a:solidFill>
                  </a:ln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ca-ES" sz="1400" dirty="0" smtClean="0">
                        <a:latin typeface="Calisto MT" panose="02040603050505030304" pitchFamily="18" charset="0"/>
                      </a:rPr>
                      <a:t>Dibuix esquema de l’escena 1</a:t>
                    </a:r>
                  </a:p>
                  <a:p>
                    <a:endParaRPr lang="ca-ES" dirty="0"/>
                  </a:p>
                  <a:p>
                    <a:endParaRPr lang="ca-ES" dirty="0" smtClean="0"/>
                  </a:p>
                  <a:p>
                    <a:endParaRPr lang="ca-ES" dirty="0"/>
                  </a:p>
                  <a:p>
                    <a:endParaRPr lang="ca-ES" dirty="0" smtClean="0"/>
                  </a:p>
                  <a:p>
                    <a:endParaRPr lang="ca-ES" dirty="0" smtClean="0"/>
                  </a:p>
                  <a:p>
                    <a:endParaRPr lang="ca-ES" dirty="0"/>
                  </a:p>
                </p:txBody>
              </p:sp>
              <p:cxnSp>
                <p:nvCxnSpPr>
                  <p:cNvPr id="79" name="78 Conector recto"/>
                  <p:cNvCxnSpPr/>
                  <p:nvPr/>
                </p:nvCxnSpPr>
                <p:spPr>
                  <a:xfrm>
                    <a:off x="825476" y="3853099"/>
                    <a:ext cx="7470612" cy="0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cxnSp>
            <p:nvCxnSpPr>
              <p:cNvPr id="75" name="74 Conector recto"/>
              <p:cNvCxnSpPr/>
              <p:nvPr/>
            </p:nvCxnSpPr>
            <p:spPr>
              <a:xfrm>
                <a:off x="609019" y="2293132"/>
                <a:ext cx="5834142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85" name="84 CuadroTexto"/>
            <p:cNvSpPr txBox="1"/>
            <p:nvPr/>
          </p:nvSpPr>
          <p:spPr>
            <a:xfrm>
              <a:off x="630510" y="6266558"/>
              <a:ext cx="143548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a-ES" sz="1400" dirty="0" smtClean="0">
                  <a:latin typeface="Calisto MT" panose="02040603050505030304" pitchFamily="18" charset="0"/>
                </a:rPr>
                <a:t>Frase escollida:</a:t>
              </a:r>
              <a:endParaRPr lang="ca-ES" sz="1400" dirty="0">
                <a:latin typeface="Calisto MT" panose="0204060305050503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6140827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619145" y="168895"/>
            <a:ext cx="7974373" cy="307777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ca-ES" sz="1400" dirty="0" smtClean="0">
                <a:latin typeface="Calisto MT" panose="02040603050505030304" pitchFamily="18" charset="0"/>
                <a:cs typeface="Arial" panose="020B0604020202020204" pitchFamily="34" charset="0"/>
              </a:rPr>
              <a:t>Plantilla </a:t>
            </a:r>
            <a:r>
              <a:rPr lang="ca-ES" sz="1400" dirty="0">
                <a:latin typeface="Calisto MT" panose="02040603050505030304" pitchFamily="18" charset="0"/>
                <a:cs typeface="Arial" panose="020B0604020202020204" pitchFamily="34" charset="0"/>
              </a:rPr>
              <a:t>grupal de planificació </a:t>
            </a:r>
            <a:r>
              <a:rPr lang="ca-ES" sz="1400" dirty="0">
                <a:latin typeface="Calisto MT" panose="02040603050505030304" pitchFamily="18" charset="0"/>
              </a:rPr>
              <a:t>: </a:t>
            </a:r>
            <a:r>
              <a:rPr lang="ca-ES" sz="1400" dirty="0" smtClean="0">
                <a:latin typeface="Calisto MT" panose="02040603050505030304" pitchFamily="18" charset="0"/>
              </a:rPr>
              <a:t>La vida al desert</a:t>
            </a:r>
            <a:endParaRPr lang="ca-ES" sz="1400" dirty="0">
              <a:latin typeface="Calisto MT" panose="02040603050505030304" pitchFamily="18" charset="0"/>
            </a:endParaRPr>
          </a:p>
        </p:txBody>
      </p:sp>
      <p:grpSp>
        <p:nvGrpSpPr>
          <p:cNvPr id="86" name="85 Grupo"/>
          <p:cNvGrpSpPr/>
          <p:nvPr/>
        </p:nvGrpSpPr>
        <p:grpSpPr>
          <a:xfrm>
            <a:off x="587683" y="545856"/>
            <a:ext cx="7981192" cy="6072136"/>
            <a:chOff x="587683" y="545856"/>
            <a:chExt cx="7981192" cy="6072136"/>
          </a:xfrm>
        </p:grpSpPr>
        <p:grpSp>
          <p:nvGrpSpPr>
            <p:cNvPr id="56" name="55 Grupo"/>
            <p:cNvGrpSpPr/>
            <p:nvPr/>
          </p:nvGrpSpPr>
          <p:grpSpPr>
            <a:xfrm>
              <a:off x="593314" y="545856"/>
              <a:ext cx="7963163" cy="1969770"/>
              <a:chOff x="609019" y="692696"/>
              <a:chExt cx="7963163" cy="1969770"/>
            </a:xfrm>
          </p:grpSpPr>
          <p:grpSp>
            <p:nvGrpSpPr>
              <p:cNvPr id="53" name="52 Grupo"/>
              <p:cNvGrpSpPr/>
              <p:nvPr/>
            </p:nvGrpSpPr>
            <p:grpSpPr>
              <a:xfrm>
                <a:off x="609019" y="692696"/>
                <a:ext cx="7963163" cy="1969770"/>
                <a:chOff x="733727" y="2832102"/>
                <a:chExt cx="7963163" cy="1969770"/>
              </a:xfrm>
            </p:grpSpPr>
            <p:grpSp>
              <p:nvGrpSpPr>
                <p:cNvPr id="52" name="51 Grupo"/>
                <p:cNvGrpSpPr/>
                <p:nvPr/>
              </p:nvGrpSpPr>
              <p:grpSpPr>
                <a:xfrm>
                  <a:off x="6567869" y="2832102"/>
                  <a:ext cx="2123390" cy="1969770"/>
                  <a:chOff x="6444208" y="620689"/>
                  <a:chExt cx="2123390" cy="1969770"/>
                </a:xfrm>
              </p:grpSpPr>
              <p:cxnSp>
                <p:nvCxnSpPr>
                  <p:cNvPr id="32" name="31 Conector recto"/>
                  <p:cNvCxnSpPr/>
                  <p:nvPr/>
                </p:nvCxnSpPr>
                <p:spPr>
                  <a:xfrm>
                    <a:off x="6444208" y="620689"/>
                    <a:ext cx="0" cy="1969770"/>
                  </a:xfrm>
                  <a:prstGeom prst="line">
                    <a:avLst/>
                  </a:prstGeom>
                  <a:ln w="1905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34" name="33 CuadroTexto"/>
                  <p:cNvSpPr txBox="1"/>
                  <p:nvPr/>
                </p:nvSpPr>
                <p:spPr>
                  <a:xfrm>
                    <a:off x="6444208" y="620689"/>
                    <a:ext cx="2123390" cy="307777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ca-ES" sz="1400" dirty="0" smtClean="0">
                        <a:latin typeface="Calisto MT" panose="02040603050505030304" pitchFamily="18" charset="0"/>
                      </a:rPr>
                      <a:t>Diàleg: </a:t>
                    </a:r>
                    <a:r>
                      <a:rPr lang="ca-ES" sz="1000" dirty="0" smtClean="0">
                        <a:latin typeface="Calisto MT" panose="02040603050505030304" pitchFamily="18" charset="0"/>
                      </a:rPr>
                      <a:t>màxim 3 intervencions</a:t>
                    </a:r>
                    <a:endParaRPr lang="ca-ES" sz="1000" dirty="0">
                      <a:latin typeface="Calisto MT" panose="02040603050505030304" pitchFamily="18" charset="0"/>
                    </a:endParaRPr>
                  </a:p>
                </p:txBody>
              </p:sp>
              <p:sp>
                <p:nvSpPr>
                  <p:cNvPr id="35" name="34 CuadroTexto"/>
                  <p:cNvSpPr txBox="1"/>
                  <p:nvPr/>
                </p:nvSpPr>
                <p:spPr>
                  <a:xfrm>
                    <a:off x="6444208" y="979297"/>
                    <a:ext cx="432048" cy="307777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ca-ES" sz="1400" dirty="0" smtClean="0">
                        <a:latin typeface="Calisto MT" panose="02040603050505030304" pitchFamily="18" charset="0"/>
                      </a:rPr>
                      <a:t>1:</a:t>
                    </a:r>
                    <a:endParaRPr lang="ca-ES" sz="1400" dirty="0">
                      <a:latin typeface="Calisto MT" panose="02040603050505030304" pitchFamily="18" charset="0"/>
                    </a:endParaRPr>
                  </a:p>
                </p:txBody>
              </p:sp>
              <p:sp>
                <p:nvSpPr>
                  <p:cNvPr id="39" name="38 CuadroTexto"/>
                  <p:cNvSpPr txBox="1"/>
                  <p:nvPr/>
                </p:nvSpPr>
                <p:spPr>
                  <a:xfrm>
                    <a:off x="6444208" y="1451685"/>
                    <a:ext cx="432048" cy="307777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ca-ES" sz="1400" dirty="0">
                        <a:latin typeface="Calisto MT" panose="02040603050505030304" pitchFamily="18" charset="0"/>
                      </a:rPr>
                      <a:t>2</a:t>
                    </a:r>
                    <a:r>
                      <a:rPr lang="ca-ES" sz="1400" dirty="0" smtClean="0">
                        <a:latin typeface="Calisto MT" panose="02040603050505030304" pitchFamily="18" charset="0"/>
                      </a:rPr>
                      <a:t>:</a:t>
                    </a:r>
                    <a:endParaRPr lang="ca-ES" sz="1400" dirty="0">
                      <a:latin typeface="Calisto MT" panose="02040603050505030304" pitchFamily="18" charset="0"/>
                    </a:endParaRPr>
                  </a:p>
                </p:txBody>
              </p:sp>
              <p:sp>
                <p:nvSpPr>
                  <p:cNvPr id="40" name="39 CuadroTexto"/>
                  <p:cNvSpPr txBox="1"/>
                  <p:nvPr/>
                </p:nvSpPr>
                <p:spPr>
                  <a:xfrm>
                    <a:off x="6444208" y="2067237"/>
                    <a:ext cx="432048" cy="307777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ca-ES" sz="1400" dirty="0">
                        <a:latin typeface="Calisto MT" panose="02040603050505030304" pitchFamily="18" charset="0"/>
                      </a:rPr>
                      <a:t>3</a:t>
                    </a:r>
                    <a:r>
                      <a:rPr lang="ca-ES" sz="1400" dirty="0" smtClean="0">
                        <a:latin typeface="Calisto MT" panose="02040603050505030304" pitchFamily="18" charset="0"/>
                      </a:rPr>
                      <a:t>:</a:t>
                    </a:r>
                    <a:endParaRPr lang="ca-ES" sz="1400" dirty="0">
                      <a:latin typeface="Calisto MT" panose="02040603050505030304" pitchFamily="18" charset="0"/>
                    </a:endParaRPr>
                  </a:p>
                </p:txBody>
              </p:sp>
            </p:grpSp>
            <p:grpSp>
              <p:nvGrpSpPr>
                <p:cNvPr id="13" name="12 Grupo"/>
                <p:cNvGrpSpPr/>
                <p:nvPr/>
              </p:nvGrpSpPr>
              <p:grpSpPr>
                <a:xfrm>
                  <a:off x="733727" y="2832102"/>
                  <a:ext cx="7963163" cy="1969770"/>
                  <a:chOff x="802139" y="3501443"/>
                  <a:chExt cx="7493949" cy="2137179"/>
                </a:xfrm>
              </p:grpSpPr>
              <p:sp>
                <p:nvSpPr>
                  <p:cNvPr id="14" name="13 CuadroTexto"/>
                  <p:cNvSpPr txBox="1"/>
                  <p:nvPr/>
                </p:nvSpPr>
                <p:spPr>
                  <a:xfrm>
                    <a:off x="802139" y="3501443"/>
                    <a:ext cx="7488650" cy="2137179"/>
                  </a:xfrm>
                  <a:prstGeom prst="rect">
                    <a:avLst/>
                  </a:prstGeom>
                  <a:noFill/>
                  <a:ln w="28575">
                    <a:solidFill>
                      <a:schemeClr val="tx1"/>
                    </a:solidFill>
                  </a:ln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ca-ES" sz="1400" dirty="0" smtClean="0">
                        <a:latin typeface="Calisto MT" panose="02040603050505030304" pitchFamily="18" charset="0"/>
                      </a:rPr>
                      <a:t>Dibuix esquema de l’escena 1</a:t>
                    </a:r>
                  </a:p>
                  <a:p>
                    <a:endParaRPr lang="ca-ES" dirty="0"/>
                  </a:p>
                  <a:p>
                    <a:endParaRPr lang="ca-ES" dirty="0" smtClean="0"/>
                  </a:p>
                  <a:p>
                    <a:endParaRPr lang="ca-ES" dirty="0"/>
                  </a:p>
                  <a:p>
                    <a:endParaRPr lang="ca-ES" dirty="0" smtClean="0"/>
                  </a:p>
                  <a:p>
                    <a:endParaRPr lang="ca-ES" dirty="0" smtClean="0"/>
                  </a:p>
                  <a:p>
                    <a:endParaRPr lang="ca-ES" dirty="0"/>
                  </a:p>
                </p:txBody>
              </p:sp>
              <p:cxnSp>
                <p:nvCxnSpPr>
                  <p:cNvPr id="15" name="14 Conector recto"/>
                  <p:cNvCxnSpPr/>
                  <p:nvPr/>
                </p:nvCxnSpPr>
                <p:spPr>
                  <a:xfrm>
                    <a:off x="825476" y="3853099"/>
                    <a:ext cx="7470612" cy="0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cxnSp>
            <p:nvCxnSpPr>
              <p:cNvPr id="55" name="54 Conector recto"/>
              <p:cNvCxnSpPr/>
              <p:nvPr/>
            </p:nvCxnSpPr>
            <p:spPr>
              <a:xfrm>
                <a:off x="609019" y="2293132"/>
                <a:ext cx="5834142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7" name="56 CuadroTexto"/>
            <p:cNvSpPr txBox="1"/>
            <p:nvPr/>
          </p:nvSpPr>
          <p:spPr>
            <a:xfrm>
              <a:off x="625703" y="2146292"/>
              <a:ext cx="143548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a-ES" sz="1400" dirty="0" smtClean="0">
                  <a:latin typeface="Calisto MT" panose="02040603050505030304" pitchFamily="18" charset="0"/>
                </a:rPr>
                <a:t>Frase escollida:</a:t>
              </a:r>
              <a:endParaRPr lang="ca-ES" sz="1400" dirty="0">
                <a:latin typeface="Calisto MT" panose="02040603050505030304" pitchFamily="18" charset="0"/>
              </a:endParaRPr>
            </a:p>
          </p:txBody>
        </p:sp>
        <p:grpSp>
          <p:nvGrpSpPr>
            <p:cNvPr id="60" name="59 Grupo"/>
            <p:cNvGrpSpPr/>
            <p:nvPr/>
          </p:nvGrpSpPr>
          <p:grpSpPr>
            <a:xfrm>
              <a:off x="587683" y="2627618"/>
              <a:ext cx="7963163" cy="1969770"/>
              <a:chOff x="609019" y="692696"/>
              <a:chExt cx="7963163" cy="1969770"/>
            </a:xfrm>
          </p:grpSpPr>
          <p:grpSp>
            <p:nvGrpSpPr>
              <p:cNvPr id="61" name="60 Grupo"/>
              <p:cNvGrpSpPr/>
              <p:nvPr/>
            </p:nvGrpSpPr>
            <p:grpSpPr>
              <a:xfrm>
                <a:off x="609019" y="692696"/>
                <a:ext cx="7963163" cy="1969770"/>
                <a:chOff x="733727" y="2832102"/>
                <a:chExt cx="7963163" cy="1969770"/>
              </a:xfrm>
            </p:grpSpPr>
            <p:grpSp>
              <p:nvGrpSpPr>
                <p:cNvPr id="63" name="62 Grupo"/>
                <p:cNvGrpSpPr/>
                <p:nvPr/>
              </p:nvGrpSpPr>
              <p:grpSpPr>
                <a:xfrm>
                  <a:off x="6567869" y="2832102"/>
                  <a:ext cx="2123390" cy="1969770"/>
                  <a:chOff x="6444208" y="620689"/>
                  <a:chExt cx="2123390" cy="1969770"/>
                </a:xfrm>
              </p:grpSpPr>
              <p:cxnSp>
                <p:nvCxnSpPr>
                  <p:cNvPr id="67" name="66 Conector recto"/>
                  <p:cNvCxnSpPr/>
                  <p:nvPr/>
                </p:nvCxnSpPr>
                <p:spPr>
                  <a:xfrm>
                    <a:off x="6444208" y="620689"/>
                    <a:ext cx="0" cy="1969770"/>
                  </a:xfrm>
                  <a:prstGeom prst="line">
                    <a:avLst/>
                  </a:prstGeom>
                  <a:ln w="1905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68" name="67 CuadroTexto"/>
                  <p:cNvSpPr txBox="1"/>
                  <p:nvPr/>
                </p:nvSpPr>
                <p:spPr>
                  <a:xfrm>
                    <a:off x="6444208" y="620689"/>
                    <a:ext cx="2123390" cy="307777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ca-ES" sz="1400" dirty="0" smtClean="0">
                        <a:latin typeface="Calisto MT" panose="02040603050505030304" pitchFamily="18" charset="0"/>
                      </a:rPr>
                      <a:t>Diàleg: </a:t>
                    </a:r>
                    <a:r>
                      <a:rPr lang="ca-ES" sz="1000" dirty="0" smtClean="0">
                        <a:latin typeface="Calisto MT" panose="02040603050505030304" pitchFamily="18" charset="0"/>
                      </a:rPr>
                      <a:t>màxim 3 intervencions</a:t>
                    </a:r>
                    <a:endParaRPr lang="ca-ES" sz="1000" dirty="0">
                      <a:latin typeface="Calisto MT" panose="02040603050505030304" pitchFamily="18" charset="0"/>
                    </a:endParaRPr>
                  </a:p>
                </p:txBody>
              </p:sp>
              <p:sp>
                <p:nvSpPr>
                  <p:cNvPr id="69" name="68 CuadroTexto"/>
                  <p:cNvSpPr txBox="1"/>
                  <p:nvPr/>
                </p:nvSpPr>
                <p:spPr>
                  <a:xfrm>
                    <a:off x="6444208" y="979297"/>
                    <a:ext cx="432048" cy="307777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ca-ES" sz="1400" dirty="0" smtClean="0">
                        <a:latin typeface="Calisto MT" panose="02040603050505030304" pitchFamily="18" charset="0"/>
                      </a:rPr>
                      <a:t>1:</a:t>
                    </a:r>
                    <a:endParaRPr lang="ca-ES" sz="1400" dirty="0">
                      <a:latin typeface="Calisto MT" panose="02040603050505030304" pitchFamily="18" charset="0"/>
                    </a:endParaRPr>
                  </a:p>
                </p:txBody>
              </p:sp>
              <p:sp>
                <p:nvSpPr>
                  <p:cNvPr id="70" name="69 CuadroTexto"/>
                  <p:cNvSpPr txBox="1"/>
                  <p:nvPr/>
                </p:nvSpPr>
                <p:spPr>
                  <a:xfrm>
                    <a:off x="6444208" y="1451685"/>
                    <a:ext cx="432048" cy="307777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ca-ES" sz="1400" dirty="0">
                        <a:latin typeface="Calisto MT" panose="02040603050505030304" pitchFamily="18" charset="0"/>
                      </a:rPr>
                      <a:t>2</a:t>
                    </a:r>
                    <a:r>
                      <a:rPr lang="ca-ES" sz="1400" dirty="0" smtClean="0">
                        <a:latin typeface="Calisto MT" panose="02040603050505030304" pitchFamily="18" charset="0"/>
                      </a:rPr>
                      <a:t>:</a:t>
                    </a:r>
                    <a:endParaRPr lang="ca-ES" sz="1400" dirty="0">
                      <a:latin typeface="Calisto MT" panose="02040603050505030304" pitchFamily="18" charset="0"/>
                    </a:endParaRPr>
                  </a:p>
                </p:txBody>
              </p:sp>
              <p:sp>
                <p:nvSpPr>
                  <p:cNvPr id="71" name="70 CuadroTexto"/>
                  <p:cNvSpPr txBox="1"/>
                  <p:nvPr/>
                </p:nvSpPr>
                <p:spPr>
                  <a:xfrm>
                    <a:off x="6444208" y="2067237"/>
                    <a:ext cx="432048" cy="307777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ca-ES" sz="1400" dirty="0">
                        <a:latin typeface="Calisto MT" panose="02040603050505030304" pitchFamily="18" charset="0"/>
                      </a:rPr>
                      <a:t>3</a:t>
                    </a:r>
                    <a:r>
                      <a:rPr lang="ca-ES" sz="1400" dirty="0" smtClean="0">
                        <a:latin typeface="Calisto MT" panose="02040603050505030304" pitchFamily="18" charset="0"/>
                      </a:rPr>
                      <a:t>:</a:t>
                    </a:r>
                    <a:endParaRPr lang="ca-ES" sz="1400" dirty="0">
                      <a:latin typeface="Calisto MT" panose="02040603050505030304" pitchFamily="18" charset="0"/>
                    </a:endParaRPr>
                  </a:p>
                </p:txBody>
              </p:sp>
            </p:grpSp>
            <p:grpSp>
              <p:nvGrpSpPr>
                <p:cNvPr id="64" name="63 Grupo"/>
                <p:cNvGrpSpPr/>
                <p:nvPr/>
              </p:nvGrpSpPr>
              <p:grpSpPr>
                <a:xfrm>
                  <a:off x="733727" y="2832102"/>
                  <a:ext cx="7963163" cy="1969770"/>
                  <a:chOff x="802139" y="3501443"/>
                  <a:chExt cx="7493949" cy="2137179"/>
                </a:xfrm>
              </p:grpSpPr>
              <p:sp>
                <p:nvSpPr>
                  <p:cNvPr id="65" name="64 CuadroTexto"/>
                  <p:cNvSpPr txBox="1"/>
                  <p:nvPr/>
                </p:nvSpPr>
                <p:spPr>
                  <a:xfrm>
                    <a:off x="802139" y="3501443"/>
                    <a:ext cx="7488650" cy="2137179"/>
                  </a:xfrm>
                  <a:prstGeom prst="rect">
                    <a:avLst/>
                  </a:prstGeom>
                  <a:noFill/>
                  <a:ln w="28575">
                    <a:solidFill>
                      <a:schemeClr val="tx1"/>
                    </a:solidFill>
                  </a:ln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ca-ES" sz="1400" dirty="0" smtClean="0">
                        <a:latin typeface="Calisto MT" panose="02040603050505030304" pitchFamily="18" charset="0"/>
                      </a:rPr>
                      <a:t>Dibuix esquema de l’escena 1</a:t>
                    </a:r>
                  </a:p>
                  <a:p>
                    <a:endParaRPr lang="ca-ES" dirty="0"/>
                  </a:p>
                  <a:p>
                    <a:endParaRPr lang="ca-ES" dirty="0" smtClean="0"/>
                  </a:p>
                  <a:p>
                    <a:endParaRPr lang="ca-ES" dirty="0"/>
                  </a:p>
                  <a:p>
                    <a:endParaRPr lang="ca-ES" dirty="0" smtClean="0"/>
                  </a:p>
                  <a:p>
                    <a:endParaRPr lang="ca-ES" dirty="0" smtClean="0"/>
                  </a:p>
                  <a:p>
                    <a:endParaRPr lang="ca-ES" dirty="0"/>
                  </a:p>
                </p:txBody>
              </p:sp>
              <p:cxnSp>
                <p:nvCxnSpPr>
                  <p:cNvPr id="66" name="65 Conector recto"/>
                  <p:cNvCxnSpPr/>
                  <p:nvPr/>
                </p:nvCxnSpPr>
                <p:spPr>
                  <a:xfrm>
                    <a:off x="825476" y="3853099"/>
                    <a:ext cx="7470612" cy="0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cxnSp>
            <p:nvCxnSpPr>
              <p:cNvPr id="62" name="61 Conector recto"/>
              <p:cNvCxnSpPr/>
              <p:nvPr/>
            </p:nvCxnSpPr>
            <p:spPr>
              <a:xfrm>
                <a:off x="609019" y="2293132"/>
                <a:ext cx="5834142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72" name="71 CuadroTexto"/>
            <p:cNvSpPr txBox="1"/>
            <p:nvPr/>
          </p:nvSpPr>
          <p:spPr>
            <a:xfrm>
              <a:off x="612481" y="4241719"/>
              <a:ext cx="143548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a-ES" sz="1400" dirty="0" smtClean="0">
                  <a:latin typeface="Calisto MT" panose="02040603050505030304" pitchFamily="18" charset="0"/>
                </a:rPr>
                <a:t>Frase escollida:</a:t>
              </a:r>
              <a:endParaRPr lang="ca-ES" sz="1400" dirty="0">
                <a:latin typeface="Calisto MT" panose="02040603050505030304" pitchFamily="18" charset="0"/>
              </a:endParaRPr>
            </a:p>
          </p:txBody>
        </p:sp>
        <p:grpSp>
          <p:nvGrpSpPr>
            <p:cNvPr id="73" name="72 Grupo"/>
            <p:cNvGrpSpPr/>
            <p:nvPr/>
          </p:nvGrpSpPr>
          <p:grpSpPr>
            <a:xfrm>
              <a:off x="605712" y="4648222"/>
              <a:ext cx="7963163" cy="1969770"/>
              <a:chOff x="609019" y="692696"/>
              <a:chExt cx="7963163" cy="1969770"/>
            </a:xfrm>
          </p:grpSpPr>
          <p:grpSp>
            <p:nvGrpSpPr>
              <p:cNvPr id="74" name="73 Grupo"/>
              <p:cNvGrpSpPr/>
              <p:nvPr/>
            </p:nvGrpSpPr>
            <p:grpSpPr>
              <a:xfrm>
                <a:off x="609019" y="692696"/>
                <a:ext cx="7963163" cy="1969770"/>
                <a:chOff x="733727" y="2832102"/>
                <a:chExt cx="7963163" cy="1969770"/>
              </a:xfrm>
            </p:grpSpPr>
            <p:grpSp>
              <p:nvGrpSpPr>
                <p:cNvPr id="76" name="75 Grupo"/>
                <p:cNvGrpSpPr/>
                <p:nvPr/>
              </p:nvGrpSpPr>
              <p:grpSpPr>
                <a:xfrm>
                  <a:off x="6567869" y="2832102"/>
                  <a:ext cx="2123390" cy="1969770"/>
                  <a:chOff x="6444208" y="620689"/>
                  <a:chExt cx="2123390" cy="1969770"/>
                </a:xfrm>
              </p:grpSpPr>
              <p:cxnSp>
                <p:nvCxnSpPr>
                  <p:cNvPr id="80" name="79 Conector recto"/>
                  <p:cNvCxnSpPr/>
                  <p:nvPr/>
                </p:nvCxnSpPr>
                <p:spPr>
                  <a:xfrm>
                    <a:off x="6444208" y="620689"/>
                    <a:ext cx="0" cy="1969770"/>
                  </a:xfrm>
                  <a:prstGeom prst="line">
                    <a:avLst/>
                  </a:prstGeom>
                  <a:ln w="1905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81" name="80 CuadroTexto"/>
                  <p:cNvSpPr txBox="1"/>
                  <p:nvPr/>
                </p:nvSpPr>
                <p:spPr>
                  <a:xfrm>
                    <a:off x="6444208" y="620689"/>
                    <a:ext cx="2123390" cy="307777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ca-ES" sz="1400" dirty="0" smtClean="0">
                        <a:latin typeface="Calisto MT" panose="02040603050505030304" pitchFamily="18" charset="0"/>
                      </a:rPr>
                      <a:t>Diàleg: </a:t>
                    </a:r>
                    <a:r>
                      <a:rPr lang="ca-ES" sz="1000" dirty="0" smtClean="0">
                        <a:latin typeface="Calisto MT" panose="02040603050505030304" pitchFamily="18" charset="0"/>
                      </a:rPr>
                      <a:t>màxim 3 intervencions</a:t>
                    </a:r>
                    <a:endParaRPr lang="ca-ES" sz="1000" dirty="0">
                      <a:latin typeface="Calisto MT" panose="02040603050505030304" pitchFamily="18" charset="0"/>
                    </a:endParaRPr>
                  </a:p>
                </p:txBody>
              </p:sp>
              <p:sp>
                <p:nvSpPr>
                  <p:cNvPr id="82" name="81 CuadroTexto"/>
                  <p:cNvSpPr txBox="1"/>
                  <p:nvPr/>
                </p:nvSpPr>
                <p:spPr>
                  <a:xfrm>
                    <a:off x="6444208" y="979297"/>
                    <a:ext cx="432048" cy="307777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ca-ES" sz="1400" dirty="0" smtClean="0">
                        <a:latin typeface="Calisto MT" panose="02040603050505030304" pitchFamily="18" charset="0"/>
                      </a:rPr>
                      <a:t>1:</a:t>
                    </a:r>
                    <a:endParaRPr lang="ca-ES" sz="1400" dirty="0">
                      <a:latin typeface="Calisto MT" panose="02040603050505030304" pitchFamily="18" charset="0"/>
                    </a:endParaRPr>
                  </a:p>
                </p:txBody>
              </p:sp>
              <p:sp>
                <p:nvSpPr>
                  <p:cNvPr id="83" name="82 CuadroTexto"/>
                  <p:cNvSpPr txBox="1"/>
                  <p:nvPr/>
                </p:nvSpPr>
                <p:spPr>
                  <a:xfrm>
                    <a:off x="6444208" y="1451685"/>
                    <a:ext cx="432048" cy="307777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ca-ES" sz="1400" dirty="0">
                        <a:latin typeface="Calisto MT" panose="02040603050505030304" pitchFamily="18" charset="0"/>
                      </a:rPr>
                      <a:t>2</a:t>
                    </a:r>
                    <a:r>
                      <a:rPr lang="ca-ES" sz="1400" dirty="0" smtClean="0">
                        <a:latin typeface="Calisto MT" panose="02040603050505030304" pitchFamily="18" charset="0"/>
                      </a:rPr>
                      <a:t>:</a:t>
                    </a:r>
                    <a:endParaRPr lang="ca-ES" sz="1400" dirty="0">
                      <a:latin typeface="Calisto MT" panose="02040603050505030304" pitchFamily="18" charset="0"/>
                    </a:endParaRPr>
                  </a:p>
                </p:txBody>
              </p:sp>
              <p:sp>
                <p:nvSpPr>
                  <p:cNvPr id="84" name="83 CuadroTexto"/>
                  <p:cNvSpPr txBox="1"/>
                  <p:nvPr/>
                </p:nvSpPr>
                <p:spPr>
                  <a:xfrm>
                    <a:off x="6444208" y="2067237"/>
                    <a:ext cx="432048" cy="307777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ca-ES" sz="1400" dirty="0">
                        <a:latin typeface="Calisto MT" panose="02040603050505030304" pitchFamily="18" charset="0"/>
                      </a:rPr>
                      <a:t>3</a:t>
                    </a:r>
                    <a:r>
                      <a:rPr lang="ca-ES" sz="1400" dirty="0" smtClean="0">
                        <a:latin typeface="Calisto MT" panose="02040603050505030304" pitchFamily="18" charset="0"/>
                      </a:rPr>
                      <a:t>:</a:t>
                    </a:r>
                    <a:endParaRPr lang="ca-ES" sz="1400" dirty="0">
                      <a:latin typeface="Calisto MT" panose="02040603050505030304" pitchFamily="18" charset="0"/>
                    </a:endParaRPr>
                  </a:p>
                </p:txBody>
              </p:sp>
            </p:grpSp>
            <p:grpSp>
              <p:nvGrpSpPr>
                <p:cNvPr id="77" name="76 Grupo"/>
                <p:cNvGrpSpPr/>
                <p:nvPr/>
              </p:nvGrpSpPr>
              <p:grpSpPr>
                <a:xfrm>
                  <a:off x="733727" y="2832102"/>
                  <a:ext cx="7963163" cy="1969770"/>
                  <a:chOff x="802139" y="3501443"/>
                  <a:chExt cx="7493949" cy="2137179"/>
                </a:xfrm>
              </p:grpSpPr>
              <p:sp>
                <p:nvSpPr>
                  <p:cNvPr id="78" name="77 CuadroTexto"/>
                  <p:cNvSpPr txBox="1"/>
                  <p:nvPr/>
                </p:nvSpPr>
                <p:spPr>
                  <a:xfrm>
                    <a:off x="802139" y="3501443"/>
                    <a:ext cx="7488650" cy="2137179"/>
                  </a:xfrm>
                  <a:prstGeom prst="rect">
                    <a:avLst/>
                  </a:prstGeom>
                  <a:noFill/>
                  <a:ln w="28575">
                    <a:solidFill>
                      <a:schemeClr val="tx1"/>
                    </a:solidFill>
                  </a:ln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ca-ES" sz="1400" dirty="0" smtClean="0">
                        <a:latin typeface="Calisto MT" panose="02040603050505030304" pitchFamily="18" charset="0"/>
                      </a:rPr>
                      <a:t>Dibuix esquema de l’escena 1</a:t>
                    </a:r>
                  </a:p>
                  <a:p>
                    <a:endParaRPr lang="ca-ES" dirty="0"/>
                  </a:p>
                  <a:p>
                    <a:endParaRPr lang="ca-ES" dirty="0" smtClean="0"/>
                  </a:p>
                  <a:p>
                    <a:endParaRPr lang="ca-ES" dirty="0"/>
                  </a:p>
                  <a:p>
                    <a:endParaRPr lang="ca-ES" dirty="0" smtClean="0"/>
                  </a:p>
                  <a:p>
                    <a:endParaRPr lang="ca-ES" dirty="0" smtClean="0"/>
                  </a:p>
                  <a:p>
                    <a:endParaRPr lang="ca-ES" dirty="0"/>
                  </a:p>
                </p:txBody>
              </p:sp>
              <p:cxnSp>
                <p:nvCxnSpPr>
                  <p:cNvPr id="79" name="78 Conector recto"/>
                  <p:cNvCxnSpPr/>
                  <p:nvPr/>
                </p:nvCxnSpPr>
                <p:spPr>
                  <a:xfrm>
                    <a:off x="825476" y="3853099"/>
                    <a:ext cx="7470612" cy="0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cxnSp>
            <p:nvCxnSpPr>
              <p:cNvPr id="75" name="74 Conector recto"/>
              <p:cNvCxnSpPr/>
              <p:nvPr/>
            </p:nvCxnSpPr>
            <p:spPr>
              <a:xfrm>
                <a:off x="609019" y="2293132"/>
                <a:ext cx="5834142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85" name="84 CuadroTexto"/>
            <p:cNvSpPr txBox="1"/>
            <p:nvPr/>
          </p:nvSpPr>
          <p:spPr>
            <a:xfrm>
              <a:off x="630510" y="6266558"/>
              <a:ext cx="143548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a-ES" sz="1400" dirty="0" smtClean="0">
                  <a:latin typeface="Calisto MT" panose="02040603050505030304" pitchFamily="18" charset="0"/>
                </a:rPr>
                <a:t>Frase escollida:</a:t>
              </a:r>
              <a:endParaRPr lang="ca-ES" sz="1400" dirty="0">
                <a:latin typeface="Calisto MT" panose="0204060305050503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7745578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619145" y="168895"/>
            <a:ext cx="7974373" cy="307777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ca-ES" sz="1400" dirty="0" smtClean="0">
                <a:latin typeface="Calisto MT" panose="02040603050505030304" pitchFamily="18" charset="0"/>
              </a:rPr>
              <a:t> </a:t>
            </a:r>
            <a:r>
              <a:rPr lang="ca-ES" sz="1400" dirty="0">
                <a:latin typeface="Calisto MT" panose="02040603050505030304" pitchFamily="18" charset="0"/>
                <a:cs typeface="Arial" panose="020B0604020202020204" pitchFamily="34" charset="0"/>
              </a:rPr>
              <a:t>Plantilla grupal de planificació </a:t>
            </a:r>
            <a:r>
              <a:rPr lang="ca-ES" sz="1400" dirty="0">
                <a:latin typeface="Calisto MT" panose="02040603050505030304" pitchFamily="18" charset="0"/>
              </a:rPr>
              <a:t>: El </a:t>
            </a:r>
            <a:r>
              <a:rPr lang="ca-ES" sz="1400" dirty="0" smtClean="0">
                <a:latin typeface="Calisto MT" panose="02040603050505030304" pitchFamily="18" charset="0"/>
              </a:rPr>
              <a:t>meu aprenentatge</a:t>
            </a:r>
            <a:endParaRPr lang="ca-ES" sz="1400" dirty="0">
              <a:latin typeface="Calisto MT" panose="02040603050505030304" pitchFamily="18" charset="0"/>
            </a:endParaRPr>
          </a:p>
        </p:txBody>
      </p:sp>
      <p:grpSp>
        <p:nvGrpSpPr>
          <p:cNvPr id="86" name="85 Grupo"/>
          <p:cNvGrpSpPr/>
          <p:nvPr/>
        </p:nvGrpSpPr>
        <p:grpSpPr>
          <a:xfrm>
            <a:off x="587683" y="545856"/>
            <a:ext cx="7981192" cy="6072136"/>
            <a:chOff x="587683" y="545856"/>
            <a:chExt cx="7981192" cy="6072136"/>
          </a:xfrm>
        </p:grpSpPr>
        <p:grpSp>
          <p:nvGrpSpPr>
            <p:cNvPr id="56" name="55 Grupo"/>
            <p:cNvGrpSpPr/>
            <p:nvPr/>
          </p:nvGrpSpPr>
          <p:grpSpPr>
            <a:xfrm>
              <a:off x="593314" y="545856"/>
              <a:ext cx="7963163" cy="1969770"/>
              <a:chOff x="609019" y="692696"/>
              <a:chExt cx="7963163" cy="1969770"/>
            </a:xfrm>
          </p:grpSpPr>
          <p:grpSp>
            <p:nvGrpSpPr>
              <p:cNvPr id="53" name="52 Grupo"/>
              <p:cNvGrpSpPr/>
              <p:nvPr/>
            </p:nvGrpSpPr>
            <p:grpSpPr>
              <a:xfrm>
                <a:off x="609019" y="692696"/>
                <a:ext cx="7963163" cy="1969770"/>
                <a:chOff x="733727" y="2832102"/>
                <a:chExt cx="7963163" cy="1969770"/>
              </a:xfrm>
            </p:grpSpPr>
            <p:grpSp>
              <p:nvGrpSpPr>
                <p:cNvPr id="52" name="51 Grupo"/>
                <p:cNvGrpSpPr/>
                <p:nvPr/>
              </p:nvGrpSpPr>
              <p:grpSpPr>
                <a:xfrm>
                  <a:off x="6567869" y="2832102"/>
                  <a:ext cx="2123390" cy="1969770"/>
                  <a:chOff x="6444208" y="620689"/>
                  <a:chExt cx="2123390" cy="1969770"/>
                </a:xfrm>
              </p:grpSpPr>
              <p:cxnSp>
                <p:nvCxnSpPr>
                  <p:cNvPr id="32" name="31 Conector recto"/>
                  <p:cNvCxnSpPr/>
                  <p:nvPr/>
                </p:nvCxnSpPr>
                <p:spPr>
                  <a:xfrm>
                    <a:off x="6444208" y="620689"/>
                    <a:ext cx="0" cy="1969770"/>
                  </a:xfrm>
                  <a:prstGeom prst="line">
                    <a:avLst/>
                  </a:prstGeom>
                  <a:ln w="1905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34" name="33 CuadroTexto"/>
                  <p:cNvSpPr txBox="1"/>
                  <p:nvPr/>
                </p:nvSpPr>
                <p:spPr>
                  <a:xfrm>
                    <a:off x="6444208" y="620689"/>
                    <a:ext cx="2123390" cy="307777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ca-ES" sz="1400" dirty="0" smtClean="0">
                        <a:latin typeface="Calisto MT" panose="02040603050505030304" pitchFamily="18" charset="0"/>
                      </a:rPr>
                      <a:t>Diàleg: </a:t>
                    </a:r>
                    <a:r>
                      <a:rPr lang="ca-ES" sz="1000" dirty="0" smtClean="0">
                        <a:latin typeface="Calisto MT" panose="02040603050505030304" pitchFamily="18" charset="0"/>
                      </a:rPr>
                      <a:t>màxim 3 intervencions</a:t>
                    </a:r>
                    <a:endParaRPr lang="ca-ES" sz="1000" dirty="0">
                      <a:latin typeface="Calisto MT" panose="02040603050505030304" pitchFamily="18" charset="0"/>
                    </a:endParaRPr>
                  </a:p>
                </p:txBody>
              </p:sp>
              <p:sp>
                <p:nvSpPr>
                  <p:cNvPr id="35" name="34 CuadroTexto"/>
                  <p:cNvSpPr txBox="1"/>
                  <p:nvPr/>
                </p:nvSpPr>
                <p:spPr>
                  <a:xfrm>
                    <a:off x="6444208" y="979297"/>
                    <a:ext cx="432048" cy="307777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ca-ES" sz="1400" dirty="0" smtClean="0">
                        <a:latin typeface="Calisto MT" panose="02040603050505030304" pitchFamily="18" charset="0"/>
                      </a:rPr>
                      <a:t>1:</a:t>
                    </a:r>
                    <a:endParaRPr lang="ca-ES" sz="1400" dirty="0">
                      <a:latin typeface="Calisto MT" panose="02040603050505030304" pitchFamily="18" charset="0"/>
                    </a:endParaRPr>
                  </a:p>
                </p:txBody>
              </p:sp>
              <p:sp>
                <p:nvSpPr>
                  <p:cNvPr id="39" name="38 CuadroTexto"/>
                  <p:cNvSpPr txBox="1"/>
                  <p:nvPr/>
                </p:nvSpPr>
                <p:spPr>
                  <a:xfrm>
                    <a:off x="6444208" y="1451685"/>
                    <a:ext cx="432048" cy="307777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ca-ES" sz="1400" dirty="0">
                        <a:latin typeface="Calisto MT" panose="02040603050505030304" pitchFamily="18" charset="0"/>
                      </a:rPr>
                      <a:t>2</a:t>
                    </a:r>
                    <a:r>
                      <a:rPr lang="ca-ES" sz="1400" dirty="0" smtClean="0">
                        <a:latin typeface="Calisto MT" panose="02040603050505030304" pitchFamily="18" charset="0"/>
                      </a:rPr>
                      <a:t>:</a:t>
                    </a:r>
                    <a:endParaRPr lang="ca-ES" sz="1400" dirty="0">
                      <a:latin typeface="Calisto MT" panose="02040603050505030304" pitchFamily="18" charset="0"/>
                    </a:endParaRPr>
                  </a:p>
                </p:txBody>
              </p:sp>
              <p:sp>
                <p:nvSpPr>
                  <p:cNvPr id="40" name="39 CuadroTexto"/>
                  <p:cNvSpPr txBox="1"/>
                  <p:nvPr/>
                </p:nvSpPr>
                <p:spPr>
                  <a:xfrm>
                    <a:off x="6444208" y="2067237"/>
                    <a:ext cx="432048" cy="307777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ca-ES" sz="1400" dirty="0">
                        <a:latin typeface="Calisto MT" panose="02040603050505030304" pitchFamily="18" charset="0"/>
                      </a:rPr>
                      <a:t>3</a:t>
                    </a:r>
                    <a:r>
                      <a:rPr lang="ca-ES" sz="1400" dirty="0" smtClean="0">
                        <a:latin typeface="Calisto MT" panose="02040603050505030304" pitchFamily="18" charset="0"/>
                      </a:rPr>
                      <a:t>:</a:t>
                    </a:r>
                    <a:endParaRPr lang="ca-ES" sz="1400" dirty="0">
                      <a:latin typeface="Calisto MT" panose="02040603050505030304" pitchFamily="18" charset="0"/>
                    </a:endParaRPr>
                  </a:p>
                </p:txBody>
              </p:sp>
            </p:grpSp>
            <p:grpSp>
              <p:nvGrpSpPr>
                <p:cNvPr id="13" name="12 Grupo"/>
                <p:cNvGrpSpPr/>
                <p:nvPr/>
              </p:nvGrpSpPr>
              <p:grpSpPr>
                <a:xfrm>
                  <a:off x="733727" y="2832102"/>
                  <a:ext cx="7963163" cy="1969770"/>
                  <a:chOff x="802139" y="3501443"/>
                  <a:chExt cx="7493949" cy="2137179"/>
                </a:xfrm>
              </p:grpSpPr>
              <p:sp>
                <p:nvSpPr>
                  <p:cNvPr id="14" name="13 CuadroTexto"/>
                  <p:cNvSpPr txBox="1"/>
                  <p:nvPr/>
                </p:nvSpPr>
                <p:spPr>
                  <a:xfrm>
                    <a:off x="802139" y="3501443"/>
                    <a:ext cx="7488650" cy="2137179"/>
                  </a:xfrm>
                  <a:prstGeom prst="rect">
                    <a:avLst/>
                  </a:prstGeom>
                  <a:noFill/>
                  <a:ln w="28575">
                    <a:solidFill>
                      <a:schemeClr val="tx1"/>
                    </a:solidFill>
                  </a:ln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ca-ES" sz="1400" dirty="0" smtClean="0">
                        <a:latin typeface="Calisto MT" panose="02040603050505030304" pitchFamily="18" charset="0"/>
                      </a:rPr>
                      <a:t>Dibuix esquema de l’escena 1</a:t>
                    </a:r>
                  </a:p>
                  <a:p>
                    <a:endParaRPr lang="ca-ES" dirty="0"/>
                  </a:p>
                  <a:p>
                    <a:endParaRPr lang="ca-ES" dirty="0" smtClean="0"/>
                  </a:p>
                  <a:p>
                    <a:endParaRPr lang="ca-ES" dirty="0"/>
                  </a:p>
                  <a:p>
                    <a:endParaRPr lang="ca-ES" dirty="0" smtClean="0"/>
                  </a:p>
                  <a:p>
                    <a:endParaRPr lang="ca-ES" dirty="0" smtClean="0"/>
                  </a:p>
                  <a:p>
                    <a:endParaRPr lang="ca-ES" dirty="0"/>
                  </a:p>
                </p:txBody>
              </p:sp>
              <p:cxnSp>
                <p:nvCxnSpPr>
                  <p:cNvPr id="15" name="14 Conector recto"/>
                  <p:cNvCxnSpPr/>
                  <p:nvPr/>
                </p:nvCxnSpPr>
                <p:spPr>
                  <a:xfrm>
                    <a:off x="825476" y="3853099"/>
                    <a:ext cx="7470612" cy="0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cxnSp>
            <p:nvCxnSpPr>
              <p:cNvPr id="55" name="54 Conector recto"/>
              <p:cNvCxnSpPr/>
              <p:nvPr/>
            </p:nvCxnSpPr>
            <p:spPr>
              <a:xfrm>
                <a:off x="609019" y="2293132"/>
                <a:ext cx="5834142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7" name="56 CuadroTexto"/>
            <p:cNvSpPr txBox="1"/>
            <p:nvPr/>
          </p:nvSpPr>
          <p:spPr>
            <a:xfrm>
              <a:off x="625703" y="2146292"/>
              <a:ext cx="143548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a-ES" sz="1400" dirty="0" smtClean="0">
                  <a:latin typeface="Calisto MT" panose="02040603050505030304" pitchFamily="18" charset="0"/>
                </a:rPr>
                <a:t>Frase escollida:</a:t>
              </a:r>
              <a:endParaRPr lang="ca-ES" sz="1400" dirty="0">
                <a:latin typeface="Calisto MT" panose="02040603050505030304" pitchFamily="18" charset="0"/>
              </a:endParaRPr>
            </a:p>
          </p:txBody>
        </p:sp>
        <p:grpSp>
          <p:nvGrpSpPr>
            <p:cNvPr id="60" name="59 Grupo"/>
            <p:cNvGrpSpPr/>
            <p:nvPr/>
          </p:nvGrpSpPr>
          <p:grpSpPr>
            <a:xfrm>
              <a:off x="587683" y="2627618"/>
              <a:ext cx="7963163" cy="1969770"/>
              <a:chOff x="609019" y="692696"/>
              <a:chExt cx="7963163" cy="1969770"/>
            </a:xfrm>
          </p:grpSpPr>
          <p:grpSp>
            <p:nvGrpSpPr>
              <p:cNvPr id="61" name="60 Grupo"/>
              <p:cNvGrpSpPr/>
              <p:nvPr/>
            </p:nvGrpSpPr>
            <p:grpSpPr>
              <a:xfrm>
                <a:off x="609019" y="692696"/>
                <a:ext cx="7963163" cy="1969770"/>
                <a:chOff x="733727" y="2832102"/>
                <a:chExt cx="7963163" cy="1969770"/>
              </a:xfrm>
            </p:grpSpPr>
            <p:grpSp>
              <p:nvGrpSpPr>
                <p:cNvPr id="63" name="62 Grupo"/>
                <p:cNvGrpSpPr/>
                <p:nvPr/>
              </p:nvGrpSpPr>
              <p:grpSpPr>
                <a:xfrm>
                  <a:off x="6567869" y="2832102"/>
                  <a:ext cx="2123390" cy="1969770"/>
                  <a:chOff x="6444208" y="620689"/>
                  <a:chExt cx="2123390" cy="1969770"/>
                </a:xfrm>
              </p:grpSpPr>
              <p:cxnSp>
                <p:nvCxnSpPr>
                  <p:cNvPr id="67" name="66 Conector recto"/>
                  <p:cNvCxnSpPr/>
                  <p:nvPr/>
                </p:nvCxnSpPr>
                <p:spPr>
                  <a:xfrm>
                    <a:off x="6444208" y="620689"/>
                    <a:ext cx="0" cy="1969770"/>
                  </a:xfrm>
                  <a:prstGeom prst="line">
                    <a:avLst/>
                  </a:prstGeom>
                  <a:ln w="1905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68" name="67 CuadroTexto"/>
                  <p:cNvSpPr txBox="1"/>
                  <p:nvPr/>
                </p:nvSpPr>
                <p:spPr>
                  <a:xfrm>
                    <a:off x="6444208" y="620689"/>
                    <a:ext cx="2123390" cy="307777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ca-ES" sz="1400" dirty="0" smtClean="0">
                        <a:latin typeface="Calisto MT" panose="02040603050505030304" pitchFamily="18" charset="0"/>
                      </a:rPr>
                      <a:t>Diàleg: </a:t>
                    </a:r>
                    <a:r>
                      <a:rPr lang="ca-ES" sz="1000" dirty="0" smtClean="0">
                        <a:latin typeface="Calisto MT" panose="02040603050505030304" pitchFamily="18" charset="0"/>
                      </a:rPr>
                      <a:t>màxim 3 intervencions</a:t>
                    </a:r>
                    <a:endParaRPr lang="ca-ES" sz="1000" dirty="0">
                      <a:latin typeface="Calisto MT" panose="02040603050505030304" pitchFamily="18" charset="0"/>
                    </a:endParaRPr>
                  </a:p>
                </p:txBody>
              </p:sp>
              <p:sp>
                <p:nvSpPr>
                  <p:cNvPr id="69" name="68 CuadroTexto"/>
                  <p:cNvSpPr txBox="1"/>
                  <p:nvPr/>
                </p:nvSpPr>
                <p:spPr>
                  <a:xfrm>
                    <a:off x="6444208" y="979297"/>
                    <a:ext cx="432048" cy="307777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ca-ES" sz="1400" dirty="0" smtClean="0">
                        <a:latin typeface="Calisto MT" panose="02040603050505030304" pitchFamily="18" charset="0"/>
                      </a:rPr>
                      <a:t>1:</a:t>
                    </a:r>
                    <a:endParaRPr lang="ca-ES" sz="1400" dirty="0">
                      <a:latin typeface="Calisto MT" panose="02040603050505030304" pitchFamily="18" charset="0"/>
                    </a:endParaRPr>
                  </a:p>
                </p:txBody>
              </p:sp>
              <p:sp>
                <p:nvSpPr>
                  <p:cNvPr id="70" name="69 CuadroTexto"/>
                  <p:cNvSpPr txBox="1"/>
                  <p:nvPr/>
                </p:nvSpPr>
                <p:spPr>
                  <a:xfrm>
                    <a:off x="6444208" y="1451685"/>
                    <a:ext cx="432048" cy="307777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ca-ES" sz="1400" dirty="0">
                        <a:latin typeface="Calisto MT" panose="02040603050505030304" pitchFamily="18" charset="0"/>
                      </a:rPr>
                      <a:t>2</a:t>
                    </a:r>
                    <a:r>
                      <a:rPr lang="ca-ES" sz="1400" dirty="0" smtClean="0">
                        <a:latin typeface="Calisto MT" panose="02040603050505030304" pitchFamily="18" charset="0"/>
                      </a:rPr>
                      <a:t>:</a:t>
                    </a:r>
                    <a:endParaRPr lang="ca-ES" sz="1400" dirty="0">
                      <a:latin typeface="Calisto MT" panose="02040603050505030304" pitchFamily="18" charset="0"/>
                    </a:endParaRPr>
                  </a:p>
                </p:txBody>
              </p:sp>
              <p:sp>
                <p:nvSpPr>
                  <p:cNvPr id="71" name="70 CuadroTexto"/>
                  <p:cNvSpPr txBox="1"/>
                  <p:nvPr/>
                </p:nvSpPr>
                <p:spPr>
                  <a:xfrm>
                    <a:off x="6444208" y="2067237"/>
                    <a:ext cx="432048" cy="307777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ca-ES" sz="1400" dirty="0">
                        <a:latin typeface="Calisto MT" panose="02040603050505030304" pitchFamily="18" charset="0"/>
                      </a:rPr>
                      <a:t>3</a:t>
                    </a:r>
                    <a:r>
                      <a:rPr lang="ca-ES" sz="1400" dirty="0" smtClean="0">
                        <a:latin typeface="Calisto MT" panose="02040603050505030304" pitchFamily="18" charset="0"/>
                      </a:rPr>
                      <a:t>:</a:t>
                    </a:r>
                    <a:endParaRPr lang="ca-ES" sz="1400" dirty="0">
                      <a:latin typeface="Calisto MT" panose="02040603050505030304" pitchFamily="18" charset="0"/>
                    </a:endParaRPr>
                  </a:p>
                </p:txBody>
              </p:sp>
            </p:grpSp>
            <p:grpSp>
              <p:nvGrpSpPr>
                <p:cNvPr id="64" name="63 Grupo"/>
                <p:cNvGrpSpPr/>
                <p:nvPr/>
              </p:nvGrpSpPr>
              <p:grpSpPr>
                <a:xfrm>
                  <a:off x="733727" y="2832102"/>
                  <a:ext cx="7963163" cy="1969770"/>
                  <a:chOff x="802139" y="3501443"/>
                  <a:chExt cx="7493949" cy="2137179"/>
                </a:xfrm>
              </p:grpSpPr>
              <p:sp>
                <p:nvSpPr>
                  <p:cNvPr id="65" name="64 CuadroTexto"/>
                  <p:cNvSpPr txBox="1"/>
                  <p:nvPr/>
                </p:nvSpPr>
                <p:spPr>
                  <a:xfrm>
                    <a:off x="802139" y="3501443"/>
                    <a:ext cx="7488650" cy="2137179"/>
                  </a:xfrm>
                  <a:prstGeom prst="rect">
                    <a:avLst/>
                  </a:prstGeom>
                  <a:noFill/>
                  <a:ln w="28575">
                    <a:solidFill>
                      <a:schemeClr val="tx1"/>
                    </a:solidFill>
                  </a:ln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ca-ES" sz="1400" dirty="0" smtClean="0">
                        <a:latin typeface="Calisto MT" panose="02040603050505030304" pitchFamily="18" charset="0"/>
                      </a:rPr>
                      <a:t>Dibuix esquema de l’escena 1</a:t>
                    </a:r>
                  </a:p>
                  <a:p>
                    <a:endParaRPr lang="ca-ES" dirty="0"/>
                  </a:p>
                  <a:p>
                    <a:endParaRPr lang="ca-ES" dirty="0" smtClean="0"/>
                  </a:p>
                  <a:p>
                    <a:endParaRPr lang="ca-ES" dirty="0"/>
                  </a:p>
                  <a:p>
                    <a:endParaRPr lang="ca-ES" dirty="0" smtClean="0"/>
                  </a:p>
                  <a:p>
                    <a:endParaRPr lang="ca-ES" dirty="0" smtClean="0"/>
                  </a:p>
                  <a:p>
                    <a:endParaRPr lang="ca-ES" dirty="0"/>
                  </a:p>
                </p:txBody>
              </p:sp>
              <p:cxnSp>
                <p:nvCxnSpPr>
                  <p:cNvPr id="66" name="65 Conector recto"/>
                  <p:cNvCxnSpPr/>
                  <p:nvPr/>
                </p:nvCxnSpPr>
                <p:spPr>
                  <a:xfrm>
                    <a:off x="825476" y="3853099"/>
                    <a:ext cx="7470612" cy="0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cxnSp>
            <p:nvCxnSpPr>
              <p:cNvPr id="62" name="61 Conector recto"/>
              <p:cNvCxnSpPr/>
              <p:nvPr/>
            </p:nvCxnSpPr>
            <p:spPr>
              <a:xfrm>
                <a:off x="609019" y="2293132"/>
                <a:ext cx="5834142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72" name="71 CuadroTexto"/>
            <p:cNvSpPr txBox="1"/>
            <p:nvPr/>
          </p:nvSpPr>
          <p:spPr>
            <a:xfrm>
              <a:off x="612481" y="4241719"/>
              <a:ext cx="143548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a-ES" sz="1400" dirty="0" smtClean="0">
                  <a:latin typeface="Calisto MT" panose="02040603050505030304" pitchFamily="18" charset="0"/>
                </a:rPr>
                <a:t>Frase escollida:</a:t>
              </a:r>
              <a:endParaRPr lang="ca-ES" sz="1400" dirty="0">
                <a:latin typeface="Calisto MT" panose="02040603050505030304" pitchFamily="18" charset="0"/>
              </a:endParaRPr>
            </a:p>
          </p:txBody>
        </p:sp>
        <p:grpSp>
          <p:nvGrpSpPr>
            <p:cNvPr id="73" name="72 Grupo"/>
            <p:cNvGrpSpPr/>
            <p:nvPr/>
          </p:nvGrpSpPr>
          <p:grpSpPr>
            <a:xfrm>
              <a:off x="605712" y="4648222"/>
              <a:ext cx="7963163" cy="1969770"/>
              <a:chOff x="609019" y="692696"/>
              <a:chExt cx="7963163" cy="1969770"/>
            </a:xfrm>
          </p:grpSpPr>
          <p:grpSp>
            <p:nvGrpSpPr>
              <p:cNvPr id="74" name="73 Grupo"/>
              <p:cNvGrpSpPr/>
              <p:nvPr/>
            </p:nvGrpSpPr>
            <p:grpSpPr>
              <a:xfrm>
                <a:off x="609019" y="692696"/>
                <a:ext cx="7963163" cy="1969770"/>
                <a:chOff x="733727" y="2832102"/>
                <a:chExt cx="7963163" cy="1969770"/>
              </a:xfrm>
            </p:grpSpPr>
            <p:grpSp>
              <p:nvGrpSpPr>
                <p:cNvPr id="76" name="75 Grupo"/>
                <p:cNvGrpSpPr/>
                <p:nvPr/>
              </p:nvGrpSpPr>
              <p:grpSpPr>
                <a:xfrm>
                  <a:off x="6567869" y="2832102"/>
                  <a:ext cx="2123390" cy="1969770"/>
                  <a:chOff x="6444208" y="620689"/>
                  <a:chExt cx="2123390" cy="1969770"/>
                </a:xfrm>
              </p:grpSpPr>
              <p:cxnSp>
                <p:nvCxnSpPr>
                  <p:cNvPr id="80" name="79 Conector recto"/>
                  <p:cNvCxnSpPr/>
                  <p:nvPr/>
                </p:nvCxnSpPr>
                <p:spPr>
                  <a:xfrm>
                    <a:off x="6444208" y="620689"/>
                    <a:ext cx="0" cy="1969770"/>
                  </a:xfrm>
                  <a:prstGeom prst="line">
                    <a:avLst/>
                  </a:prstGeom>
                  <a:ln w="1905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81" name="80 CuadroTexto"/>
                  <p:cNvSpPr txBox="1"/>
                  <p:nvPr/>
                </p:nvSpPr>
                <p:spPr>
                  <a:xfrm>
                    <a:off x="6444208" y="620689"/>
                    <a:ext cx="2123390" cy="307777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ca-ES" sz="1400" dirty="0" smtClean="0">
                        <a:latin typeface="Calisto MT" panose="02040603050505030304" pitchFamily="18" charset="0"/>
                      </a:rPr>
                      <a:t>Diàleg: </a:t>
                    </a:r>
                    <a:r>
                      <a:rPr lang="ca-ES" sz="1000" dirty="0" smtClean="0">
                        <a:latin typeface="Calisto MT" panose="02040603050505030304" pitchFamily="18" charset="0"/>
                      </a:rPr>
                      <a:t>màxim 3 intervencions</a:t>
                    </a:r>
                    <a:endParaRPr lang="ca-ES" sz="1000" dirty="0">
                      <a:latin typeface="Calisto MT" panose="02040603050505030304" pitchFamily="18" charset="0"/>
                    </a:endParaRPr>
                  </a:p>
                </p:txBody>
              </p:sp>
              <p:sp>
                <p:nvSpPr>
                  <p:cNvPr id="82" name="81 CuadroTexto"/>
                  <p:cNvSpPr txBox="1"/>
                  <p:nvPr/>
                </p:nvSpPr>
                <p:spPr>
                  <a:xfrm>
                    <a:off x="6444208" y="979297"/>
                    <a:ext cx="432048" cy="307777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ca-ES" sz="1400" dirty="0" smtClean="0">
                        <a:latin typeface="Calisto MT" panose="02040603050505030304" pitchFamily="18" charset="0"/>
                      </a:rPr>
                      <a:t>1:</a:t>
                    </a:r>
                    <a:endParaRPr lang="ca-ES" sz="1400" dirty="0">
                      <a:latin typeface="Calisto MT" panose="02040603050505030304" pitchFamily="18" charset="0"/>
                    </a:endParaRPr>
                  </a:p>
                </p:txBody>
              </p:sp>
              <p:sp>
                <p:nvSpPr>
                  <p:cNvPr id="83" name="82 CuadroTexto"/>
                  <p:cNvSpPr txBox="1"/>
                  <p:nvPr/>
                </p:nvSpPr>
                <p:spPr>
                  <a:xfrm>
                    <a:off x="6444208" y="1451685"/>
                    <a:ext cx="432048" cy="307777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ca-ES" sz="1400" dirty="0">
                        <a:latin typeface="Calisto MT" panose="02040603050505030304" pitchFamily="18" charset="0"/>
                      </a:rPr>
                      <a:t>2</a:t>
                    </a:r>
                    <a:r>
                      <a:rPr lang="ca-ES" sz="1400" dirty="0" smtClean="0">
                        <a:latin typeface="Calisto MT" panose="02040603050505030304" pitchFamily="18" charset="0"/>
                      </a:rPr>
                      <a:t>:</a:t>
                    </a:r>
                    <a:endParaRPr lang="ca-ES" sz="1400" dirty="0">
                      <a:latin typeface="Calisto MT" panose="02040603050505030304" pitchFamily="18" charset="0"/>
                    </a:endParaRPr>
                  </a:p>
                </p:txBody>
              </p:sp>
              <p:sp>
                <p:nvSpPr>
                  <p:cNvPr id="84" name="83 CuadroTexto"/>
                  <p:cNvSpPr txBox="1"/>
                  <p:nvPr/>
                </p:nvSpPr>
                <p:spPr>
                  <a:xfrm>
                    <a:off x="6444208" y="2067237"/>
                    <a:ext cx="432048" cy="307777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ca-ES" sz="1400" dirty="0">
                        <a:latin typeface="Calisto MT" panose="02040603050505030304" pitchFamily="18" charset="0"/>
                      </a:rPr>
                      <a:t>3</a:t>
                    </a:r>
                    <a:r>
                      <a:rPr lang="ca-ES" sz="1400" dirty="0" smtClean="0">
                        <a:latin typeface="Calisto MT" panose="02040603050505030304" pitchFamily="18" charset="0"/>
                      </a:rPr>
                      <a:t>:</a:t>
                    </a:r>
                    <a:endParaRPr lang="ca-ES" sz="1400" dirty="0">
                      <a:latin typeface="Calisto MT" panose="02040603050505030304" pitchFamily="18" charset="0"/>
                    </a:endParaRPr>
                  </a:p>
                </p:txBody>
              </p:sp>
            </p:grpSp>
            <p:grpSp>
              <p:nvGrpSpPr>
                <p:cNvPr id="77" name="76 Grupo"/>
                <p:cNvGrpSpPr/>
                <p:nvPr/>
              </p:nvGrpSpPr>
              <p:grpSpPr>
                <a:xfrm>
                  <a:off x="733727" y="2832102"/>
                  <a:ext cx="7963163" cy="1969770"/>
                  <a:chOff x="802139" y="3501443"/>
                  <a:chExt cx="7493949" cy="2137179"/>
                </a:xfrm>
              </p:grpSpPr>
              <p:sp>
                <p:nvSpPr>
                  <p:cNvPr id="78" name="77 CuadroTexto"/>
                  <p:cNvSpPr txBox="1"/>
                  <p:nvPr/>
                </p:nvSpPr>
                <p:spPr>
                  <a:xfrm>
                    <a:off x="802139" y="3501443"/>
                    <a:ext cx="7488650" cy="2137179"/>
                  </a:xfrm>
                  <a:prstGeom prst="rect">
                    <a:avLst/>
                  </a:prstGeom>
                  <a:noFill/>
                  <a:ln w="28575">
                    <a:solidFill>
                      <a:schemeClr val="tx1"/>
                    </a:solidFill>
                  </a:ln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ca-ES" sz="1400" dirty="0" smtClean="0">
                        <a:latin typeface="Calisto MT" panose="02040603050505030304" pitchFamily="18" charset="0"/>
                      </a:rPr>
                      <a:t>Dibuix esquema de l’escena 1</a:t>
                    </a:r>
                  </a:p>
                  <a:p>
                    <a:endParaRPr lang="ca-ES" dirty="0"/>
                  </a:p>
                  <a:p>
                    <a:endParaRPr lang="ca-ES" dirty="0" smtClean="0"/>
                  </a:p>
                  <a:p>
                    <a:endParaRPr lang="ca-ES" dirty="0"/>
                  </a:p>
                  <a:p>
                    <a:endParaRPr lang="ca-ES" dirty="0" smtClean="0"/>
                  </a:p>
                  <a:p>
                    <a:endParaRPr lang="ca-ES" dirty="0" smtClean="0"/>
                  </a:p>
                  <a:p>
                    <a:endParaRPr lang="ca-ES" dirty="0"/>
                  </a:p>
                </p:txBody>
              </p:sp>
              <p:cxnSp>
                <p:nvCxnSpPr>
                  <p:cNvPr id="79" name="78 Conector recto"/>
                  <p:cNvCxnSpPr/>
                  <p:nvPr/>
                </p:nvCxnSpPr>
                <p:spPr>
                  <a:xfrm>
                    <a:off x="825476" y="3853099"/>
                    <a:ext cx="7470612" cy="0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cxnSp>
            <p:nvCxnSpPr>
              <p:cNvPr id="75" name="74 Conector recto"/>
              <p:cNvCxnSpPr/>
              <p:nvPr/>
            </p:nvCxnSpPr>
            <p:spPr>
              <a:xfrm>
                <a:off x="609019" y="2293132"/>
                <a:ext cx="5834142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85" name="84 CuadroTexto"/>
            <p:cNvSpPr txBox="1"/>
            <p:nvPr/>
          </p:nvSpPr>
          <p:spPr>
            <a:xfrm>
              <a:off x="630510" y="6266558"/>
              <a:ext cx="143548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a-ES" sz="1400" dirty="0" smtClean="0">
                  <a:latin typeface="Calisto MT" panose="02040603050505030304" pitchFamily="18" charset="0"/>
                </a:rPr>
                <a:t>Frase escollida:</a:t>
              </a:r>
              <a:endParaRPr lang="ca-ES" sz="1400" dirty="0">
                <a:latin typeface="Calisto MT" panose="0204060305050503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3807579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619145" y="168895"/>
            <a:ext cx="7974373" cy="307777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ca-ES" sz="1400" dirty="0">
                <a:latin typeface="Calisto MT" panose="02040603050505030304" pitchFamily="18" charset="0"/>
                <a:cs typeface="Arial" panose="020B0604020202020204" pitchFamily="34" charset="0"/>
              </a:rPr>
              <a:t>Plantilla grupal de planificació </a:t>
            </a:r>
            <a:r>
              <a:rPr lang="ca-ES" sz="1400" dirty="0">
                <a:latin typeface="Calisto MT" panose="02040603050505030304" pitchFamily="18" charset="0"/>
              </a:rPr>
              <a:t>: Dos </a:t>
            </a:r>
            <a:r>
              <a:rPr lang="ca-ES" sz="1400" dirty="0" smtClean="0">
                <a:latin typeface="Calisto MT" panose="02040603050505030304" pitchFamily="18" charset="0"/>
              </a:rPr>
              <a:t>mons diferents</a:t>
            </a:r>
            <a:endParaRPr lang="ca-ES" sz="1400" dirty="0">
              <a:latin typeface="Calisto MT" panose="02040603050505030304" pitchFamily="18" charset="0"/>
            </a:endParaRPr>
          </a:p>
        </p:txBody>
      </p:sp>
      <p:grpSp>
        <p:nvGrpSpPr>
          <p:cNvPr id="86" name="85 Grupo"/>
          <p:cNvGrpSpPr/>
          <p:nvPr/>
        </p:nvGrpSpPr>
        <p:grpSpPr>
          <a:xfrm>
            <a:off x="587683" y="545856"/>
            <a:ext cx="7981192" cy="6072136"/>
            <a:chOff x="587683" y="545856"/>
            <a:chExt cx="7981192" cy="6072136"/>
          </a:xfrm>
        </p:grpSpPr>
        <p:grpSp>
          <p:nvGrpSpPr>
            <p:cNvPr id="56" name="55 Grupo"/>
            <p:cNvGrpSpPr/>
            <p:nvPr/>
          </p:nvGrpSpPr>
          <p:grpSpPr>
            <a:xfrm>
              <a:off x="593314" y="545856"/>
              <a:ext cx="7963163" cy="1969770"/>
              <a:chOff x="609019" y="692696"/>
              <a:chExt cx="7963163" cy="1969770"/>
            </a:xfrm>
          </p:grpSpPr>
          <p:grpSp>
            <p:nvGrpSpPr>
              <p:cNvPr id="53" name="52 Grupo"/>
              <p:cNvGrpSpPr/>
              <p:nvPr/>
            </p:nvGrpSpPr>
            <p:grpSpPr>
              <a:xfrm>
                <a:off x="609019" y="692696"/>
                <a:ext cx="7963163" cy="1969770"/>
                <a:chOff x="733727" y="2832102"/>
                <a:chExt cx="7963163" cy="1969770"/>
              </a:xfrm>
            </p:grpSpPr>
            <p:grpSp>
              <p:nvGrpSpPr>
                <p:cNvPr id="52" name="51 Grupo"/>
                <p:cNvGrpSpPr/>
                <p:nvPr/>
              </p:nvGrpSpPr>
              <p:grpSpPr>
                <a:xfrm>
                  <a:off x="6567869" y="2832102"/>
                  <a:ext cx="2123390" cy="1969770"/>
                  <a:chOff x="6444208" y="620689"/>
                  <a:chExt cx="2123390" cy="1969770"/>
                </a:xfrm>
              </p:grpSpPr>
              <p:cxnSp>
                <p:nvCxnSpPr>
                  <p:cNvPr id="32" name="31 Conector recto"/>
                  <p:cNvCxnSpPr/>
                  <p:nvPr/>
                </p:nvCxnSpPr>
                <p:spPr>
                  <a:xfrm>
                    <a:off x="6444208" y="620689"/>
                    <a:ext cx="0" cy="1969770"/>
                  </a:xfrm>
                  <a:prstGeom prst="line">
                    <a:avLst/>
                  </a:prstGeom>
                  <a:ln w="1905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34" name="33 CuadroTexto"/>
                  <p:cNvSpPr txBox="1"/>
                  <p:nvPr/>
                </p:nvSpPr>
                <p:spPr>
                  <a:xfrm>
                    <a:off x="6444208" y="620689"/>
                    <a:ext cx="2123390" cy="307777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ca-ES" sz="1400" dirty="0" smtClean="0">
                        <a:latin typeface="Calisto MT" panose="02040603050505030304" pitchFamily="18" charset="0"/>
                      </a:rPr>
                      <a:t>Diàleg: </a:t>
                    </a:r>
                    <a:r>
                      <a:rPr lang="ca-ES" sz="1000" dirty="0" smtClean="0">
                        <a:latin typeface="Calisto MT" panose="02040603050505030304" pitchFamily="18" charset="0"/>
                      </a:rPr>
                      <a:t>màxim 3 intervencions</a:t>
                    </a:r>
                    <a:endParaRPr lang="ca-ES" sz="1000" dirty="0">
                      <a:latin typeface="Calisto MT" panose="02040603050505030304" pitchFamily="18" charset="0"/>
                    </a:endParaRPr>
                  </a:p>
                </p:txBody>
              </p:sp>
              <p:sp>
                <p:nvSpPr>
                  <p:cNvPr id="35" name="34 CuadroTexto"/>
                  <p:cNvSpPr txBox="1"/>
                  <p:nvPr/>
                </p:nvSpPr>
                <p:spPr>
                  <a:xfrm>
                    <a:off x="6444208" y="979297"/>
                    <a:ext cx="432048" cy="307777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ca-ES" sz="1400" dirty="0" smtClean="0">
                        <a:latin typeface="Calisto MT" panose="02040603050505030304" pitchFamily="18" charset="0"/>
                      </a:rPr>
                      <a:t>1:</a:t>
                    </a:r>
                    <a:endParaRPr lang="ca-ES" sz="1400" dirty="0">
                      <a:latin typeface="Calisto MT" panose="02040603050505030304" pitchFamily="18" charset="0"/>
                    </a:endParaRPr>
                  </a:p>
                </p:txBody>
              </p:sp>
              <p:sp>
                <p:nvSpPr>
                  <p:cNvPr id="39" name="38 CuadroTexto"/>
                  <p:cNvSpPr txBox="1"/>
                  <p:nvPr/>
                </p:nvSpPr>
                <p:spPr>
                  <a:xfrm>
                    <a:off x="6444208" y="1451685"/>
                    <a:ext cx="432048" cy="307777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ca-ES" sz="1400" dirty="0">
                        <a:latin typeface="Calisto MT" panose="02040603050505030304" pitchFamily="18" charset="0"/>
                      </a:rPr>
                      <a:t>2</a:t>
                    </a:r>
                    <a:r>
                      <a:rPr lang="ca-ES" sz="1400" dirty="0" smtClean="0">
                        <a:latin typeface="Calisto MT" panose="02040603050505030304" pitchFamily="18" charset="0"/>
                      </a:rPr>
                      <a:t>:</a:t>
                    </a:r>
                    <a:endParaRPr lang="ca-ES" sz="1400" dirty="0">
                      <a:latin typeface="Calisto MT" panose="02040603050505030304" pitchFamily="18" charset="0"/>
                    </a:endParaRPr>
                  </a:p>
                </p:txBody>
              </p:sp>
              <p:sp>
                <p:nvSpPr>
                  <p:cNvPr id="40" name="39 CuadroTexto"/>
                  <p:cNvSpPr txBox="1"/>
                  <p:nvPr/>
                </p:nvSpPr>
                <p:spPr>
                  <a:xfrm>
                    <a:off x="6444208" y="2067237"/>
                    <a:ext cx="432048" cy="307777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ca-ES" sz="1400" dirty="0">
                        <a:latin typeface="Calisto MT" panose="02040603050505030304" pitchFamily="18" charset="0"/>
                      </a:rPr>
                      <a:t>3</a:t>
                    </a:r>
                    <a:r>
                      <a:rPr lang="ca-ES" sz="1400" dirty="0" smtClean="0">
                        <a:latin typeface="Calisto MT" panose="02040603050505030304" pitchFamily="18" charset="0"/>
                      </a:rPr>
                      <a:t>:</a:t>
                    </a:r>
                    <a:endParaRPr lang="ca-ES" sz="1400" dirty="0">
                      <a:latin typeface="Calisto MT" panose="02040603050505030304" pitchFamily="18" charset="0"/>
                    </a:endParaRPr>
                  </a:p>
                </p:txBody>
              </p:sp>
            </p:grpSp>
            <p:grpSp>
              <p:nvGrpSpPr>
                <p:cNvPr id="13" name="12 Grupo"/>
                <p:cNvGrpSpPr/>
                <p:nvPr/>
              </p:nvGrpSpPr>
              <p:grpSpPr>
                <a:xfrm>
                  <a:off x="733727" y="2832102"/>
                  <a:ext cx="7963163" cy="1969770"/>
                  <a:chOff x="802139" y="3501443"/>
                  <a:chExt cx="7493949" cy="2137179"/>
                </a:xfrm>
              </p:grpSpPr>
              <p:sp>
                <p:nvSpPr>
                  <p:cNvPr id="14" name="13 CuadroTexto"/>
                  <p:cNvSpPr txBox="1"/>
                  <p:nvPr/>
                </p:nvSpPr>
                <p:spPr>
                  <a:xfrm>
                    <a:off x="802139" y="3501443"/>
                    <a:ext cx="7488650" cy="2137179"/>
                  </a:xfrm>
                  <a:prstGeom prst="rect">
                    <a:avLst/>
                  </a:prstGeom>
                  <a:noFill/>
                  <a:ln w="28575">
                    <a:solidFill>
                      <a:schemeClr val="tx1"/>
                    </a:solidFill>
                  </a:ln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ca-ES" sz="1400" dirty="0" smtClean="0">
                        <a:latin typeface="Calisto MT" panose="02040603050505030304" pitchFamily="18" charset="0"/>
                      </a:rPr>
                      <a:t>Dibuix esquema de l’escena 1</a:t>
                    </a:r>
                  </a:p>
                  <a:p>
                    <a:endParaRPr lang="ca-ES" dirty="0"/>
                  </a:p>
                  <a:p>
                    <a:endParaRPr lang="ca-ES" dirty="0" smtClean="0"/>
                  </a:p>
                  <a:p>
                    <a:endParaRPr lang="ca-ES" dirty="0"/>
                  </a:p>
                  <a:p>
                    <a:endParaRPr lang="ca-ES" dirty="0" smtClean="0"/>
                  </a:p>
                  <a:p>
                    <a:endParaRPr lang="ca-ES" dirty="0" smtClean="0"/>
                  </a:p>
                  <a:p>
                    <a:endParaRPr lang="ca-ES" dirty="0"/>
                  </a:p>
                </p:txBody>
              </p:sp>
              <p:cxnSp>
                <p:nvCxnSpPr>
                  <p:cNvPr id="15" name="14 Conector recto"/>
                  <p:cNvCxnSpPr/>
                  <p:nvPr/>
                </p:nvCxnSpPr>
                <p:spPr>
                  <a:xfrm>
                    <a:off x="825476" y="3853099"/>
                    <a:ext cx="7470612" cy="0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cxnSp>
            <p:nvCxnSpPr>
              <p:cNvPr id="55" name="54 Conector recto"/>
              <p:cNvCxnSpPr/>
              <p:nvPr/>
            </p:nvCxnSpPr>
            <p:spPr>
              <a:xfrm>
                <a:off x="609019" y="2293132"/>
                <a:ext cx="5834142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7" name="56 CuadroTexto"/>
            <p:cNvSpPr txBox="1"/>
            <p:nvPr/>
          </p:nvSpPr>
          <p:spPr>
            <a:xfrm>
              <a:off x="625703" y="2146292"/>
              <a:ext cx="143548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a-ES" sz="1400" dirty="0" smtClean="0">
                  <a:latin typeface="Calisto MT" panose="02040603050505030304" pitchFamily="18" charset="0"/>
                </a:rPr>
                <a:t>Frase escollida:</a:t>
              </a:r>
              <a:endParaRPr lang="ca-ES" sz="1400" dirty="0">
                <a:latin typeface="Calisto MT" panose="02040603050505030304" pitchFamily="18" charset="0"/>
              </a:endParaRPr>
            </a:p>
          </p:txBody>
        </p:sp>
        <p:grpSp>
          <p:nvGrpSpPr>
            <p:cNvPr id="60" name="59 Grupo"/>
            <p:cNvGrpSpPr/>
            <p:nvPr/>
          </p:nvGrpSpPr>
          <p:grpSpPr>
            <a:xfrm>
              <a:off x="587683" y="2627618"/>
              <a:ext cx="7963163" cy="1969770"/>
              <a:chOff x="609019" y="692696"/>
              <a:chExt cx="7963163" cy="1969770"/>
            </a:xfrm>
          </p:grpSpPr>
          <p:grpSp>
            <p:nvGrpSpPr>
              <p:cNvPr id="61" name="60 Grupo"/>
              <p:cNvGrpSpPr/>
              <p:nvPr/>
            </p:nvGrpSpPr>
            <p:grpSpPr>
              <a:xfrm>
                <a:off x="609019" y="692696"/>
                <a:ext cx="7963163" cy="1969770"/>
                <a:chOff x="733727" y="2832102"/>
                <a:chExt cx="7963163" cy="1969770"/>
              </a:xfrm>
            </p:grpSpPr>
            <p:grpSp>
              <p:nvGrpSpPr>
                <p:cNvPr id="63" name="62 Grupo"/>
                <p:cNvGrpSpPr/>
                <p:nvPr/>
              </p:nvGrpSpPr>
              <p:grpSpPr>
                <a:xfrm>
                  <a:off x="6567869" y="2832102"/>
                  <a:ext cx="2123390" cy="1969770"/>
                  <a:chOff x="6444208" y="620689"/>
                  <a:chExt cx="2123390" cy="1969770"/>
                </a:xfrm>
              </p:grpSpPr>
              <p:cxnSp>
                <p:nvCxnSpPr>
                  <p:cNvPr id="67" name="66 Conector recto"/>
                  <p:cNvCxnSpPr/>
                  <p:nvPr/>
                </p:nvCxnSpPr>
                <p:spPr>
                  <a:xfrm>
                    <a:off x="6444208" y="620689"/>
                    <a:ext cx="0" cy="1969770"/>
                  </a:xfrm>
                  <a:prstGeom prst="line">
                    <a:avLst/>
                  </a:prstGeom>
                  <a:ln w="1905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68" name="67 CuadroTexto"/>
                  <p:cNvSpPr txBox="1"/>
                  <p:nvPr/>
                </p:nvSpPr>
                <p:spPr>
                  <a:xfrm>
                    <a:off x="6444208" y="620689"/>
                    <a:ext cx="2123390" cy="307777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ca-ES" sz="1400" dirty="0" smtClean="0">
                        <a:latin typeface="Calisto MT" panose="02040603050505030304" pitchFamily="18" charset="0"/>
                      </a:rPr>
                      <a:t>Diàleg: </a:t>
                    </a:r>
                    <a:r>
                      <a:rPr lang="ca-ES" sz="1000" dirty="0" smtClean="0">
                        <a:latin typeface="Calisto MT" panose="02040603050505030304" pitchFamily="18" charset="0"/>
                      </a:rPr>
                      <a:t>màxim 3 intervencions</a:t>
                    </a:r>
                    <a:endParaRPr lang="ca-ES" sz="1000" dirty="0">
                      <a:latin typeface="Calisto MT" panose="02040603050505030304" pitchFamily="18" charset="0"/>
                    </a:endParaRPr>
                  </a:p>
                </p:txBody>
              </p:sp>
              <p:sp>
                <p:nvSpPr>
                  <p:cNvPr id="69" name="68 CuadroTexto"/>
                  <p:cNvSpPr txBox="1"/>
                  <p:nvPr/>
                </p:nvSpPr>
                <p:spPr>
                  <a:xfrm>
                    <a:off x="6444208" y="979297"/>
                    <a:ext cx="432048" cy="307777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ca-ES" sz="1400" dirty="0" smtClean="0">
                        <a:latin typeface="Calisto MT" panose="02040603050505030304" pitchFamily="18" charset="0"/>
                      </a:rPr>
                      <a:t>1:</a:t>
                    </a:r>
                    <a:endParaRPr lang="ca-ES" sz="1400" dirty="0">
                      <a:latin typeface="Calisto MT" panose="02040603050505030304" pitchFamily="18" charset="0"/>
                    </a:endParaRPr>
                  </a:p>
                </p:txBody>
              </p:sp>
              <p:sp>
                <p:nvSpPr>
                  <p:cNvPr id="70" name="69 CuadroTexto"/>
                  <p:cNvSpPr txBox="1"/>
                  <p:nvPr/>
                </p:nvSpPr>
                <p:spPr>
                  <a:xfrm>
                    <a:off x="6444208" y="1451685"/>
                    <a:ext cx="432048" cy="307777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ca-ES" sz="1400" dirty="0">
                        <a:latin typeface="Calisto MT" panose="02040603050505030304" pitchFamily="18" charset="0"/>
                      </a:rPr>
                      <a:t>2</a:t>
                    </a:r>
                    <a:r>
                      <a:rPr lang="ca-ES" sz="1400" dirty="0" smtClean="0">
                        <a:latin typeface="Calisto MT" panose="02040603050505030304" pitchFamily="18" charset="0"/>
                      </a:rPr>
                      <a:t>:</a:t>
                    </a:r>
                    <a:endParaRPr lang="ca-ES" sz="1400" dirty="0">
                      <a:latin typeface="Calisto MT" panose="02040603050505030304" pitchFamily="18" charset="0"/>
                    </a:endParaRPr>
                  </a:p>
                </p:txBody>
              </p:sp>
              <p:sp>
                <p:nvSpPr>
                  <p:cNvPr id="71" name="70 CuadroTexto"/>
                  <p:cNvSpPr txBox="1"/>
                  <p:nvPr/>
                </p:nvSpPr>
                <p:spPr>
                  <a:xfrm>
                    <a:off x="6444208" y="2067237"/>
                    <a:ext cx="432048" cy="307777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ca-ES" sz="1400" dirty="0">
                        <a:latin typeface="Calisto MT" panose="02040603050505030304" pitchFamily="18" charset="0"/>
                      </a:rPr>
                      <a:t>3</a:t>
                    </a:r>
                    <a:r>
                      <a:rPr lang="ca-ES" sz="1400" dirty="0" smtClean="0">
                        <a:latin typeface="Calisto MT" panose="02040603050505030304" pitchFamily="18" charset="0"/>
                      </a:rPr>
                      <a:t>:</a:t>
                    </a:r>
                    <a:endParaRPr lang="ca-ES" sz="1400" dirty="0">
                      <a:latin typeface="Calisto MT" panose="02040603050505030304" pitchFamily="18" charset="0"/>
                    </a:endParaRPr>
                  </a:p>
                </p:txBody>
              </p:sp>
            </p:grpSp>
            <p:grpSp>
              <p:nvGrpSpPr>
                <p:cNvPr id="64" name="63 Grupo"/>
                <p:cNvGrpSpPr/>
                <p:nvPr/>
              </p:nvGrpSpPr>
              <p:grpSpPr>
                <a:xfrm>
                  <a:off x="733727" y="2832102"/>
                  <a:ext cx="7963163" cy="1969770"/>
                  <a:chOff x="802139" y="3501443"/>
                  <a:chExt cx="7493949" cy="2137179"/>
                </a:xfrm>
              </p:grpSpPr>
              <p:sp>
                <p:nvSpPr>
                  <p:cNvPr id="65" name="64 CuadroTexto"/>
                  <p:cNvSpPr txBox="1"/>
                  <p:nvPr/>
                </p:nvSpPr>
                <p:spPr>
                  <a:xfrm>
                    <a:off x="802139" y="3501443"/>
                    <a:ext cx="7488650" cy="2137179"/>
                  </a:xfrm>
                  <a:prstGeom prst="rect">
                    <a:avLst/>
                  </a:prstGeom>
                  <a:noFill/>
                  <a:ln w="28575">
                    <a:solidFill>
                      <a:schemeClr val="tx1"/>
                    </a:solidFill>
                  </a:ln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ca-ES" sz="1400" dirty="0" smtClean="0">
                        <a:latin typeface="Calisto MT" panose="02040603050505030304" pitchFamily="18" charset="0"/>
                      </a:rPr>
                      <a:t>Dibuix esquema de l’escena 1</a:t>
                    </a:r>
                  </a:p>
                  <a:p>
                    <a:endParaRPr lang="ca-ES" dirty="0"/>
                  </a:p>
                  <a:p>
                    <a:endParaRPr lang="ca-ES" dirty="0" smtClean="0"/>
                  </a:p>
                  <a:p>
                    <a:endParaRPr lang="ca-ES" dirty="0"/>
                  </a:p>
                  <a:p>
                    <a:endParaRPr lang="ca-ES" dirty="0" smtClean="0"/>
                  </a:p>
                  <a:p>
                    <a:endParaRPr lang="ca-ES" dirty="0" smtClean="0"/>
                  </a:p>
                  <a:p>
                    <a:endParaRPr lang="ca-ES" dirty="0"/>
                  </a:p>
                </p:txBody>
              </p:sp>
              <p:cxnSp>
                <p:nvCxnSpPr>
                  <p:cNvPr id="66" name="65 Conector recto"/>
                  <p:cNvCxnSpPr/>
                  <p:nvPr/>
                </p:nvCxnSpPr>
                <p:spPr>
                  <a:xfrm>
                    <a:off x="825476" y="3853099"/>
                    <a:ext cx="7470612" cy="0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cxnSp>
            <p:nvCxnSpPr>
              <p:cNvPr id="62" name="61 Conector recto"/>
              <p:cNvCxnSpPr/>
              <p:nvPr/>
            </p:nvCxnSpPr>
            <p:spPr>
              <a:xfrm>
                <a:off x="609019" y="2293132"/>
                <a:ext cx="5834142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72" name="71 CuadroTexto"/>
            <p:cNvSpPr txBox="1"/>
            <p:nvPr/>
          </p:nvSpPr>
          <p:spPr>
            <a:xfrm>
              <a:off x="612481" y="4241719"/>
              <a:ext cx="143548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a-ES" sz="1400" dirty="0" smtClean="0">
                  <a:latin typeface="Calisto MT" panose="02040603050505030304" pitchFamily="18" charset="0"/>
                </a:rPr>
                <a:t>Frase escollida:</a:t>
              </a:r>
              <a:endParaRPr lang="ca-ES" sz="1400" dirty="0">
                <a:latin typeface="Calisto MT" panose="02040603050505030304" pitchFamily="18" charset="0"/>
              </a:endParaRPr>
            </a:p>
          </p:txBody>
        </p:sp>
        <p:grpSp>
          <p:nvGrpSpPr>
            <p:cNvPr id="73" name="72 Grupo"/>
            <p:cNvGrpSpPr/>
            <p:nvPr/>
          </p:nvGrpSpPr>
          <p:grpSpPr>
            <a:xfrm>
              <a:off x="605712" y="4648222"/>
              <a:ext cx="7963163" cy="1969770"/>
              <a:chOff x="609019" y="692696"/>
              <a:chExt cx="7963163" cy="1969770"/>
            </a:xfrm>
          </p:grpSpPr>
          <p:grpSp>
            <p:nvGrpSpPr>
              <p:cNvPr id="74" name="73 Grupo"/>
              <p:cNvGrpSpPr/>
              <p:nvPr/>
            </p:nvGrpSpPr>
            <p:grpSpPr>
              <a:xfrm>
                <a:off x="609019" y="692696"/>
                <a:ext cx="7963163" cy="1969770"/>
                <a:chOff x="733727" y="2832102"/>
                <a:chExt cx="7963163" cy="1969770"/>
              </a:xfrm>
            </p:grpSpPr>
            <p:grpSp>
              <p:nvGrpSpPr>
                <p:cNvPr id="76" name="75 Grupo"/>
                <p:cNvGrpSpPr/>
                <p:nvPr/>
              </p:nvGrpSpPr>
              <p:grpSpPr>
                <a:xfrm>
                  <a:off x="6567869" y="2832102"/>
                  <a:ext cx="2123390" cy="1969770"/>
                  <a:chOff x="6444208" y="620689"/>
                  <a:chExt cx="2123390" cy="1969770"/>
                </a:xfrm>
              </p:grpSpPr>
              <p:cxnSp>
                <p:nvCxnSpPr>
                  <p:cNvPr id="80" name="79 Conector recto"/>
                  <p:cNvCxnSpPr/>
                  <p:nvPr/>
                </p:nvCxnSpPr>
                <p:spPr>
                  <a:xfrm>
                    <a:off x="6444208" y="620689"/>
                    <a:ext cx="0" cy="1969770"/>
                  </a:xfrm>
                  <a:prstGeom prst="line">
                    <a:avLst/>
                  </a:prstGeom>
                  <a:ln w="1905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81" name="80 CuadroTexto"/>
                  <p:cNvSpPr txBox="1"/>
                  <p:nvPr/>
                </p:nvSpPr>
                <p:spPr>
                  <a:xfrm>
                    <a:off x="6444208" y="620689"/>
                    <a:ext cx="2123390" cy="307777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ca-ES" sz="1400" dirty="0" smtClean="0">
                        <a:latin typeface="Calisto MT" panose="02040603050505030304" pitchFamily="18" charset="0"/>
                      </a:rPr>
                      <a:t>Diàleg: </a:t>
                    </a:r>
                    <a:r>
                      <a:rPr lang="ca-ES" sz="1000" dirty="0" smtClean="0">
                        <a:latin typeface="Calisto MT" panose="02040603050505030304" pitchFamily="18" charset="0"/>
                      </a:rPr>
                      <a:t>màxim 3 intervencions</a:t>
                    </a:r>
                    <a:endParaRPr lang="ca-ES" sz="1000" dirty="0">
                      <a:latin typeface="Calisto MT" panose="02040603050505030304" pitchFamily="18" charset="0"/>
                    </a:endParaRPr>
                  </a:p>
                </p:txBody>
              </p:sp>
              <p:sp>
                <p:nvSpPr>
                  <p:cNvPr id="82" name="81 CuadroTexto"/>
                  <p:cNvSpPr txBox="1"/>
                  <p:nvPr/>
                </p:nvSpPr>
                <p:spPr>
                  <a:xfrm>
                    <a:off x="6444208" y="979297"/>
                    <a:ext cx="432048" cy="307777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ca-ES" sz="1400" dirty="0" smtClean="0">
                        <a:latin typeface="Calisto MT" panose="02040603050505030304" pitchFamily="18" charset="0"/>
                      </a:rPr>
                      <a:t>1:</a:t>
                    </a:r>
                    <a:endParaRPr lang="ca-ES" sz="1400" dirty="0">
                      <a:latin typeface="Calisto MT" panose="02040603050505030304" pitchFamily="18" charset="0"/>
                    </a:endParaRPr>
                  </a:p>
                </p:txBody>
              </p:sp>
              <p:sp>
                <p:nvSpPr>
                  <p:cNvPr id="83" name="82 CuadroTexto"/>
                  <p:cNvSpPr txBox="1"/>
                  <p:nvPr/>
                </p:nvSpPr>
                <p:spPr>
                  <a:xfrm>
                    <a:off x="6444208" y="1451685"/>
                    <a:ext cx="432048" cy="307777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ca-ES" sz="1400" dirty="0">
                        <a:latin typeface="Calisto MT" panose="02040603050505030304" pitchFamily="18" charset="0"/>
                      </a:rPr>
                      <a:t>2</a:t>
                    </a:r>
                    <a:r>
                      <a:rPr lang="ca-ES" sz="1400" dirty="0" smtClean="0">
                        <a:latin typeface="Calisto MT" panose="02040603050505030304" pitchFamily="18" charset="0"/>
                      </a:rPr>
                      <a:t>:</a:t>
                    </a:r>
                    <a:endParaRPr lang="ca-ES" sz="1400" dirty="0">
                      <a:latin typeface="Calisto MT" panose="02040603050505030304" pitchFamily="18" charset="0"/>
                    </a:endParaRPr>
                  </a:p>
                </p:txBody>
              </p:sp>
              <p:sp>
                <p:nvSpPr>
                  <p:cNvPr id="84" name="83 CuadroTexto"/>
                  <p:cNvSpPr txBox="1"/>
                  <p:nvPr/>
                </p:nvSpPr>
                <p:spPr>
                  <a:xfrm>
                    <a:off x="6444208" y="2067237"/>
                    <a:ext cx="432048" cy="307777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ca-ES" sz="1400" dirty="0">
                        <a:latin typeface="Calisto MT" panose="02040603050505030304" pitchFamily="18" charset="0"/>
                      </a:rPr>
                      <a:t>3</a:t>
                    </a:r>
                    <a:r>
                      <a:rPr lang="ca-ES" sz="1400" dirty="0" smtClean="0">
                        <a:latin typeface="Calisto MT" panose="02040603050505030304" pitchFamily="18" charset="0"/>
                      </a:rPr>
                      <a:t>:</a:t>
                    </a:r>
                    <a:endParaRPr lang="ca-ES" sz="1400" dirty="0">
                      <a:latin typeface="Calisto MT" panose="02040603050505030304" pitchFamily="18" charset="0"/>
                    </a:endParaRPr>
                  </a:p>
                </p:txBody>
              </p:sp>
            </p:grpSp>
            <p:grpSp>
              <p:nvGrpSpPr>
                <p:cNvPr id="77" name="76 Grupo"/>
                <p:cNvGrpSpPr/>
                <p:nvPr/>
              </p:nvGrpSpPr>
              <p:grpSpPr>
                <a:xfrm>
                  <a:off x="733727" y="2832102"/>
                  <a:ext cx="7963163" cy="1969770"/>
                  <a:chOff x="802139" y="3501443"/>
                  <a:chExt cx="7493949" cy="2137179"/>
                </a:xfrm>
              </p:grpSpPr>
              <p:sp>
                <p:nvSpPr>
                  <p:cNvPr id="78" name="77 CuadroTexto"/>
                  <p:cNvSpPr txBox="1"/>
                  <p:nvPr/>
                </p:nvSpPr>
                <p:spPr>
                  <a:xfrm>
                    <a:off x="802139" y="3501443"/>
                    <a:ext cx="7488650" cy="2137179"/>
                  </a:xfrm>
                  <a:prstGeom prst="rect">
                    <a:avLst/>
                  </a:prstGeom>
                  <a:noFill/>
                  <a:ln w="28575">
                    <a:solidFill>
                      <a:schemeClr val="tx1"/>
                    </a:solidFill>
                  </a:ln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ca-ES" sz="1400" dirty="0" smtClean="0">
                        <a:latin typeface="Calisto MT" panose="02040603050505030304" pitchFamily="18" charset="0"/>
                      </a:rPr>
                      <a:t>Dibuix esquema de l’escena 1</a:t>
                    </a:r>
                  </a:p>
                  <a:p>
                    <a:endParaRPr lang="ca-ES" dirty="0"/>
                  </a:p>
                  <a:p>
                    <a:endParaRPr lang="ca-ES" dirty="0" smtClean="0"/>
                  </a:p>
                  <a:p>
                    <a:endParaRPr lang="ca-ES" dirty="0"/>
                  </a:p>
                  <a:p>
                    <a:endParaRPr lang="ca-ES" dirty="0" smtClean="0"/>
                  </a:p>
                  <a:p>
                    <a:endParaRPr lang="ca-ES" dirty="0" smtClean="0"/>
                  </a:p>
                  <a:p>
                    <a:endParaRPr lang="ca-ES" dirty="0"/>
                  </a:p>
                </p:txBody>
              </p:sp>
              <p:cxnSp>
                <p:nvCxnSpPr>
                  <p:cNvPr id="79" name="78 Conector recto"/>
                  <p:cNvCxnSpPr/>
                  <p:nvPr/>
                </p:nvCxnSpPr>
                <p:spPr>
                  <a:xfrm>
                    <a:off x="825476" y="3853099"/>
                    <a:ext cx="7470612" cy="0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cxnSp>
            <p:nvCxnSpPr>
              <p:cNvPr id="75" name="74 Conector recto"/>
              <p:cNvCxnSpPr/>
              <p:nvPr/>
            </p:nvCxnSpPr>
            <p:spPr>
              <a:xfrm>
                <a:off x="609019" y="2293132"/>
                <a:ext cx="5834142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85" name="84 CuadroTexto"/>
            <p:cNvSpPr txBox="1"/>
            <p:nvPr/>
          </p:nvSpPr>
          <p:spPr>
            <a:xfrm>
              <a:off x="630510" y="6266558"/>
              <a:ext cx="143548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a-ES" sz="1400" dirty="0" smtClean="0">
                  <a:latin typeface="Calisto MT" panose="02040603050505030304" pitchFamily="18" charset="0"/>
                </a:rPr>
                <a:t>Frase escollida:</a:t>
              </a:r>
              <a:endParaRPr lang="ca-ES" sz="1400" dirty="0">
                <a:latin typeface="Calisto MT" panose="0204060305050503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077636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6 Grupo"/>
          <p:cNvGrpSpPr/>
          <p:nvPr/>
        </p:nvGrpSpPr>
        <p:grpSpPr>
          <a:xfrm>
            <a:off x="539552" y="476672"/>
            <a:ext cx="8073462" cy="369332"/>
            <a:chOff x="827584" y="476672"/>
            <a:chExt cx="7560840" cy="369332"/>
          </a:xfrm>
        </p:grpSpPr>
        <p:sp>
          <p:nvSpPr>
            <p:cNvPr id="4" name="3 CuadroTexto"/>
            <p:cNvSpPr txBox="1"/>
            <p:nvPr/>
          </p:nvSpPr>
          <p:spPr>
            <a:xfrm>
              <a:off x="827584" y="476672"/>
              <a:ext cx="7560840" cy="369332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ca-ES" dirty="0" smtClean="0">
                  <a:latin typeface="Calisto MT" panose="02040603050505030304" pitchFamily="18" charset="0"/>
                </a:rPr>
                <a:t>Nom del tema:				Número d’escena:	1	</a:t>
              </a:r>
              <a:endParaRPr lang="ca-ES" dirty="0">
                <a:latin typeface="Calisto MT" panose="02040603050505030304" pitchFamily="18" charset="0"/>
              </a:endParaRPr>
            </a:p>
          </p:txBody>
        </p:sp>
        <p:cxnSp>
          <p:nvCxnSpPr>
            <p:cNvPr id="6" name="5 Conector recto"/>
            <p:cNvCxnSpPr/>
            <p:nvPr/>
          </p:nvCxnSpPr>
          <p:spPr>
            <a:xfrm>
              <a:off x="5143480" y="476672"/>
              <a:ext cx="0" cy="369332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" name="9 CuadroTexto"/>
          <p:cNvSpPr txBox="1"/>
          <p:nvPr/>
        </p:nvSpPr>
        <p:spPr>
          <a:xfrm>
            <a:off x="539552" y="3429000"/>
            <a:ext cx="3960440" cy="3077766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ca-ES" sz="1400" dirty="0" smtClean="0">
                <a:latin typeface="Calisto MT" panose="02040603050505030304" pitchFamily="18" charset="0"/>
              </a:rPr>
              <a:t>Imatge animada: personatge, objecte o símbol</a:t>
            </a:r>
            <a:endParaRPr lang="ca-ES" dirty="0"/>
          </a:p>
          <a:p>
            <a:endParaRPr lang="ca-ES" dirty="0" smtClean="0"/>
          </a:p>
          <a:p>
            <a:endParaRPr lang="ca-ES" dirty="0"/>
          </a:p>
          <a:p>
            <a:endParaRPr lang="ca-ES" dirty="0" smtClean="0"/>
          </a:p>
          <a:p>
            <a:endParaRPr lang="ca-ES" dirty="0"/>
          </a:p>
          <a:p>
            <a:endParaRPr lang="ca-ES" dirty="0" smtClean="0"/>
          </a:p>
          <a:p>
            <a:endParaRPr lang="ca-ES" dirty="0" smtClean="0"/>
          </a:p>
          <a:p>
            <a:endParaRPr lang="ca-ES" dirty="0"/>
          </a:p>
          <a:p>
            <a:endParaRPr lang="ca-ES" dirty="0" smtClean="0"/>
          </a:p>
          <a:p>
            <a:endParaRPr lang="ca-ES" dirty="0" smtClean="0"/>
          </a:p>
          <a:p>
            <a:endParaRPr lang="ca-ES" dirty="0"/>
          </a:p>
        </p:txBody>
      </p:sp>
      <p:grpSp>
        <p:nvGrpSpPr>
          <p:cNvPr id="15" name="14 Grupo"/>
          <p:cNvGrpSpPr/>
          <p:nvPr/>
        </p:nvGrpSpPr>
        <p:grpSpPr>
          <a:xfrm>
            <a:off x="541440" y="979909"/>
            <a:ext cx="8073462" cy="2309143"/>
            <a:chOff x="541440" y="979909"/>
            <a:chExt cx="8073462" cy="2309143"/>
          </a:xfrm>
        </p:grpSpPr>
        <p:sp>
          <p:nvSpPr>
            <p:cNvPr id="8" name="7 CuadroTexto"/>
            <p:cNvSpPr txBox="1"/>
            <p:nvPr/>
          </p:nvSpPr>
          <p:spPr>
            <a:xfrm>
              <a:off x="541440" y="980728"/>
              <a:ext cx="8073462" cy="2308324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ca-ES" sz="1400" dirty="0" smtClean="0">
                  <a:latin typeface="Calisto MT" panose="02040603050505030304" pitchFamily="18" charset="0"/>
                </a:rPr>
                <a:t>Imatge de fons</a:t>
              </a:r>
            </a:p>
            <a:p>
              <a:endParaRPr lang="ca-ES" dirty="0"/>
            </a:p>
            <a:p>
              <a:endParaRPr lang="ca-ES" dirty="0" smtClean="0"/>
            </a:p>
            <a:p>
              <a:endParaRPr lang="ca-ES" dirty="0"/>
            </a:p>
            <a:p>
              <a:endParaRPr lang="ca-ES" dirty="0" smtClean="0"/>
            </a:p>
            <a:p>
              <a:endParaRPr lang="ca-ES" dirty="0"/>
            </a:p>
            <a:p>
              <a:endParaRPr lang="ca-ES" dirty="0" smtClean="0"/>
            </a:p>
            <a:p>
              <a:endParaRPr lang="ca-ES" dirty="0"/>
            </a:p>
          </p:txBody>
        </p:sp>
        <p:cxnSp>
          <p:nvCxnSpPr>
            <p:cNvPr id="13" name="12 Conector recto"/>
            <p:cNvCxnSpPr/>
            <p:nvPr/>
          </p:nvCxnSpPr>
          <p:spPr>
            <a:xfrm>
              <a:off x="6516216" y="979909"/>
              <a:ext cx="0" cy="2308324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" name="13 CuadroTexto"/>
          <p:cNvSpPr txBox="1"/>
          <p:nvPr/>
        </p:nvSpPr>
        <p:spPr>
          <a:xfrm>
            <a:off x="6542820" y="1007638"/>
            <a:ext cx="158417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1400" dirty="0" smtClean="0">
                <a:latin typeface="Calisto MT" panose="02040603050505030304" pitchFamily="18" charset="0"/>
              </a:rPr>
              <a:t>Música o sons</a:t>
            </a:r>
            <a:endParaRPr lang="ca-ES" sz="1400" dirty="0">
              <a:latin typeface="Calisto MT" panose="02040603050505030304" pitchFamily="18" charset="0"/>
            </a:endParaRPr>
          </a:p>
        </p:txBody>
      </p:sp>
      <p:grpSp>
        <p:nvGrpSpPr>
          <p:cNvPr id="20" name="19 Grupo"/>
          <p:cNvGrpSpPr/>
          <p:nvPr/>
        </p:nvGrpSpPr>
        <p:grpSpPr>
          <a:xfrm>
            <a:off x="4652574" y="3429000"/>
            <a:ext cx="3973942" cy="3077766"/>
            <a:chOff x="4652574" y="3429000"/>
            <a:chExt cx="3973942" cy="3077766"/>
          </a:xfrm>
        </p:grpSpPr>
        <p:sp>
          <p:nvSpPr>
            <p:cNvPr id="11" name="10 CuadroTexto"/>
            <p:cNvSpPr txBox="1"/>
            <p:nvPr/>
          </p:nvSpPr>
          <p:spPr>
            <a:xfrm>
              <a:off x="4652574" y="3429000"/>
              <a:ext cx="3960440" cy="3077766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ca-ES" sz="1400" dirty="0" smtClean="0">
                  <a:latin typeface="Calisto MT" panose="02040603050505030304" pitchFamily="18" charset="0"/>
                </a:rPr>
                <a:t>Diàleg</a:t>
              </a:r>
              <a:endParaRPr lang="ca-ES" sz="1400" dirty="0">
                <a:latin typeface="Calisto MT" panose="02040603050505030304" pitchFamily="18" charset="0"/>
              </a:endParaRPr>
            </a:p>
            <a:p>
              <a:endParaRPr lang="ca-ES" dirty="0" smtClean="0"/>
            </a:p>
            <a:p>
              <a:endParaRPr lang="ca-ES" dirty="0"/>
            </a:p>
            <a:p>
              <a:endParaRPr lang="ca-ES" dirty="0" smtClean="0"/>
            </a:p>
            <a:p>
              <a:endParaRPr lang="ca-ES" dirty="0"/>
            </a:p>
            <a:p>
              <a:endParaRPr lang="ca-ES" dirty="0" smtClean="0"/>
            </a:p>
            <a:p>
              <a:endParaRPr lang="ca-ES" dirty="0" smtClean="0"/>
            </a:p>
            <a:p>
              <a:endParaRPr lang="ca-ES" dirty="0"/>
            </a:p>
            <a:p>
              <a:endParaRPr lang="ca-ES" dirty="0" smtClean="0"/>
            </a:p>
            <a:p>
              <a:endParaRPr lang="ca-ES" dirty="0" smtClean="0"/>
            </a:p>
            <a:p>
              <a:endParaRPr lang="ca-ES" dirty="0"/>
            </a:p>
          </p:txBody>
        </p:sp>
        <p:cxnSp>
          <p:nvCxnSpPr>
            <p:cNvPr id="17" name="16 Conector recto"/>
            <p:cNvCxnSpPr/>
            <p:nvPr/>
          </p:nvCxnSpPr>
          <p:spPr>
            <a:xfrm>
              <a:off x="4664188" y="5445224"/>
              <a:ext cx="3962328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18 CuadroTexto"/>
            <p:cNvSpPr txBox="1"/>
            <p:nvPr/>
          </p:nvSpPr>
          <p:spPr>
            <a:xfrm>
              <a:off x="4664188" y="5445224"/>
              <a:ext cx="216024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a-ES" sz="1400" dirty="0" smtClean="0">
                  <a:latin typeface="Calisto MT" panose="02040603050505030304" pitchFamily="18" charset="0"/>
                </a:rPr>
                <a:t>La frase escollida</a:t>
              </a:r>
              <a:endParaRPr lang="ca-ES" sz="1400" dirty="0">
                <a:latin typeface="Calisto MT" panose="02040603050505030304" pitchFamily="18" charset="0"/>
              </a:endParaRPr>
            </a:p>
          </p:txBody>
        </p:sp>
      </p:grpSp>
      <p:sp>
        <p:nvSpPr>
          <p:cNvPr id="21" name="20 CuadroTexto"/>
          <p:cNvSpPr txBox="1"/>
          <p:nvPr/>
        </p:nvSpPr>
        <p:spPr>
          <a:xfrm>
            <a:off x="539552" y="107340"/>
            <a:ext cx="8073462" cy="369332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ca-ES" dirty="0" smtClean="0">
                <a:latin typeface="Calisto MT" panose="02040603050505030304" pitchFamily="18" charset="0"/>
              </a:rPr>
              <a:t>Plantilla A-Preparem </a:t>
            </a:r>
            <a:r>
              <a:rPr lang="ca-ES" dirty="0" smtClean="0">
                <a:latin typeface="Calisto MT" panose="02040603050505030304" pitchFamily="18" charset="0"/>
              </a:rPr>
              <a:t>les escenes per a </a:t>
            </a:r>
            <a:r>
              <a:rPr lang="ca-ES" dirty="0" err="1" smtClean="0">
                <a:latin typeface="Calisto MT" panose="02040603050505030304" pitchFamily="18" charset="0"/>
              </a:rPr>
              <a:t>l’scratch</a:t>
            </a:r>
            <a:endParaRPr lang="ca-ES" dirty="0">
              <a:latin typeface="Calisto MT" panose="02040603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0478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6 Grupo"/>
          <p:cNvGrpSpPr/>
          <p:nvPr/>
        </p:nvGrpSpPr>
        <p:grpSpPr>
          <a:xfrm>
            <a:off x="539552" y="476672"/>
            <a:ext cx="8073462" cy="369332"/>
            <a:chOff x="827584" y="476672"/>
            <a:chExt cx="7560840" cy="369332"/>
          </a:xfrm>
        </p:grpSpPr>
        <p:sp>
          <p:nvSpPr>
            <p:cNvPr id="4" name="3 CuadroTexto"/>
            <p:cNvSpPr txBox="1"/>
            <p:nvPr/>
          </p:nvSpPr>
          <p:spPr>
            <a:xfrm>
              <a:off x="827584" y="476672"/>
              <a:ext cx="7560840" cy="369332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ca-ES" dirty="0" smtClean="0">
                  <a:latin typeface="Calisto MT" panose="02040603050505030304" pitchFamily="18" charset="0"/>
                </a:rPr>
                <a:t>Nom del tema:				Número d’escena:	2	</a:t>
              </a:r>
              <a:endParaRPr lang="ca-ES" dirty="0">
                <a:latin typeface="Calisto MT" panose="02040603050505030304" pitchFamily="18" charset="0"/>
              </a:endParaRPr>
            </a:p>
          </p:txBody>
        </p:sp>
        <p:cxnSp>
          <p:nvCxnSpPr>
            <p:cNvPr id="6" name="5 Conector recto"/>
            <p:cNvCxnSpPr/>
            <p:nvPr/>
          </p:nvCxnSpPr>
          <p:spPr>
            <a:xfrm>
              <a:off x="5143480" y="476672"/>
              <a:ext cx="0" cy="369332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" name="9 CuadroTexto"/>
          <p:cNvSpPr txBox="1"/>
          <p:nvPr/>
        </p:nvSpPr>
        <p:spPr>
          <a:xfrm>
            <a:off x="539552" y="3429000"/>
            <a:ext cx="3960440" cy="3077766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ca-ES" sz="1400" dirty="0" smtClean="0">
                <a:latin typeface="Calisto MT" panose="02040603050505030304" pitchFamily="18" charset="0"/>
              </a:rPr>
              <a:t>Imatge animada: personatge, objecte o símbol</a:t>
            </a:r>
            <a:endParaRPr lang="ca-ES" dirty="0"/>
          </a:p>
          <a:p>
            <a:endParaRPr lang="ca-ES" dirty="0" smtClean="0"/>
          </a:p>
          <a:p>
            <a:endParaRPr lang="ca-ES" dirty="0"/>
          </a:p>
          <a:p>
            <a:endParaRPr lang="ca-ES" dirty="0" smtClean="0"/>
          </a:p>
          <a:p>
            <a:endParaRPr lang="ca-ES" dirty="0"/>
          </a:p>
          <a:p>
            <a:endParaRPr lang="ca-ES" dirty="0" smtClean="0"/>
          </a:p>
          <a:p>
            <a:endParaRPr lang="ca-ES" dirty="0" smtClean="0"/>
          </a:p>
          <a:p>
            <a:endParaRPr lang="ca-ES" dirty="0"/>
          </a:p>
          <a:p>
            <a:endParaRPr lang="ca-ES" dirty="0" smtClean="0"/>
          </a:p>
          <a:p>
            <a:endParaRPr lang="ca-ES" dirty="0" smtClean="0"/>
          </a:p>
          <a:p>
            <a:endParaRPr lang="ca-ES" dirty="0"/>
          </a:p>
        </p:txBody>
      </p:sp>
      <p:grpSp>
        <p:nvGrpSpPr>
          <p:cNvPr id="15" name="14 Grupo"/>
          <p:cNvGrpSpPr/>
          <p:nvPr/>
        </p:nvGrpSpPr>
        <p:grpSpPr>
          <a:xfrm>
            <a:off x="541440" y="979909"/>
            <a:ext cx="8073462" cy="2309143"/>
            <a:chOff x="541440" y="979909"/>
            <a:chExt cx="8073462" cy="2309143"/>
          </a:xfrm>
        </p:grpSpPr>
        <p:sp>
          <p:nvSpPr>
            <p:cNvPr id="8" name="7 CuadroTexto"/>
            <p:cNvSpPr txBox="1"/>
            <p:nvPr/>
          </p:nvSpPr>
          <p:spPr>
            <a:xfrm>
              <a:off x="541440" y="980728"/>
              <a:ext cx="8073462" cy="2308324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ca-ES" sz="1400" dirty="0" smtClean="0">
                  <a:latin typeface="Calisto MT" panose="02040603050505030304" pitchFamily="18" charset="0"/>
                </a:rPr>
                <a:t>Imatge de fons</a:t>
              </a:r>
            </a:p>
            <a:p>
              <a:endParaRPr lang="ca-ES" dirty="0"/>
            </a:p>
            <a:p>
              <a:endParaRPr lang="ca-ES" dirty="0" smtClean="0"/>
            </a:p>
            <a:p>
              <a:endParaRPr lang="ca-ES" dirty="0"/>
            </a:p>
            <a:p>
              <a:endParaRPr lang="ca-ES" dirty="0" smtClean="0"/>
            </a:p>
            <a:p>
              <a:endParaRPr lang="ca-ES" dirty="0"/>
            </a:p>
            <a:p>
              <a:endParaRPr lang="ca-ES" dirty="0" smtClean="0"/>
            </a:p>
            <a:p>
              <a:endParaRPr lang="ca-ES" dirty="0"/>
            </a:p>
          </p:txBody>
        </p:sp>
        <p:cxnSp>
          <p:nvCxnSpPr>
            <p:cNvPr id="13" name="12 Conector recto"/>
            <p:cNvCxnSpPr/>
            <p:nvPr/>
          </p:nvCxnSpPr>
          <p:spPr>
            <a:xfrm>
              <a:off x="6516216" y="979909"/>
              <a:ext cx="0" cy="2308324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" name="13 CuadroTexto"/>
          <p:cNvSpPr txBox="1"/>
          <p:nvPr/>
        </p:nvSpPr>
        <p:spPr>
          <a:xfrm>
            <a:off x="6542820" y="1007638"/>
            <a:ext cx="158417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1400" dirty="0" smtClean="0">
                <a:latin typeface="Calisto MT" panose="02040603050505030304" pitchFamily="18" charset="0"/>
              </a:rPr>
              <a:t>Música o sons</a:t>
            </a:r>
            <a:endParaRPr lang="ca-ES" sz="1400" dirty="0">
              <a:latin typeface="Calisto MT" panose="02040603050505030304" pitchFamily="18" charset="0"/>
            </a:endParaRPr>
          </a:p>
        </p:txBody>
      </p:sp>
      <p:grpSp>
        <p:nvGrpSpPr>
          <p:cNvPr id="20" name="19 Grupo"/>
          <p:cNvGrpSpPr/>
          <p:nvPr/>
        </p:nvGrpSpPr>
        <p:grpSpPr>
          <a:xfrm>
            <a:off x="4652574" y="3429000"/>
            <a:ext cx="3973942" cy="3077766"/>
            <a:chOff x="4652574" y="3429000"/>
            <a:chExt cx="3973942" cy="3077766"/>
          </a:xfrm>
        </p:grpSpPr>
        <p:sp>
          <p:nvSpPr>
            <p:cNvPr id="11" name="10 CuadroTexto"/>
            <p:cNvSpPr txBox="1"/>
            <p:nvPr/>
          </p:nvSpPr>
          <p:spPr>
            <a:xfrm>
              <a:off x="4652574" y="3429000"/>
              <a:ext cx="3960440" cy="3077766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ca-ES" sz="1400" dirty="0" smtClean="0">
                  <a:latin typeface="Calisto MT" panose="02040603050505030304" pitchFamily="18" charset="0"/>
                </a:rPr>
                <a:t>Diàleg</a:t>
              </a:r>
              <a:endParaRPr lang="ca-ES" sz="1400" dirty="0">
                <a:latin typeface="Calisto MT" panose="02040603050505030304" pitchFamily="18" charset="0"/>
              </a:endParaRPr>
            </a:p>
            <a:p>
              <a:endParaRPr lang="ca-ES" dirty="0" smtClean="0"/>
            </a:p>
            <a:p>
              <a:endParaRPr lang="ca-ES" dirty="0"/>
            </a:p>
            <a:p>
              <a:endParaRPr lang="ca-ES" dirty="0" smtClean="0"/>
            </a:p>
            <a:p>
              <a:endParaRPr lang="ca-ES" dirty="0"/>
            </a:p>
            <a:p>
              <a:endParaRPr lang="ca-ES" dirty="0" smtClean="0"/>
            </a:p>
            <a:p>
              <a:endParaRPr lang="ca-ES" dirty="0" smtClean="0"/>
            </a:p>
            <a:p>
              <a:endParaRPr lang="ca-ES" dirty="0"/>
            </a:p>
            <a:p>
              <a:endParaRPr lang="ca-ES" dirty="0" smtClean="0"/>
            </a:p>
            <a:p>
              <a:endParaRPr lang="ca-ES" dirty="0" smtClean="0"/>
            </a:p>
            <a:p>
              <a:endParaRPr lang="ca-ES" dirty="0"/>
            </a:p>
          </p:txBody>
        </p:sp>
        <p:cxnSp>
          <p:nvCxnSpPr>
            <p:cNvPr id="17" name="16 Conector recto"/>
            <p:cNvCxnSpPr/>
            <p:nvPr/>
          </p:nvCxnSpPr>
          <p:spPr>
            <a:xfrm>
              <a:off x="4664188" y="5445224"/>
              <a:ext cx="3962328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18 CuadroTexto"/>
            <p:cNvSpPr txBox="1"/>
            <p:nvPr/>
          </p:nvSpPr>
          <p:spPr>
            <a:xfrm>
              <a:off x="4664188" y="5445224"/>
              <a:ext cx="216024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a-ES" sz="1400" dirty="0" smtClean="0">
                  <a:latin typeface="Calisto MT" panose="02040603050505030304" pitchFamily="18" charset="0"/>
                </a:rPr>
                <a:t>La frase escollida</a:t>
              </a:r>
              <a:endParaRPr lang="ca-ES" sz="1400" dirty="0">
                <a:latin typeface="Calisto MT" panose="02040603050505030304" pitchFamily="18" charset="0"/>
              </a:endParaRPr>
            </a:p>
          </p:txBody>
        </p:sp>
      </p:grpSp>
      <p:sp>
        <p:nvSpPr>
          <p:cNvPr id="16" name="15 CuadroTexto"/>
          <p:cNvSpPr txBox="1"/>
          <p:nvPr/>
        </p:nvSpPr>
        <p:spPr>
          <a:xfrm>
            <a:off x="539552" y="107340"/>
            <a:ext cx="8073462" cy="369332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ca-ES" dirty="0" smtClean="0">
                <a:latin typeface="Calisto MT" panose="02040603050505030304" pitchFamily="18" charset="0"/>
              </a:rPr>
              <a:t>Plantilla A-Preparem </a:t>
            </a:r>
            <a:r>
              <a:rPr lang="ca-ES" dirty="0" smtClean="0">
                <a:latin typeface="Calisto MT" panose="02040603050505030304" pitchFamily="18" charset="0"/>
              </a:rPr>
              <a:t>les escenes per a </a:t>
            </a:r>
            <a:r>
              <a:rPr lang="ca-ES" dirty="0" err="1" smtClean="0">
                <a:latin typeface="Calisto MT" panose="02040603050505030304" pitchFamily="18" charset="0"/>
              </a:rPr>
              <a:t>l’scratch</a:t>
            </a:r>
            <a:endParaRPr lang="ca-ES" dirty="0">
              <a:latin typeface="Calisto MT" panose="02040603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5794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6 Grupo"/>
          <p:cNvGrpSpPr/>
          <p:nvPr/>
        </p:nvGrpSpPr>
        <p:grpSpPr>
          <a:xfrm>
            <a:off x="539552" y="476672"/>
            <a:ext cx="8073462" cy="369332"/>
            <a:chOff x="827584" y="476672"/>
            <a:chExt cx="7560840" cy="369332"/>
          </a:xfrm>
        </p:grpSpPr>
        <p:sp>
          <p:nvSpPr>
            <p:cNvPr id="4" name="3 CuadroTexto"/>
            <p:cNvSpPr txBox="1"/>
            <p:nvPr/>
          </p:nvSpPr>
          <p:spPr>
            <a:xfrm>
              <a:off x="827584" y="476672"/>
              <a:ext cx="7560840" cy="369332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ca-ES" dirty="0" smtClean="0">
                  <a:latin typeface="Calisto MT" panose="02040603050505030304" pitchFamily="18" charset="0"/>
                </a:rPr>
                <a:t>Nom del tema:				Número d’escena:	3	</a:t>
              </a:r>
              <a:endParaRPr lang="ca-ES" dirty="0">
                <a:latin typeface="Calisto MT" panose="02040603050505030304" pitchFamily="18" charset="0"/>
              </a:endParaRPr>
            </a:p>
          </p:txBody>
        </p:sp>
        <p:cxnSp>
          <p:nvCxnSpPr>
            <p:cNvPr id="6" name="5 Conector recto"/>
            <p:cNvCxnSpPr/>
            <p:nvPr/>
          </p:nvCxnSpPr>
          <p:spPr>
            <a:xfrm>
              <a:off x="5143480" y="476672"/>
              <a:ext cx="0" cy="369332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" name="9 CuadroTexto"/>
          <p:cNvSpPr txBox="1"/>
          <p:nvPr/>
        </p:nvSpPr>
        <p:spPr>
          <a:xfrm>
            <a:off x="539552" y="3429000"/>
            <a:ext cx="3960440" cy="3077766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ca-ES" sz="1400" dirty="0" smtClean="0">
                <a:latin typeface="Calisto MT" panose="02040603050505030304" pitchFamily="18" charset="0"/>
              </a:rPr>
              <a:t>Imatge animada: personatge, objecte o símbol</a:t>
            </a:r>
            <a:endParaRPr lang="ca-ES" dirty="0"/>
          </a:p>
          <a:p>
            <a:endParaRPr lang="ca-ES" dirty="0" smtClean="0"/>
          </a:p>
          <a:p>
            <a:endParaRPr lang="ca-ES" dirty="0"/>
          </a:p>
          <a:p>
            <a:endParaRPr lang="ca-ES" dirty="0" smtClean="0"/>
          </a:p>
          <a:p>
            <a:endParaRPr lang="ca-ES" dirty="0"/>
          </a:p>
          <a:p>
            <a:endParaRPr lang="ca-ES" dirty="0" smtClean="0"/>
          </a:p>
          <a:p>
            <a:endParaRPr lang="ca-ES" dirty="0" smtClean="0"/>
          </a:p>
          <a:p>
            <a:endParaRPr lang="ca-ES" dirty="0"/>
          </a:p>
          <a:p>
            <a:endParaRPr lang="ca-ES" dirty="0" smtClean="0"/>
          </a:p>
          <a:p>
            <a:endParaRPr lang="ca-ES" dirty="0" smtClean="0"/>
          </a:p>
          <a:p>
            <a:endParaRPr lang="ca-ES" dirty="0"/>
          </a:p>
        </p:txBody>
      </p:sp>
      <p:grpSp>
        <p:nvGrpSpPr>
          <p:cNvPr id="15" name="14 Grupo"/>
          <p:cNvGrpSpPr/>
          <p:nvPr/>
        </p:nvGrpSpPr>
        <p:grpSpPr>
          <a:xfrm>
            <a:off x="541440" y="979909"/>
            <a:ext cx="8073462" cy="2309143"/>
            <a:chOff x="541440" y="979909"/>
            <a:chExt cx="8073462" cy="2309143"/>
          </a:xfrm>
        </p:grpSpPr>
        <p:sp>
          <p:nvSpPr>
            <p:cNvPr id="8" name="7 CuadroTexto"/>
            <p:cNvSpPr txBox="1"/>
            <p:nvPr/>
          </p:nvSpPr>
          <p:spPr>
            <a:xfrm>
              <a:off x="541440" y="980728"/>
              <a:ext cx="8073462" cy="2308324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ca-ES" sz="1400" dirty="0" smtClean="0">
                  <a:latin typeface="Calisto MT" panose="02040603050505030304" pitchFamily="18" charset="0"/>
                </a:rPr>
                <a:t>Imatge de fons</a:t>
              </a:r>
            </a:p>
            <a:p>
              <a:endParaRPr lang="ca-ES" dirty="0"/>
            </a:p>
            <a:p>
              <a:endParaRPr lang="ca-ES" dirty="0" smtClean="0"/>
            </a:p>
            <a:p>
              <a:endParaRPr lang="ca-ES" dirty="0"/>
            </a:p>
            <a:p>
              <a:endParaRPr lang="ca-ES" dirty="0" smtClean="0"/>
            </a:p>
            <a:p>
              <a:endParaRPr lang="ca-ES" dirty="0"/>
            </a:p>
            <a:p>
              <a:endParaRPr lang="ca-ES" dirty="0" smtClean="0"/>
            </a:p>
            <a:p>
              <a:endParaRPr lang="ca-ES" dirty="0"/>
            </a:p>
          </p:txBody>
        </p:sp>
        <p:cxnSp>
          <p:nvCxnSpPr>
            <p:cNvPr id="13" name="12 Conector recto"/>
            <p:cNvCxnSpPr/>
            <p:nvPr/>
          </p:nvCxnSpPr>
          <p:spPr>
            <a:xfrm>
              <a:off x="6516216" y="979909"/>
              <a:ext cx="0" cy="2308324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" name="13 CuadroTexto"/>
          <p:cNvSpPr txBox="1"/>
          <p:nvPr/>
        </p:nvSpPr>
        <p:spPr>
          <a:xfrm>
            <a:off x="6542820" y="1007638"/>
            <a:ext cx="158417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1400" dirty="0" smtClean="0">
                <a:latin typeface="Calisto MT" panose="02040603050505030304" pitchFamily="18" charset="0"/>
              </a:rPr>
              <a:t>Música o sons</a:t>
            </a:r>
            <a:endParaRPr lang="ca-ES" sz="1400" dirty="0">
              <a:latin typeface="Calisto MT" panose="02040603050505030304" pitchFamily="18" charset="0"/>
            </a:endParaRPr>
          </a:p>
        </p:txBody>
      </p:sp>
      <p:grpSp>
        <p:nvGrpSpPr>
          <p:cNvPr id="20" name="19 Grupo"/>
          <p:cNvGrpSpPr/>
          <p:nvPr/>
        </p:nvGrpSpPr>
        <p:grpSpPr>
          <a:xfrm>
            <a:off x="4652574" y="3429000"/>
            <a:ext cx="3973942" cy="3077766"/>
            <a:chOff x="4652574" y="3429000"/>
            <a:chExt cx="3973942" cy="3077766"/>
          </a:xfrm>
        </p:grpSpPr>
        <p:sp>
          <p:nvSpPr>
            <p:cNvPr id="11" name="10 CuadroTexto"/>
            <p:cNvSpPr txBox="1"/>
            <p:nvPr/>
          </p:nvSpPr>
          <p:spPr>
            <a:xfrm>
              <a:off x="4652574" y="3429000"/>
              <a:ext cx="3960440" cy="3077766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ca-ES" sz="1400" dirty="0" smtClean="0">
                  <a:latin typeface="Calisto MT" panose="02040603050505030304" pitchFamily="18" charset="0"/>
                </a:rPr>
                <a:t>Diàleg</a:t>
              </a:r>
              <a:endParaRPr lang="ca-ES" sz="1400" dirty="0">
                <a:latin typeface="Calisto MT" panose="02040603050505030304" pitchFamily="18" charset="0"/>
              </a:endParaRPr>
            </a:p>
            <a:p>
              <a:endParaRPr lang="ca-ES" dirty="0" smtClean="0"/>
            </a:p>
            <a:p>
              <a:endParaRPr lang="ca-ES" dirty="0"/>
            </a:p>
            <a:p>
              <a:endParaRPr lang="ca-ES" dirty="0" smtClean="0"/>
            </a:p>
            <a:p>
              <a:endParaRPr lang="ca-ES" dirty="0"/>
            </a:p>
            <a:p>
              <a:endParaRPr lang="ca-ES" dirty="0" smtClean="0"/>
            </a:p>
            <a:p>
              <a:endParaRPr lang="ca-ES" dirty="0" smtClean="0"/>
            </a:p>
            <a:p>
              <a:endParaRPr lang="ca-ES" dirty="0"/>
            </a:p>
            <a:p>
              <a:endParaRPr lang="ca-ES" dirty="0" smtClean="0"/>
            </a:p>
            <a:p>
              <a:endParaRPr lang="ca-ES" dirty="0" smtClean="0"/>
            </a:p>
            <a:p>
              <a:endParaRPr lang="ca-ES" dirty="0"/>
            </a:p>
          </p:txBody>
        </p:sp>
        <p:cxnSp>
          <p:nvCxnSpPr>
            <p:cNvPr id="17" name="16 Conector recto"/>
            <p:cNvCxnSpPr/>
            <p:nvPr/>
          </p:nvCxnSpPr>
          <p:spPr>
            <a:xfrm>
              <a:off x="4664188" y="5445224"/>
              <a:ext cx="3962328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18 CuadroTexto"/>
            <p:cNvSpPr txBox="1"/>
            <p:nvPr/>
          </p:nvSpPr>
          <p:spPr>
            <a:xfrm>
              <a:off x="4664188" y="5445224"/>
              <a:ext cx="216024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a-ES" sz="1400" dirty="0" smtClean="0">
                  <a:latin typeface="Calisto MT" panose="02040603050505030304" pitchFamily="18" charset="0"/>
                </a:rPr>
                <a:t>La frase escollida</a:t>
              </a:r>
              <a:endParaRPr lang="ca-ES" sz="1400" dirty="0">
                <a:latin typeface="Calisto MT" panose="02040603050505030304" pitchFamily="18" charset="0"/>
              </a:endParaRPr>
            </a:p>
          </p:txBody>
        </p:sp>
      </p:grpSp>
      <p:sp>
        <p:nvSpPr>
          <p:cNvPr id="16" name="15 CuadroTexto"/>
          <p:cNvSpPr txBox="1"/>
          <p:nvPr/>
        </p:nvSpPr>
        <p:spPr>
          <a:xfrm>
            <a:off x="539552" y="107340"/>
            <a:ext cx="8073462" cy="369332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ca-ES" smtClean="0">
                <a:latin typeface="Calisto MT" panose="02040603050505030304" pitchFamily="18" charset="0"/>
              </a:rPr>
              <a:t>Plantilla A-Preparem </a:t>
            </a:r>
            <a:r>
              <a:rPr lang="ca-ES" dirty="0" smtClean="0">
                <a:latin typeface="Calisto MT" panose="02040603050505030304" pitchFamily="18" charset="0"/>
              </a:rPr>
              <a:t>les escenes per a </a:t>
            </a:r>
            <a:r>
              <a:rPr lang="ca-ES" dirty="0" err="1" smtClean="0">
                <a:latin typeface="Calisto MT" panose="02040603050505030304" pitchFamily="18" charset="0"/>
              </a:rPr>
              <a:t>l’scratch</a:t>
            </a:r>
            <a:endParaRPr lang="ca-ES" dirty="0">
              <a:latin typeface="Calisto MT" panose="02040603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0922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230</TotalTime>
  <Words>352</Words>
  <Application>Microsoft Office PowerPoint</Application>
  <PresentationFormat>Presentación en pantalla (4:3)</PresentationFormat>
  <Paragraphs>208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8" baseType="lpstr"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Departament d'Ensenyament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Departament d'Educació</dc:creator>
  <cp:lastModifiedBy>Departament d'Educació</cp:lastModifiedBy>
  <cp:revision>11</cp:revision>
  <cp:lastPrinted>2016-03-08T15:56:40Z</cp:lastPrinted>
  <dcterms:created xsi:type="dcterms:W3CDTF">2016-03-08T12:19:05Z</dcterms:created>
  <dcterms:modified xsi:type="dcterms:W3CDTF">2016-03-31T10:26:17Z</dcterms:modified>
</cp:coreProperties>
</file>