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a-ES" smtClean="0"/>
              <a:t>Una entrevista animada: juguem a entrevistar en Moussa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CDC5F-83CB-4228-8212-E19CD66B1E2E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23739-1F67-41C2-B769-AA71E79098C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272103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a-ES" smtClean="0"/>
              <a:t>Una entrevista animada: juguem a entrevistar en Moussa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D0419-FE86-4AEF-B818-DE6AF5D123CF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317DD-3849-4377-9CB7-25ED2962642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1480756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317DD-3849-4377-9CB7-25ED29626428}" type="slidenum">
              <a:rPr lang="ca-ES" smtClean="0"/>
              <a:t>1</a:t>
            </a:fld>
            <a:endParaRPr lang="ca-ES"/>
          </a:p>
        </p:txBody>
      </p:sp>
      <p:sp>
        <p:nvSpPr>
          <p:cNvPr id="6" name="5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ca-ES" smtClean="0"/>
              <a:t>Una entrevista animada: juguem a entrevistar en Moussa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7190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094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9774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0853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9904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1747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9070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1478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6816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342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127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8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5A324-63A8-4B1E-A8D9-2F097B55D488}" type="datetimeFigureOut">
              <a:rPr lang="ca-ES" smtClean="0"/>
              <a:t>27/04/2016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E1C5E-1B6C-46A7-B7EC-D654332BB33D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26319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65203" y="893060"/>
            <a:ext cx="756084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Personatge principal</a:t>
            </a:r>
            <a:r>
              <a:rPr lang="ca-ES" dirty="0" smtClean="0"/>
              <a:t>: </a:t>
            </a:r>
            <a:r>
              <a:rPr lang="ca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Moussa</a:t>
            </a:r>
            <a:endParaRPr lang="ca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640" y="1412776"/>
            <a:ext cx="3600400" cy="32316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Quines paraules o expressions ens el descriuen?: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59052" y="1414245"/>
            <a:ext cx="3600400" cy="32316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 dibuixo i pinto en Moussa? (individual) 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69860" y="5013176"/>
            <a:ext cx="7704856" cy="13849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Escrivim una breu descripció seguint els dibuixos que hem fet, i utilitzant les paraules que hem recollit:</a:t>
            </a:r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11560" y="260648"/>
            <a:ext cx="813882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ca-ES" sz="1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Una entrevista ben animada: juguem a entrevistar en Moussa</a:t>
            </a:r>
          </a:p>
          <a:p>
            <a:pPr>
              <a:lnSpc>
                <a:spcPts val="800"/>
              </a:lnSpc>
            </a:pPr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____________________________________________________________________________</a:t>
            </a:r>
          </a:p>
        </p:txBody>
      </p:sp>
      <p:pic>
        <p:nvPicPr>
          <p:cNvPr id="1026" name="Picture 2" descr="Resultat d'imatges de o.k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8" y="25702"/>
            <a:ext cx="616909" cy="616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6947" y="580038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Activitat grupal: 3 persones. </a:t>
            </a:r>
            <a:endParaRPr lang="ca-E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88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46947" y="969714"/>
            <a:ext cx="756084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Personatge principal: Víctor-A Lamela </a:t>
            </a:r>
            <a:endParaRPr lang="ca-E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68542" y="1628800"/>
            <a:ext cx="3600400" cy="32316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Quines paraules o expressions ens el descriuen?: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25643" y="1642700"/>
            <a:ext cx="3600400" cy="32316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Com dibuixo i pinto en Víctor-A Lamela.</a:t>
            </a:r>
          </a:p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(individual. Cerco imatges i informació) 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5229200"/>
            <a:ext cx="7704856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Escrivim una breu descripció seguint el dibuix que he fet, i utilitzant la informació que hem  recollit:</a:t>
            </a:r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11560" y="260648"/>
            <a:ext cx="813882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ca-ES" sz="1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Una entrevista ben animada: juguem a entrevistar en Moussa</a:t>
            </a:r>
          </a:p>
          <a:p>
            <a:pPr>
              <a:lnSpc>
                <a:spcPts val="800"/>
              </a:lnSpc>
            </a:pPr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____________________________________________________________________________</a:t>
            </a:r>
          </a:p>
        </p:txBody>
      </p:sp>
      <p:pic>
        <p:nvPicPr>
          <p:cNvPr id="9" name="Picture 2" descr="Resultat d'imatges de o.k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22" y="56480"/>
            <a:ext cx="564208" cy="56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646947" y="580038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Activitat grupal: 3 persones. </a:t>
            </a:r>
            <a:endParaRPr lang="ca-E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817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12241" y="961717"/>
            <a:ext cx="756084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Personatge secundari</a:t>
            </a:r>
            <a:r>
              <a:rPr lang="ca-ES" dirty="0" smtClean="0"/>
              <a:t>:</a:t>
            </a:r>
            <a:endParaRPr lang="ca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68542" y="1628800"/>
            <a:ext cx="3600400" cy="32316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Quines paraules o expressions ens el descriuen?: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25643" y="1642700"/>
            <a:ext cx="3600400" cy="32316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El dibuixo i el pinto 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5229200"/>
            <a:ext cx="7704856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Escrivim una breu descripció seguint el dibuix que he fet, i utilitzant les paraules que he recollit:</a:t>
            </a:r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11560" y="260648"/>
            <a:ext cx="813882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ca-ES" sz="1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Una entrevista ben animada: juguem a entrevistar en Moussa</a:t>
            </a:r>
          </a:p>
          <a:p>
            <a:pPr>
              <a:lnSpc>
                <a:spcPts val="800"/>
              </a:lnSpc>
            </a:pPr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____________________________________________________________________________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23" y="36968"/>
            <a:ext cx="567319" cy="567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8 CuadroTexto"/>
          <p:cNvSpPr txBox="1"/>
          <p:nvPr/>
        </p:nvSpPr>
        <p:spPr>
          <a:xfrm>
            <a:off x="646947" y="580038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Activitat grupal: 3 persones. </a:t>
            </a:r>
            <a:endParaRPr lang="ca-E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72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1113294"/>
            <a:ext cx="7560840" cy="3693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dirty="0" smtClean="0">
                <a:latin typeface="Consolas" panose="020B0609020204030204" pitchFamily="49" charset="0"/>
                <a:cs typeface="Consolas" panose="020B0609020204030204" pitchFamily="49" charset="0"/>
              </a:rPr>
              <a:t>Espai</a:t>
            </a:r>
            <a:r>
              <a:rPr lang="ca-ES" dirty="0" smtClean="0"/>
              <a:t>:</a:t>
            </a:r>
            <a:endParaRPr lang="ca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97178" y="1642700"/>
            <a:ext cx="3600400" cy="32316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Quines paraules o expressions ens el descriuen?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25643" y="1642700"/>
            <a:ext cx="3600400" cy="32316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El dibuixo i el pinto </a:t>
            </a: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5229200"/>
            <a:ext cx="7704856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Escrivim una breu descripció seguint el dibuix que he fet, i utilitzant les paraules que he recollit:</a:t>
            </a:r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ca-E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11560" y="260648"/>
            <a:ext cx="813882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ca-ES" sz="14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Una entrevista ben animada: juguem a entrevistar en Moussa</a:t>
            </a:r>
          </a:p>
          <a:p>
            <a:pPr>
              <a:lnSpc>
                <a:spcPts val="800"/>
              </a:lnSpc>
            </a:pPr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____________________________________________________________________________</a:t>
            </a:r>
          </a:p>
        </p:txBody>
      </p:sp>
      <p:pic>
        <p:nvPicPr>
          <p:cNvPr id="9" name="Picture 2" descr="Resultat d'imatges de o.k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5" y="114520"/>
            <a:ext cx="589772" cy="589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646947" y="580038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Activitat grupal: 3 persones. </a:t>
            </a:r>
            <a:endParaRPr lang="ca-ES" sz="14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657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236</Words>
  <Application>Microsoft Office PowerPoint</Application>
  <PresentationFormat>Presentación en pantalla (4:3)</PresentationFormat>
  <Paragraphs>140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Departament d'Educació</dc:creator>
  <cp:lastModifiedBy>Departament d'Educació</cp:lastModifiedBy>
  <cp:revision>9</cp:revision>
  <dcterms:created xsi:type="dcterms:W3CDTF">2016-03-08T09:49:57Z</dcterms:created>
  <dcterms:modified xsi:type="dcterms:W3CDTF">2016-04-27T09:00:59Z</dcterms:modified>
</cp:coreProperties>
</file>